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3516"/>
  </p:normalViewPr>
  <p:slideViewPr>
    <p:cSldViewPr snapToGrid="0">
      <p:cViewPr>
        <p:scale>
          <a:sx n="160" d="100"/>
          <a:sy n="160" d="100"/>
        </p:scale>
        <p:origin x="144" y="-3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DEC2-36BC-864D-A9A8-C26C4B740BBA}" type="datetimeFigureOut">
              <a:rPr kumimoji="1" lang="ja-JP" altLang="en-US" smtClean="0"/>
              <a:t>2022/11/6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EB8A-4C0D-7F4B-B6DD-8F50F9AAD6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505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DEC2-36BC-864D-A9A8-C26C4B740BBA}" type="datetimeFigureOut">
              <a:rPr kumimoji="1" lang="ja-JP" altLang="en-US" smtClean="0"/>
              <a:t>2022/11/6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EB8A-4C0D-7F4B-B6DD-8F50F9AAD6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38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DEC2-36BC-864D-A9A8-C26C4B740BBA}" type="datetimeFigureOut">
              <a:rPr kumimoji="1" lang="ja-JP" altLang="en-US" smtClean="0"/>
              <a:t>2022/11/6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EB8A-4C0D-7F4B-B6DD-8F50F9AAD6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23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DEC2-36BC-864D-A9A8-C26C4B740BBA}" type="datetimeFigureOut">
              <a:rPr kumimoji="1" lang="ja-JP" altLang="en-US" smtClean="0"/>
              <a:t>2022/11/6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EB8A-4C0D-7F4B-B6DD-8F50F9AAD6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26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DEC2-36BC-864D-A9A8-C26C4B740BBA}" type="datetimeFigureOut">
              <a:rPr kumimoji="1" lang="ja-JP" altLang="en-US" smtClean="0"/>
              <a:t>2022/11/6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EB8A-4C0D-7F4B-B6DD-8F50F9AAD6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02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DEC2-36BC-864D-A9A8-C26C4B740BBA}" type="datetimeFigureOut">
              <a:rPr kumimoji="1" lang="ja-JP" altLang="en-US" smtClean="0"/>
              <a:t>2022/11/6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EB8A-4C0D-7F4B-B6DD-8F50F9AAD6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6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DEC2-36BC-864D-A9A8-C26C4B740BBA}" type="datetimeFigureOut">
              <a:rPr kumimoji="1" lang="ja-JP" altLang="en-US" smtClean="0"/>
              <a:t>2022/11/6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EB8A-4C0D-7F4B-B6DD-8F50F9AAD6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954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DEC2-36BC-864D-A9A8-C26C4B740BBA}" type="datetimeFigureOut">
              <a:rPr kumimoji="1" lang="ja-JP" altLang="en-US" smtClean="0"/>
              <a:t>2022/11/6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EB8A-4C0D-7F4B-B6DD-8F50F9AAD6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66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DEC2-36BC-864D-A9A8-C26C4B740BBA}" type="datetimeFigureOut">
              <a:rPr kumimoji="1" lang="ja-JP" altLang="en-US" smtClean="0"/>
              <a:t>2022/11/6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EB8A-4C0D-7F4B-B6DD-8F50F9AAD6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570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DEC2-36BC-864D-A9A8-C26C4B740BBA}" type="datetimeFigureOut">
              <a:rPr kumimoji="1" lang="ja-JP" altLang="en-US" smtClean="0"/>
              <a:t>2022/11/6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EB8A-4C0D-7F4B-B6DD-8F50F9AAD6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47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DEC2-36BC-864D-A9A8-C26C4B740BBA}" type="datetimeFigureOut">
              <a:rPr kumimoji="1" lang="ja-JP" altLang="en-US" smtClean="0"/>
              <a:t>2022/11/6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EB8A-4C0D-7F4B-B6DD-8F50F9AAD6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23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FDEC2-36BC-864D-A9A8-C26C4B740BBA}" type="datetimeFigureOut">
              <a:rPr kumimoji="1" lang="ja-JP" altLang="en-US" smtClean="0"/>
              <a:t>2022/11/6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2EB8A-4C0D-7F4B-B6DD-8F50F9AAD6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55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 hidden="1">
            <a:extLst>
              <a:ext uri="{FF2B5EF4-FFF2-40B4-BE49-F238E27FC236}">
                <a16:creationId xmlns:a16="http://schemas.microsoft.com/office/drawing/2014/main" id="{E0E4512B-8973-5654-913E-3B57B9A8EA45}"/>
              </a:ext>
            </a:extLst>
          </p:cNvPr>
          <p:cNvSpPr txBox="1"/>
          <p:nvPr/>
        </p:nvSpPr>
        <p:spPr>
          <a:xfrm>
            <a:off x="3425125" y="4695986"/>
            <a:ext cx="7284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>
                <a:latin typeface="A-OTF Kanteiryu Std Ultra" panose="02020900000000000000" pitchFamily="18" charset="-128"/>
                <a:ea typeface="A-OTF Kanteiryu Std Ultra" panose="02020900000000000000" pitchFamily="18" charset="-128"/>
              </a:rPr>
              <a:t>退任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1AA1B204-8303-89E7-4E59-03FE14305DB4}"/>
              </a:ext>
            </a:extLst>
          </p:cNvPr>
          <p:cNvGrpSpPr/>
          <p:nvPr/>
        </p:nvGrpSpPr>
        <p:grpSpPr>
          <a:xfrm>
            <a:off x="3503164" y="4834160"/>
            <a:ext cx="882111" cy="1845433"/>
            <a:chOff x="3503164" y="4834160"/>
            <a:chExt cx="882111" cy="1845433"/>
          </a:xfrm>
        </p:grpSpPr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E9BCE347-7F76-C7E7-2A8E-0788E6FE0FB8}"/>
                </a:ext>
              </a:extLst>
            </p:cNvPr>
            <p:cNvSpPr/>
            <p:nvPr/>
          </p:nvSpPr>
          <p:spPr>
            <a:xfrm>
              <a:off x="3766471" y="4842210"/>
              <a:ext cx="590132" cy="330187"/>
            </a:xfrm>
            <a:custGeom>
              <a:avLst/>
              <a:gdLst>
                <a:gd name="connsiteX0" fmla="*/ 17253 w 590132"/>
                <a:gd name="connsiteY0" fmla="*/ 82938 h 330187"/>
                <a:gd name="connsiteX1" fmla="*/ 408238 w 590132"/>
                <a:gd name="connsiteY1" fmla="*/ 957 h 330187"/>
                <a:gd name="connsiteX2" fmla="*/ 572199 w 590132"/>
                <a:gd name="connsiteY2" fmla="*/ 139693 h 330187"/>
                <a:gd name="connsiteX3" fmla="*/ 559587 w 590132"/>
                <a:gd name="connsiteY3" fmla="*/ 227980 h 330187"/>
                <a:gd name="connsiteX4" fmla="*/ 338870 w 590132"/>
                <a:gd name="connsiteY4" fmla="*/ 328880 h 330187"/>
                <a:gd name="connsiteX5" fmla="*/ 414544 w 590132"/>
                <a:gd name="connsiteY5" fmla="*/ 152306 h 330187"/>
                <a:gd name="connsiteX6" fmla="*/ 389319 w 590132"/>
                <a:gd name="connsiteY6" fmla="*/ 127081 h 330187"/>
                <a:gd name="connsiteX7" fmla="*/ 99234 w 590132"/>
                <a:gd name="connsiteY7" fmla="*/ 171224 h 330187"/>
                <a:gd name="connsiteX8" fmla="*/ 17253 w 590132"/>
                <a:gd name="connsiteY8" fmla="*/ 82938 h 33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132" h="330187">
                  <a:moveTo>
                    <a:pt x="17253" y="82938"/>
                  </a:moveTo>
                  <a:cubicBezTo>
                    <a:pt x="68754" y="54560"/>
                    <a:pt x="315747" y="-8502"/>
                    <a:pt x="408238" y="957"/>
                  </a:cubicBezTo>
                  <a:cubicBezTo>
                    <a:pt x="500729" y="10416"/>
                    <a:pt x="546974" y="101856"/>
                    <a:pt x="572199" y="139693"/>
                  </a:cubicBezTo>
                  <a:cubicBezTo>
                    <a:pt x="597424" y="177530"/>
                    <a:pt x="598475" y="196449"/>
                    <a:pt x="559587" y="227980"/>
                  </a:cubicBezTo>
                  <a:cubicBezTo>
                    <a:pt x="520699" y="259511"/>
                    <a:pt x="363044" y="341492"/>
                    <a:pt x="338870" y="328880"/>
                  </a:cubicBezTo>
                  <a:cubicBezTo>
                    <a:pt x="314696" y="316268"/>
                    <a:pt x="414544" y="152306"/>
                    <a:pt x="414544" y="152306"/>
                  </a:cubicBezTo>
                  <a:cubicBezTo>
                    <a:pt x="422952" y="118673"/>
                    <a:pt x="441871" y="123928"/>
                    <a:pt x="389319" y="127081"/>
                  </a:cubicBezTo>
                  <a:cubicBezTo>
                    <a:pt x="336767" y="130234"/>
                    <a:pt x="158092" y="176479"/>
                    <a:pt x="99234" y="171224"/>
                  </a:cubicBezTo>
                  <a:cubicBezTo>
                    <a:pt x="40376" y="165969"/>
                    <a:pt x="-34248" y="111316"/>
                    <a:pt x="17253" y="8293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64A264FE-E0CE-F1BE-95B4-47BC15A9B13F}"/>
                </a:ext>
              </a:extLst>
            </p:cNvPr>
            <p:cNvSpPr/>
            <p:nvPr/>
          </p:nvSpPr>
          <p:spPr>
            <a:xfrm>
              <a:off x="3898326" y="4999372"/>
              <a:ext cx="353766" cy="121807"/>
            </a:xfrm>
            <a:custGeom>
              <a:avLst/>
              <a:gdLst>
                <a:gd name="connsiteX0" fmla="*/ 2342 w 353766"/>
                <a:gd name="connsiteY0" fmla="*/ 93489 h 121807"/>
                <a:gd name="connsiteX1" fmla="*/ 210687 w 353766"/>
                <a:gd name="connsiteY1" fmla="*/ 8608 h 121807"/>
                <a:gd name="connsiteX2" fmla="*/ 353441 w 353766"/>
                <a:gd name="connsiteY2" fmla="*/ 12466 h 121807"/>
                <a:gd name="connsiteX3" fmla="*/ 245411 w 353766"/>
                <a:gd name="connsiteY3" fmla="*/ 93489 h 121807"/>
                <a:gd name="connsiteX4" fmla="*/ 106515 w 353766"/>
                <a:gd name="connsiteY4" fmla="*/ 120496 h 121807"/>
                <a:gd name="connsiteX5" fmla="*/ 2342 w 353766"/>
                <a:gd name="connsiteY5" fmla="*/ 93489 h 12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766" h="121807">
                  <a:moveTo>
                    <a:pt x="2342" y="93489"/>
                  </a:moveTo>
                  <a:cubicBezTo>
                    <a:pt x="19704" y="74841"/>
                    <a:pt x="152171" y="22112"/>
                    <a:pt x="210687" y="8608"/>
                  </a:cubicBezTo>
                  <a:cubicBezTo>
                    <a:pt x="269203" y="-4896"/>
                    <a:pt x="347654" y="-1681"/>
                    <a:pt x="353441" y="12466"/>
                  </a:cubicBezTo>
                  <a:cubicBezTo>
                    <a:pt x="359228" y="26613"/>
                    <a:pt x="286565" y="75484"/>
                    <a:pt x="245411" y="93489"/>
                  </a:cubicBezTo>
                  <a:cubicBezTo>
                    <a:pt x="204257" y="111494"/>
                    <a:pt x="144454" y="114709"/>
                    <a:pt x="106515" y="120496"/>
                  </a:cubicBezTo>
                  <a:cubicBezTo>
                    <a:pt x="68576" y="126283"/>
                    <a:pt x="-15020" y="112137"/>
                    <a:pt x="2342" y="9348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E729DB82-EB10-1964-AF17-D12D47EDB7C6}"/>
                </a:ext>
              </a:extLst>
            </p:cNvPr>
            <p:cNvSpPr/>
            <p:nvPr/>
          </p:nvSpPr>
          <p:spPr>
            <a:xfrm>
              <a:off x="3907455" y="5079666"/>
              <a:ext cx="416022" cy="147850"/>
            </a:xfrm>
            <a:custGeom>
              <a:avLst/>
              <a:gdLst>
                <a:gd name="connsiteX0" fmla="*/ 930 w 416022"/>
                <a:gd name="connsiteY0" fmla="*/ 117367 h 147850"/>
                <a:gd name="connsiteX1" fmla="*/ 344312 w 416022"/>
                <a:gd name="connsiteY1" fmla="*/ 1620 h 147850"/>
                <a:gd name="connsiteX2" fmla="*/ 409902 w 416022"/>
                <a:gd name="connsiteY2" fmla="*/ 55635 h 147850"/>
                <a:gd name="connsiteX3" fmla="*/ 247856 w 416022"/>
                <a:gd name="connsiteY3" fmla="*/ 140516 h 147850"/>
                <a:gd name="connsiteX4" fmla="*/ 930 w 416022"/>
                <a:gd name="connsiteY4" fmla="*/ 117367 h 1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022" h="147850">
                  <a:moveTo>
                    <a:pt x="930" y="117367"/>
                  </a:moveTo>
                  <a:cubicBezTo>
                    <a:pt x="17006" y="94218"/>
                    <a:pt x="276150" y="11909"/>
                    <a:pt x="344312" y="1620"/>
                  </a:cubicBezTo>
                  <a:cubicBezTo>
                    <a:pt x="412474" y="-8669"/>
                    <a:pt x="425978" y="32486"/>
                    <a:pt x="409902" y="55635"/>
                  </a:cubicBezTo>
                  <a:cubicBezTo>
                    <a:pt x="393826" y="78784"/>
                    <a:pt x="314089" y="122511"/>
                    <a:pt x="247856" y="140516"/>
                  </a:cubicBezTo>
                  <a:cubicBezTo>
                    <a:pt x="181623" y="158521"/>
                    <a:pt x="-15146" y="140516"/>
                    <a:pt x="930" y="11736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D4C4A959-5927-F47E-028C-E56AA3C1F54D}"/>
                </a:ext>
              </a:extLst>
            </p:cNvPr>
            <p:cNvSpPr/>
            <p:nvPr/>
          </p:nvSpPr>
          <p:spPr>
            <a:xfrm>
              <a:off x="3748925" y="4939297"/>
              <a:ext cx="348149" cy="580316"/>
            </a:xfrm>
            <a:custGeom>
              <a:avLst/>
              <a:gdLst>
                <a:gd name="connsiteX0" fmla="*/ 174893 w 348149"/>
                <a:gd name="connsiteY0" fmla="*/ 26242 h 580316"/>
                <a:gd name="connsiteX1" fmla="*/ 132452 w 348149"/>
                <a:gd name="connsiteY1" fmla="*/ 188288 h 580316"/>
                <a:gd name="connsiteX2" fmla="*/ 155602 w 348149"/>
                <a:gd name="connsiteY2" fmla="*/ 323326 h 580316"/>
                <a:gd name="connsiteX3" fmla="*/ 167176 w 348149"/>
                <a:gd name="connsiteY3" fmla="*/ 277027 h 580316"/>
                <a:gd name="connsiteX4" fmla="*/ 151743 w 348149"/>
                <a:gd name="connsiteY4" fmla="*/ 419781 h 580316"/>
                <a:gd name="connsiteX5" fmla="*/ 205759 w 348149"/>
                <a:gd name="connsiteY5" fmla="*/ 469938 h 580316"/>
                <a:gd name="connsiteX6" fmla="*/ 302214 w 348149"/>
                <a:gd name="connsiteY6" fmla="*/ 385057 h 580316"/>
                <a:gd name="connsiteX7" fmla="*/ 294498 w 348149"/>
                <a:gd name="connsiteY7" fmla="*/ 404349 h 580316"/>
                <a:gd name="connsiteX8" fmla="*/ 344655 w 348149"/>
                <a:gd name="connsiteY8" fmla="*/ 477655 h 580316"/>
                <a:gd name="connsiteX9" fmla="*/ 182609 w 348149"/>
                <a:gd name="connsiteY9" fmla="*/ 577969 h 580316"/>
                <a:gd name="connsiteX10" fmla="*/ 101586 w 348149"/>
                <a:gd name="connsiteY10" fmla="*/ 523954 h 580316"/>
                <a:gd name="connsiteX11" fmla="*/ 51429 w 348149"/>
                <a:gd name="connsiteY11" fmla="*/ 265452 h 580316"/>
                <a:gd name="connsiteX12" fmla="*/ 12847 w 348149"/>
                <a:gd name="connsiteY12" fmla="*/ 388916 h 580316"/>
                <a:gd name="connsiteX13" fmla="*/ 70721 w 348149"/>
                <a:gd name="connsiteY13" fmla="*/ 122698 h 580316"/>
                <a:gd name="connsiteX14" fmla="*/ 1272 w 348149"/>
                <a:gd name="connsiteY14" fmla="*/ 6951 h 580316"/>
                <a:gd name="connsiteX15" fmla="*/ 174893 w 348149"/>
                <a:gd name="connsiteY15" fmla="*/ 26242 h 58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8149" h="580316">
                  <a:moveTo>
                    <a:pt x="174893" y="26242"/>
                  </a:moveTo>
                  <a:cubicBezTo>
                    <a:pt x="196756" y="56465"/>
                    <a:pt x="135667" y="138774"/>
                    <a:pt x="132452" y="188288"/>
                  </a:cubicBezTo>
                  <a:cubicBezTo>
                    <a:pt x="129237" y="237802"/>
                    <a:pt x="149815" y="308536"/>
                    <a:pt x="155602" y="323326"/>
                  </a:cubicBezTo>
                  <a:cubicBezTo>
                    <a:pt x="161389" y="338116"/>
                    <a:pt x="167819" y="260951"/>
                    <a:pt x="167176" y="277027"/>
                  </a:cubicBezTo>
                  <a:cubicBezTo>
                    <a:pt x="166533" y="293103"/>
                    <a:pt x="145312" y="387629"/>
                    <a:pt x="151743" y="419781"/>
                  </a:cubicBezTo>
                  <a:cubicBezTo>
                    <a:pt x="158173" y="451933"/>
                    <a:pt x="180681" y="475725"/>
                    <a:pt x="205759" y="469938"/>
                  </a:cubicBezTo>
                  <a:cubicBezTo>
                    <a:pt x="230838" y="464151"/>
                    <a:pt x="302214" y="385057"/>
                    <a:pt x="302214" y="385057"/>
                  </a:cubicBezTo>
                  <a:cubicBezTo>
                    <a:pt x="317004" y="374126"/>
                    <a:pt x="287425" y="388916"/>
                    <a:pt x="294498" y="404349"/>
                  </a:cubicBezTo>
                  <a:cubicBezTo>
                    <a:pt x="301571" y="419782"/>
                    <a:pt x="363303" y="448718"/>
                    <a:pt x="344655" y="477655"/>
                  </a:cubicBezTo>
                  <a:cubicBezTo>
                    <a:pt x="326007" y="506592"/>
                    <a:pt x="223121" y="570253"/>
                    <a:pt x="182609" y="577969"/>
                  </a:cubicBezTo>
                  <a:cubicBezTo>
                    <a:pt x="142097" y="585686"/>
                    <a:pt x="123449" y="576040"/>
                    <a:pt x="101586" y="523954"/>
                  </a:cubicBezTo>
                  <a:cubicBezTo>
                    <a:pt x="79723" y="471868"/>
                    <a:pt x="66219" y="287958"/>
                    <a:pt x="51429" y="265452"/>
                  </a:cubicBezTo>
                  <a:cubicBezTo>
                    <a:pt x="36639" y="242946"/>
                    <a:pt x="9632" y="412708"/>
                    <a:pt x="12847" y="388916"/>
                  </a:cubicBezTo>
                  <a:cubicBezTo>
                    <a:pt x="16062" y="365124"/>
                    <a:pt x="72650" y="186359"/>
                    <a:pt x="70721" y="122698"/>
                  </a:cubicBezTo>
                  <a:cubicBezTo>
                    <a:pt x="68792" y="59037"/>
                    <a:pt x="-10946" y="18526"/>
                    <a:pt x="1272" y="6951"/>
                  </a:cubicBezTo>
                  <a:cubicBezTo>
                    <a:pt x="13490" y="-4624"/>
                    <a:pt x="153030" y="-3981"/>
                    <a:pt x="174893" y="2624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8090E3A9-D685-26F6-B13D-211F986BA207}"/>
                </a:ext>
              </a:extLst>
            </p:cNvPr>
            <p:cNvSpPr/>
            <p:nvPr/>
          </p:nvSpPr>
          <p:spPr>
            <a:xfrm>
              <a:off x="3869534" y="5153259"/>
              <a:ext cx="477265" cy="182933"/>
            </a:xfrm>
            <a:custGeom>
              <a:avLst/>
              <a:gdLst>
                <a:gd name="connsiteX0" fmla="*/ 339793 w 477265"/>
                <a:gd name="connsiteY0" fmla="*/ 1333 h 182933"/>
                <a:gd name="connsiteX1" fmla="*/ 474831 w 477265"/>
                <a:gd name="connsiteY1" fmla="*/ 82356 h 182933"/>
                <a:gd name="connsiteX2" fmla="*/ 405382 w 477265"/>
                <a:gd name="connsiteY2" fmla="*/ 144088 h 182933"/>
                <a:gd name="connsiteX3" fmla="*/ 150739 w 477265"/>
                <a:gd name="connsiteY3" fmla="*/ 178812 h 182933"/>
                <a:gd name="connsiteX4" fmla="*/ 269 w 477265"/>
                <a:gd name="connsiteY4" fmla="*/ 174954 h 182933"/>
                <a:gd name="connsiteX5" fmla="*/ 185463 w 477265"/>
                <a:gd name="connsiteY5" fmla="*/ 113222 h 182933"/>
                <a:gd name="connsiteX6" fmla="*/ 150739 w 477265"/>
                <a:gd name="connsiteY6" fmla="*/ 113222 h 182933"/>
                <a:gd name="connsiteX7" fmla="*/ 328218 w 477265"/>
                <a:gd name="connsiteY7" fmla="*/ 90073 h 182933"/>
                <a:gd name="connsiteX8" fmla="*/ 378375 w 477265"/>
                <a:gd name="connsiteY8" fmla="*/ 36057 h 182933"/>
                <a:gd name="connsiteX9" fmla="*/ 339793 w 477265"/>
                <a:gd name="connsiteY9" fmla="*/ 1333 h 18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7265" h="182933">
                  <a:moveTo>
                    <a:pt x="339793" y="1333"/>
                  </a:moveTo>
                  <a:cubicBezTo>
                    <a:pt x="355869" y="9050"/>
                    <a:pt x="463900" y="58564"/>
                    <a:pt x="474831" y="82356"/>
                  </a:cubicBezTo>
                  <a:cubicBezTo>
                    <a:pt x="485762" y="106148"/>
                    <a:pt x="459397" y="128012"/>
                    <a:pt x="405382" y="144088"/>
                  </a:cubicBezTo>
                  <a:cubicBezTo>
                    <a:pt x="351367" y="160164"/>
                    <a:pt x="218258" y="173668"/>
                    <a:pt x="150739" y="178812"/>
                  </a:cubicBezTo>
                  <a:cubicBezTo>
                    <a:pt x="83220" y="183956"/>
                    <a:pt x="-5518" y="185886"/>
                    <a:pt x="269" y="174954"/>
                  </a:cubicBezTo>
                  <a:cubicBezTo>
                    <a:pt x="6056" y="164022"/>
                    <a:pt x="160385" y="123511"/>
                    <a:pt x="185463" y="113222"/>
                  </a:cubicBezTo>
                  <a:cubicBezTo>
                    <a:pt x="210541" y="102933"/>
                    <a:pt x="126947" y="117080"/>
                    <a:pt x="150739" y="113222"/>
                  </a:cubicBezTo>
                  <a:cubicBezTo>
                    <a:pt x="174531" y="109364"/>
                    <a:pt x="290279" y="102934"/>
                    <a:pt x="328218" y="90073"/>
                  </a:cubicBezTo>
                  <a:cubicBezTo>
                    <a:pt x="366157" y="77212"/>
                    <a:pt x="375803" y="50847"/>
                    <a:pt x="378375" y="36057"/>
                  </a:cubicBezTo>
                  <a:cubicBezTo>
                    <a:pt x="380947" y="21267"/>
                    <a:pt x="323717" y="-6384"/>
                    <a:pt x="339793" y="133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5A51D2E6-E0A7-F18C-3CFA-69C61134099A}"/>
                </a:ext>
              </a:extLst>
            </p:cNvPr>
            <p:cNvSpPr/>
            <p:nvPr/>
          </p:nvSpPr>
          <p:spPr>
            <a:xfrm>
              <a:off x="3997124" y="5187077"/>
              <a:ext cx="336535" cy="318005"/>
            </a:xfrm>
            <a:custGeom>
              <a:avLst/>
              <a:gdLst>
                <a:gd name="connsiteX0" fmla="*/ 96456 w 336535"/>
                <a:gd name="connsiteY0" fmla="*/ 2239 h 318005"/>
                <a:gd name="connsiteX1" fmla="*/ 239210 w 336535"/>
                <a:gd name="connsiteY1" fmla="*/ 137277 h 318005"/>
                <a:gd name="connsiteX2" fmla="*/ 335666 w 336535"/>
                <a:gd name="connsiteY2" fmla="*/ 253024 h 318005"/>
                <a:gd name="connsiteX3" fmla="*/ 289367 w 336535"/>
                <a:gd name="connsiteY3" fmla="*/ 268457 h 318005"/>
                <a:gd name="connsiteX4" fmla="*/ 162046 w 336535"/>
                <a:gd name="connsiteY4" fmla="*/ 314756 h 318005"/>
                <a:gd name="connsiteX5" fmla="*/ 34724 w 336535"/>
                <a:gd name="connsiteY5" fmla="*/ 168143 h 318005"/>
                <a:gd name="connsiteX6" fmla="*/ 0 w 336535"/>
                <a:gd name="connsiteY6" fmla="*/ 144994 h 318005"/>
                <a:gd name="connsiteX7" fmla="*/ 34724 w 336535"/>
                <a:gd name="connsiteY7" fmla="*/ 160427 h 318005"/>
                <a:gd name="connsiteX8" fmla="*/ 34724 w 336535"/>
                <a:gd name="connsiteY8" fmla="*/ 48538 h 318005"/>
                <a:gd name="connsiteX9" fmla="*/ 73306 w 336535"/>
                <a:gd name="connsiteY9" fmla="*/ 52396 h 318005"/>
                <a:gd name="connsiteX10" fmla="*/ 96456 w 336535"/>
                <a:gd name="connsiteY10" fmla="*/ 2239 h 31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6535" h="318005">
                  <a:moveTo>
                    <a:pt x="96456" y="2239"/>
                  </a:moveTo>
                  <a:cubicBezTo>
                    <a:pt x="124107" y="16386"/>
                    <a:pt x="199342" y="95479"/>
                    <a:pt x="239210" y="137277"/>
                  </a:cubicBezTo>
                  <a:cubicBezTo>
                    <a:pt x="279078" y="179075"/>
                    <a:pt x="327307" y="231161"/>
                    <a:pt x="335666" y="253024"/>
                  </a:cubicBezTo>
                  <a:cubicBezTo>
                    <a:pt x="344025" y="274887"/>
                    <a:pt x="289367" y="268457"/>
                    <a:pt x="289367" y="268457"/>
                  </a:cubicBezTo>
                  <a:cubicBezTo>
                    <a:pt x="260430" y="278746"/>
                    <a:pt x="204487" y="331475"/>
                    <a:pt x="162046" y="314756"/>
                  </a:cubicBezTo>
                  <a:cubicBezTo>
                    <a:pt x="119606" y="298037"/>
                    <a:pt x="61732" y="196437"/>
                    <a:pt x="34724" y="168143"/>
                  </a:cubicBezTo>
                  <a:cubicBezTo>
                    <a:pt x="7716" y="139849"/>
                    <a:pt x="0" y="146280"/>
                    <a:pt x="0" y="144994"/>
                  </a:cubicBezTo>
                  <a:cubicBezTo>
                    <a:pt x="0" y="143708"/>
                    <a:pt x="28937" y="176503"/>
                    <a:pt x="34724" y="160427"/>
                  </a:cubicBezTo>
                  <a:cubicBezTo>
                    <a:pt x="40511" y="144351"/>
                    <a:pt x="28294" y="66543"/>
                    <a:pt x="34724" y="48538"/>
                  </a:cubicBezTo>
                  <a:cubicBezTo>
                    <a:pt x="41154" y="30533"/>
                    <a:pt x="65590" y="59469"/>
                    <a:pt x="73306" y="52396"/>
                  </a:cubicBezTo>
                  <a:cubicBezTo>
                    <a:pt x="81022" y="45323"/>
                    <a:pt x="68805" y="-11908"/>
                    <a:pt x="96456" y="223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823D2AD5-AE0F-B130-D391-7754D8BDA340}"/>
                </a:ext>
              </a:extLst>
            </p:cNvPr>
            <p:cNvSpPr/>
            <p:nvPr/>
          </p:nvSpPr>
          <p:spPr>
            <a:xfrm>
              <a:off x="3525723" y="5081267"/>
              <a:ext cx="859552" cy="642196"/>
            </a:xfrm>
            <a:custGeom>
              <a:avLst/>
              <a:gdLst>
                <a:gd name="connsiteX0" fmla="*/ 12272 w 859552"/>
                <a:gd name="connsiteY0" fmla="*/ 19 h 642196"/>
                <a:gd name="connsiteX1" fmla="*/ 224474 w 859552"/>
                <a:gd name="connsiteY1" fmla="*/ 92617 h 642196"/>
                <a:gd name="connsiteX2" fmla="*/ 239907 w 859552"/>
                <a:gd name="connsiteY2" fmla="*/ 131199 h 642196"/>
                <a:gd name="connsiteX3" fmla="*/ 104869 w 859552"/>
                <a:gd name="connsiteY3" fmla="*/ 189072 h 642196"/>
                <a:gd name="connsiteX4" fmla="*/ 128019 w 859552"/>
                <a:gd name="connsiteY4" fmla="*/ 231513 h 642196"/>
                <a:gd name="connsiteX5" fmla="*/ 112586 w 859552"/>
                <a:gd name="connsiteY5" fmla="*/ 281670 h 642196"/>
                <a:gd name="connsiteX6" fmla="*/ 263057 w 859552"/>
                <a:gd name="connsiteY6" fmla="*/ 235371 h 642196"/>
                <a:gd name="connsiteX7" fmla="*/ 220616 w 859552"/>
                <a:gd name="connsiteY7" fmla="*/ 324110 h 642196"/>
                <a:gd name="connsiteX8" fmla="*/ 147310 w 859552"/>
                <a:gd name="connsiteY8" fmla="*/ 447574 h 642196"/>
                <a:gd name="connsiteX9" fmla="*/ 243766 w 859552"/>
                <a:gd name="connsiteY9" fmla="*/ 378125 h 642196"/>
                <a:gd name="connsiteX10" fmla="*/ 344080 w 859552"/>
                <a:gd name="connsiteY10" fmla="*/ 428282 h 642196"/>
                <a:gd name="connsiteX11" fmla="*/ 594864 w 859552"/>
                <a:gd name="connsiteY11" fmla="*/ 463006 h 642196"/>
                <a:gd name="connsiteX12" fmla="*/ 853366 w 859552"/>
                <a:gd name="connsiteY12" fmla="*/ 432141 h 642196"/>
                <a:gd name="connsiteX13" fmla="*/ 776201 w 859552"/>
                <a:gd name="connsiteY13" fmla="*/ 443715 h 642196"/>
                <a:gd name="connsiteX14" fmla="*/ 745335 w 859552"/>
                <a:gd name="connsiteY14" fmla="*/ 586470 h 642196"/>
                <a:gd name="connsiteX15" fmla="*/ 355654 w 859552"/>
                <a:gd name="connsiteY15" fmla="*/ 563320 h 642196"/>
                <a:gd name="connsiteX16" fmla="*/ 278490 w 859552"/>
                <a:gd name="connsiteY16" fmla="*/ 547887 h 642196"/>
                <a:gd name="connsiteX17" fmla="*/ 351796 w 859552"/>
                <a:gd name="connsiteY17" fmla="*/ 524738 h 642196"/>
                <a:gd name="connsiteX18" fmla="*/ 131877 w 859552"/>
                <a:gd name="connsiteY18" fmla="*/ 636627 h 642196"/>
                <a:gd name="connsiteX19" fmla="*/ 85578 w 859552"/>
                <a:gd name="connsiteY19" fmla="*/ 598044 h 642196"/>
                <a:gd name="connsiteX20" fmla="*/ 43138 w 859552"/>
                <a:gd name="connsiteY20" fmla="*/ 366551 h 642196"/>
                <a:gd name="connsiteX21" fmla="*/ 66287 w 859552"/>
                <a:gd name="connsiteY21" fmla="*/ 385842 h 642196"/>
                <a:gd name="connsiteX22" fmla="*/ 54712 w 859552"/>
                <a:gd name="connsiteY22" fmla="*/ 192930 h 642196"/>
                <a:gd name="connsiteX23" fmla="*/ 74004 w 859552"/>
                <a:gd name="connsiteY23" fmla="*/ 162065 h 642196"/>
                <a:gd name="connsiteX24" fmla="*/ 31563 w 859552"/>
                <a:gd name="connsiteY24" fmla="*/ 84900 h 642196"/>
                <a:gd name="connsiteX25" fmla="*/ 12272 w 859552"/>
                <a:gd name="connsiteY25" fmla="*/ 19 h 64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9552" h="642196">
                  <a:moveTo>
                    <a:pt x="12272" y="19"/>
                  </a:moveTo>
                  <a:cubicBezTo>
                    <a:pt x="44424" y="1305"/>
                    <a:pt x="186535" y="70754"/>
                    <a:pt x="224474" y="92617"/>
                  </a:cubicBezTo>
                  <a:cubicBezTo>
                    <a:pt x="262413" y="114480"/>
                    <a:pt x="259841" y="115123"/>
                    <a:pt x="239907" y="131199"/>
                  </a:cubicBezTo>
                  <a:cubicBezTo>
                    <a:pt x="219973" y="147275"/>
                    <a:pt x="123517" y="172353"/>
                    <a:pt x="104869" y="189072"/>
                  </a:cubicBezTo>
                  <a:cubicBezTo>
                    <a:pt x="86221" y="205791"/>
                    <a:pt x="126733" y="216080"/>
                    <a:pt x="128019" y="231513"/>
                  </a:cubicBezTo>
                  <a:cubicBezTo>
                    <a:pt x="129305" y="246946"/>
                    <a:pt x="90080" y="281027"/>
                    <a:pt x="112586" y="281670"/>
                  </a:cubicBezTo>
                  <a:cubicBezTo>
                    <a:pt x="135092" y="282313"/>
                    <a:pt x="245052" y="228298"/>
                    <a:pt x="263057" y="235371"/>
                  </a:cubicBezTo>
                  <a:cubicBezTo>
                    <a:pt x="281062" y="242444"/>
                    <a:pt x="239907" y="288743"/>
                    <a:pt x="220616" y="324110"/>
                  </a:cubicBezTo>
                  <a:cubicBezTo>
                    <a:pt x="201325" y="359477"/>
                    <a:pt x="143452" y="438572"/>
                    <a:pt x="147310" y="447574"/>
                  </a:cubicBezTo>
                  <a:cubicBezTo>
                    <a:pt x="151168" y="456576"/>
                    <a:pt x="210971" y="381340"/>
                    <a:pt x="243766" y="378125"/>
                  </a:cubicBezTo>
                  <a:cubicBezTo>
                    <a:pt x="276561" y="374910"/>
                    <a:pt x="285564" y="414135"/>
                    <a:pt x="344080" y="428282"/>
                  </a:cubicBezTo>
                  <a:cubicBezTo>
                    <a:pt x="402596" y="442429"/>
                    <a:pt x="509983" y="462363"/>
                    <a:pt x="594864" y="463006"/>
                  </a:cubicBezTo>
                  <a:cubicBezTo>
                    <a:pt x="679745" y="463649"/>
                    <a:pt x="823143" y="435356"/>
                    <a:pt x="853366" y="432141"/>
                  </a:cubicBezTo>
                  <a:cubicBezTo>
                    <a:pt x="883589" y="428926"/>
                    <a:pt x="794206" y="417994"/>
                    <a:pt x="776201" y="443715"/>
                  </a:cubicBezTo>
                  <a:cubicBezTo>
                    <a:pt x="758196" y="469436"/>
                    <a:pt x="815426" y="566536"/>
                    <a:pt x="745335" y="586470"/>
                  </a:cubicBezTo>
                  <a:cubicBezTo>
                    <a:pt x="675244" y="606404"/>
                    <a:pt x="433461" y="569750"/>
                    <a:pt x="355654" y="563320"/>
                  </a:cubicBezTo>
                  <a:cubicBezTo>
                    <a:pt x="277847" y="556890"/>
                    <a:pt x="279133" y="554317"/>
                    <a:pt x="278490" y="547887"/>
                  </a:cubicBezTo>
                  <a:cubicBezTo>
                    <a:pt x="277847" y="541457"/>
                    <a:pt x="376231" y="509948"/>
                    <a:pt x="351796" y="524738"/>
                  </a:cubicBezTo>
                  <a:cubicBezTo>
                    <a:pt x="327361" y="539528"/>
                    <a:pt x="176247" y="624409"/>
                    <a:pt x="131877" y="636627"/>
                  </a:cubicBezTo>
                  <a:cubicBezTo>
                    <a:pt x="87507" y="648845"/>
                    <a:pt x="100368" y="643057"/>
                    <a:pt x="85578" y="598044"/>
                  </a:cubicBezTo>
                  <a:cubicBezTo>
                    <a:pt x="70788" y="553031"/>
                    <a:pt x="46353" y="401918"/>
                    <a:pt x="43138" y="366551"/>
                  </a:cubicBezTo>
                  <a:cubicBezTo>
                    <a:pt x="39923" y="331184"/>
                    <a:pt x="64358" y="414779"/>
                    <a:pt x="66287" y="385842"/>
                  </a:cubicBezTo>
                  <a:cubicBezTo>
                    <a:pt x="68216" y="356905"/>
                    <a:pt x="53426" y="230226"/>
                    <a:pt x="54712" y="192930"/>
                  </a:cubicBezTo>
                  <a:cubicBezTo>
                    <a:pt x="55998" y="155634"/>
                    <a:pt x="77862" y="180070"/>
                    <a:pt x="74004" y="162065"/>
                  </a:cubicBezTo>
                  <a:cubicBezTo>
                    <a:pt x="70146" y="144060"/>
                    <a:pt x="43138" y="107406"/>
                    <a:pt x="31563" y="84900"/>
                  </a:cubicBezTo>
                  <a:cubicBezTo>
                    <a:pt x="19988" y="62394"/>
                    <a:pt x="-19880" y="-1267"/>
                    <a:pt x="12272" y="1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FD07C683-4DF4-C0DB-0907-83E6F513CB38}"/>
                </a:ext>
              </a:extLst>
            </p:cNvPr>
            <p:cNvSpPr/>
            <p:nvPr/>
          </p:nvSpPr>
          <p:spPr>
            <a:xfrm>
              <a:off x="3540104" y="4834160"/>
              <a:ext cx="217821" cy="270283"/>
            </a:xfrm>
            <a:custGeom>
              <a:avLst/>
              <a:gdLst>
                <a:gd name="connsiteX0" fmla="*/ 5607 w 217821"/>
                <a:gd name="connsiteY0" fmla="*/ 199 h 270283"/>
                <a:gd name="connsiteX1" fmla="*/ 159937 w 217821"/>
                <a:gd name="connsiteY1" fmla="*/ 108230 h 270283"/>
                <a:gd name="connsiteX2" fmla="*/ 217810 w 217821"/>
                <a:gd name="connsiteY2" fmla="*/ 239410 h 270283"/>
                <a:gd name="connsiteX3" fmla="*/ 163795 w 217821"/>
                <a:gd name="connsiteY3" fmla="*/ 227835 h 270283"/>
                <a:gd name="connsiteX4" fmla="*/ 44190 w 217821"/>
                <a:gd name="connsiteY4" fmla="*/ 270275 h 270283"/>
                <a:gd name="connsiteX5" fmla="*/ 132929 w 217821"/>
                <a:gd name="connsiteY5" fmla="*/ 223977 h 270283"/>
                <a:gd name="connsiteX6" fmla="*/ 9466 w 217821"/>
                <a:gd name="connsiteY6" fmla="*/ 185394 h 270283"/>
                <a:gd name="connsiteX7" fmla="*/ 13324 w 217821"/>
                <a:gd name="connsiteY7" fmla="*/ 162245 h 270283"/>
                <a:gd name="connsiteX8" fmla="*/ 32615 w 217821"/>
                <a:gd name="connsiteY8" fmla="*/ 135237 h 270283"/>
                <a:gd name="connsiteX9" fmla="*/ 5607 w 217821"/>
                <a:gd name="connsiteY9" fmla="*/ 199 h 2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7821" h="270283">
                  <a:moveTo>
                    <a:pt x="5607" y="199"/>
                  </a:moveTo>
                  <a:cubicBezTo>
                    <a:pt x="26827" y="-4302"/>
                    <a:pt x="124570" y="68362"/>
                    <a:pt x="159937" y="108230"/>
                  </a:cubicBezTo>
                  <a:cubicBezTo>
                    <a:pt x="195304" y="148098"/>
                    <a:pt x="217167" y="219476"/>
                    <a:pt x="217810" y="239410"/>
                  </a:cubicBezTo>
                  <a:cubicBezTo>
                    <a:pt x="218453" y="259344"/>
                    <a:pt x="192732" y="222691"/>
                    <a:pt x="163795" y="227835"/>
                  </a:cubicBezTo>
                  <a:cubicBezTo>
                    <a:pt x="134858" y="232979"/>
                    <a:pt x="49334" y="270918"/>
                    <a:pt x="44190" y="270275"/>
                  </a:cubicBezTo>
                  <a:cubicBezTo>
                    <a:pt x="39046" y="269632"/>
                    <a:pt x="138716" y="238124"/>
                    <a:pt x="132929" y="223977"/>
                  </a:cubicBezTo>
                  <a:cubicBezTo>
                    <a:pt x="127142" y="209830"/>
                    <a:pt x="29400" y="195683"/>
                    <a:pt x="9466" y="185394"/>
                  </a:cubicBezTo>
                  <a:cubicBezTo>
                    <a:pt x="-10468" y="175105"/>
                    <a:pt x="9466" y="170605"/>
                    <a:pt x="13324" y="162245"/>
                  </a:cubicBezTo>
                  <a:cubicBezTo>
                    <a:pt x="17182" y="153885"/>
                    <a:pt x="35187" y="159673"/>
                    <a:pt x="32615" y="135237"/>
                  </a:cubicBezTo>
                  <a:cubicBezTo>
                    <a:pt x="30043" y="110801"/>
                    <a:pt x="-15613" y="4700"/>
                    <a:pt x="5607" y="19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A8DEC461-A9FF-10BF-D9E1-91FA732BB988}"/>
                </a:ext>
              </a:extLst>
            </p:cNvPr>
            <p:cNvSpPr/>
            <p:nvPr/>
          </p:nvSpPr>
          <p:spPr>
            <a:xfrm>
              <a:off x="3503164" y="5870757"/>
              <a:ext cx="305057" cy="557532"/>
            </a:xfrm>
            <a:custGeom>
              <a:avLst/>
              <a:gdLst>
                <a:gd name="connsiteX0" fmla="*/ 61839 w 305057"/>
                <a:gd name="connsiteY0" fmla="*/ 5324 h 557532"/>
                <a:gd name="connsiteX1" fmla="*/ 154436 w 305057"/>
                <a:gd name="connsiteY1" fmla="*/ 113354 h 557532"/>
                <a:gd name="connsiteX2" fmla="*/ 92704 w 305057"/>
                <a:gd name="connsiteY2" fmla="*/ 259967 h 557532"/>
                <a:gd name="connsiteX3" fmla="*/ 107 w 305057"/>
                <a:gd name="connsiteY3" fmla="*/ 383430 h 557532"/>
                <a:gd name="connsiteX4" fmla="*/ 111995 w 305057"/>
                <a:gd name="connsiteY4" fmla="*/ 553192 h 557532"/>
                <a:gd name="connsiteX5" fmla="*/ 135145 w 305057"/>
                <a:gd name="connsiteY5" fmla="*/ 476028 h 557532"/>
                <a:gd name="connsiteX6" fmla="*/ 304907 w 305057"/>
                <a:gd name="connsiteY6" fmla="*/ 151937 h 557532"/>
                <a:gd name="connsiteX7" fmla="*/ 166011 w 305057"/>
                <a:gd name="connsiteY7" fmla="*/ 1466 h 557532"/>
                <a:gd name="connsiteX8" fmla="*/ 212309 w 305057"/>
                <a:gd name="connsiteY8" fmla="*/ 70914 h 557532"/>
                <a:gd name="connsiteX9" fmla="*/ 61839 w 305057"/>
                <a:gd name="connsiteY9" fmla="*/ 5324 h 55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5057" h="557532">
                  <a:moveTo>
                    <a:pt x="61839" y="5324"/>
                  </a:moveTo>
                  <a:cubicBezTo>
                    <a:pt x="52193" y="12397"/>
                    <a:pt x="149292" y="70913"/>
                    <a:pt x="154436" y="113354"/>
                  </a:cubicBezTo>
                  <a:cubicBezTo>
                    <a:pt x="159580" y="155795"/>
                    <a:pt x="118426" y="214954"/>
                    <a:pt x="92704" y="259967"/>
                  </a:cubicBezTo>
                  <a:cubicBezTo>
                    <a:pt x="66983" y="304980"/>
                    <a:pt x="-3108" y="334559"/>
                    <a:pt x="107" y="383430"/>
                  </a:cubicBezTo>
                  <a:cubicBezTo>
                    <a:pt x="3322" y="432301"/>
                    <a:pt x="89489" y="537759"/>
                    <a:pt x="111995" y="553192"/>
                  </a:cubicBezTo>
                  <a:cubicBezTo>
                    <a:pt x="134501" y="568625"/>
                    <a:pt x="102993" y="542904"/>
                    <a:pt x="135145" y="476028"/>
                  </a:cubicBezTo>
                  <a:cubicBezTo>
                    <a:pt x="167297" y="409152"/>
                    <a:pt x="299763" y="231031"/>
                    <a:pt x="304907" y="151937"/>
                  </a:cubicBezTo>
                  <a:cubicBezTo>
                    <a:pt x="310051" y="72843"/>
                    <a:pt x="181444" y="14970"/>
                    <a:pt x="166011" y="1466"/>
                  </a:cubicBezTo>
                  <a:cubicBezTo>
                    <a:pt x="150578" y="-12038"/>
                    <a:pt x="235458" y="72200"/>
                    <a:pt x="212309" y="70914"/>
                  </a:cubicBezTo>
                  <a:cubicBezTo>
                    <a:pt x="189160" y="69628"/>
                    <a:pt x="71485" y="-1749"/>
                    <a:pt x="61839" y="532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DC0C95CD-5048-03CE-249E-051CF28BF411}"/>
                </a:ext>
              </a:extLst>
            </p:cNvPr>
            <p:cNvSpPr/>
            <p:nvPr/>
          </p:nvSpPr>
          <p:spPr>
            <a:xfrm>
              <a:off x="3610662" y="6076362"/>
              <a:ext cx="166391" cy="603231"/>
            </a:xfrm>
            <a:custGeom>
              <a:avLst/>
              <a:gdLst>
                <a:gd name="connsiteX0" fmla="*/ 162685 w 166391"/>
                <a:gd name="connsiteY0" fmla="*/ 347 h 603231"/>
                <a:gd name="connsiteX1" fmla="*/ 124103 w 166391"/>
                <a:gd name="connsiteY1" fmla="*/ 131527 h 603231"/>
                <a:gd name="connsiteX2" fmla="*/ 120244 w 166391"/>
                <a:gd name="connsiteY2" fmla="*/ 320580 h 603231"/>
                <a:gd name="connsiteX3" fmla="*/ 139535 w 166391"/>
                <a:gd name="connsiteY3" fmla="*/ 590656 h 603231"/>
                <a:gd name="connsiteX4" fmla="*/ 39222 w 166391"/>
                <a:gd name="connsiteY4" fmla="*/ 548215 h 603231"/>
                <a:gd name="connsiteX5" fmla="*/ 639 w 166391"/>
                <a:gd name="connsiteY5" fmla="*/ 455618 h 603231"/>
                <a:gd name="connsiteX6" fmla="*/ 66229 w 166391"/>
                <a:gd name="connsiteY6" fmla="*/ 181684 h 603231"/>
                <a:gd name="connsiteX7" fmla="*/ 8356 w 166391"/>
                <a:gd name="connsiteY7" fmla="*/ 127668 h 603231"/>
                <a:gd name="connsiteX8" fmla="*/ 19930 w 166391"/>
                <a:gd name="connsiteY8" fmla="*/ 170109 h 603231"/>
                <a:gd name="connsiteX9" fmla="*/ 162685 w 166391"/>
                <a:gd name="connsiteY9" fmla="*/ 347 h 60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391" h="603231">
                  <a:moveTo>
                    <a:pt x="162685" y="347"/>
                  </a:moveTo>
                  <a:cubicBezTo>
                    <a:pt x="180047" y="-6083"/>
                    <a:pt x="131176" y="78155"/>
                    <a:pt x="124103" y="131527"/>
                  </a:cubicBezTo>
                  <a:cubicBezTo>
                    <a:pt x="117029" y="184899"/>
                    <a:pt x="117672" y="244059"/>
                    <a:pt x="120244" y="320580"/>
                  </a:cubicBezTo>
                  <a:cubicBezTo>
                    <a:pt x="122816" y="397101"/>
                    <a:pt x="153039" y="552717"/>
                    <a:pt x="139535" y="590656"/>
                  </a:cubicBezTo>
                  <a:cubicBezTo>
                    <a:pt x="126031" y="628595"/>
                    <a:pt x="62371" y="570721"/>
                    <a:pt x="39222" y="548215"/>
                  </a:cubicBezTo>
                  <a:cubicBezTo>
                    <a:pt x="16073" y="525709"/>
                    <a:pt x="-3862" y="516707"/>
                    <a:pt x="639" y="455618"/>
                  </a:cubicBezTo>
                  <a:cubicBezTo>
                    <a:pt x="5140" y="394530"/>
                    <a:pt x="64943" y="236342"/>
                    <a:pt x="66229" y="181684"/>
                  </a:cubicBezTo>
                  <a:cubicBezTo>
                    <a:pt x="67515" y="127026"/>
                    <a:pt x="16072" y="129597"/>
                    <a:pt x="8356" y="127668"/>
                  </a:cubicBezTo>
                  <a:cubicBezTo>
                    <a:pt x="640" y="125739"/>
                    <a:pt x="-9007" y="185542"/>
                    <a:pt x="19930" y="170109"/>
                  </a:cubicBezTo>
                  <a:cubicBezTo>
                    <a:pt x="48867" y="154676"/>
                    <a:pt x="145323" y="6777"/>
                    <a:pt x="162685" y="34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09231072-8458-9B84-3262-A83D5526A67C}"/>
                </a:ext>
              </a:extLst>
            </p:cNvPr>
            <p:cNvSpPr/>
            <p:nvPr/>
          </p:nvSpPr>
          <p:spPr>
            <a:xfrm>
              <a:off x="3741976" y="5897221"/>
              <a:ext cx="534623" cy="366356"/>
            </a:xfrm>
            <a:custGeom>
              <a:avLst/>
              <a:gdLst>
                <a:gd name="connsiteX0" fmla="*/ 235857 w 534623"/>
                <a:gd name="connsiteY0" fmla="*/ 5868 h 366356"/>
                <a:gd name="connsiteX1" fmla="*/ 467351 w 534623"/>
                <a:gd name="connsiteY1" fmla="*/ 17442 h 366356"/>
                <a:gd name="connsiteX2" fmla="*/ 517508 w 534623"/>
                <a:gd name="connsiteY2" fmla="*/ 106182 h 366356"/>
                <a:gd name="connsiteX3" fmla="*/ 208849 w 534623"/>
                <a:gd name="connsiteY3" fmla="*/ 214212 h 366356"/>
                <a:gd name="connsiteX4" fmla="*/ 50662 w 534623"/>
                <a:gd name="connsiteY4" fmla="*/ 364683 h 366356"/>
                <a:gd name="connsiteX5" fmla="*/ 89244 w 534623"/>
                <a:gd name="connsiteY5" fmla="*/ 283660 h 366356"/>
                <a:gd name="connsiteX6" fmla="*/ 174125 w 534623"/>
                <a:gd name="connsiteY6" fmla="*/ 113898 h 366356"/>
                <a:gd name="connsiteX7" fmla="*/ 505 w 534623"/>
                <a:gd name="connsiteY7" fmla="*/ 252794 h 366356"/>
                <a:gd name="connsiteX8" fmla="*/ 239715 w 534623"/>
                <a:gd name="connsiteY8" fmla="*/ 94607 h 366356"/>
                <a:gd name="connsiteX9" fmla="*/ 313021 w 534623"/>
                <a:gd name="connsiteY9" fmla="*/ 86890 h 366356"/>
                <a:gd name="connsiteX10" fmla="*/ 235857 w 534623"/>
                <a:gd name="connsiteY10" fmla="*/ 5868 h 36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4623" h="366356">
                  <a:moveTo>
                    <a:pt x="235857" y="5868"/>
                  </a:moveTo>
                  <a:cubicBezTo>
                    <a:pt x="261579" y="-5707"/>
                    <a:pt x="420409" y="723"/>
                    <a:pt x="467351" y="17442"/>
                  </a:cubicBezTo>
                  <a:cubicBezTo>
                    <a:pt x="514293" y="34161"/>
                    <a:pt x="560592" y="73387"/>
                    <a:pt x="517508" y="106182"/>
                  </a:cubicBezTo>
                  <a:cubicBezTo>
                    <a:pt x="474424" y="138977"/>
                    <a:pt x="286657" y="171129"/>
                    <a:pt x="208849" y="214212"/>
                  </a:cubicBezTo>
                  <a:cubicBezTo>
                    <a:pt x="131041" y="257295"/>
                    <a:pt x="70596" y="353108"/>
                    <a:pt x="50662" y="364683"/>
                  </a:cubicBezTo>
                  <a:cubicBezTo>
                    <a:pt x="30728" y="376258"/>
                    <a:pt x="68667" y="325458"/>
                    <a:pt x="89244" y="283660"/>
                  </a:cubicBezTo>
                  <a:cubicBezTo>
                    <a:pt x="109821" y="241863"/>
                    <a:pt x="188915" y="119042"/>
                    <a:pt x="174125" y="113898"/>
                  </a:cubicBezTo>
                  <a:cubicBezTo>
                    <a:pt x="159335" y="108754"/>
                    <a:pt x="-10427" y="256009"/>
                    <a:pt x="505" y="252794"/>
                  </a:cubicBezTo>
                  <a:cubicBezTo>
                    <a:pt x="11437" y="249579"/>
                    <a:pt x="187629" y="122258"/>
                    <a:pt x="239715" y="94607"/>
                  </a:cubicBezTo>
                  <a:cubicBezTo>
                    <a:pt x="291801" y="66956"/>
                    <a:pt x="316236" y="101037"/>
                    <a:pt x="313021" y="86890"/>
                  </a:cubicBezTo>
                  <a:cubicBezTo>
                    <a:pt x="309806" y="72743"/>
                    <a:pt x="210135" y="17443"/>
                    <a:pt x="235857" y="586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6E3A869B-BDAE-279A-D3DF-095CA7CF2548}"/>
                </a:ext>
              </a:extLst>
            </p:cNvPr>
            <p:cNvSpPr/>
            <p:nvPr/>
          </p:nvSpPr>
          <p:spPr>
            <a:xfrm>
              <a:off x="3746336" y="6123307"/>
              <a:ext cx="606504" cy="259884"/>
            </a:xfrm>
            <a:custGeom>
              <a:avLst/>
              <a:gdLst>
                <a:gd name="connsiteX0" fmla="*/ 3 w 606504"/>
                <a:gd name="connsiteY0" fmla="*/ 100015 h 259884"/>
                <a:gd name="connsiteX1" fmla="*/ 131183 w 606504"/>
                <a:gd name="connsiteY1" fmla="*/ 123164 h 259884"/>
                <a:gd name="connsiteX2" fmla="*/ 300945 w 606504"/>
                <a:gd name="connsiteY2" fmla="*/ 11275 h 259884"/>
                <a:gd name="connsiteX3" fmla="*/ 331811 w 606504"/>
                <a:gd name="connsiteY3" fmla="*/ 11275 h 259884"/>
                <a:gd name="connsiteX4" fmla="*/ 517006 w 606504"/>
                <a:gd name="connsiteY4" fmla="*/ 76865 h 259884"/>
                <a:gd name="connsiteX5" fmla="*/ 493856 w 606504"/>
                <a:gd name="connsiteY5" fmla="*/ 7417 h 259884"/>
                <a:gd name="connsiteX6" fmla="*/ 532439 w 606504"/>
                <a:gd name="connsiteY6" fmla="*/ 57574 h 259884"/>
                <a:gd name="connsiteX7" fmla="*/ 605745 w 606504"/>
                <a:gd name="connsiteY7" fmla="*/ 200328 h 259884"/>
                <a:gd name="connsiteX8" fmla="*/ 482282 w 606504"/>
                <a:gd name="connsiteY8" fmla="*/ 169463 h 259884"/>
                <a:gd name="connsiteX9" fmla="*/ 11578 w 606504"/>
                <a:gd name="connsiteY9" fmla="*/ 258202 h 259884"/>
                <a:gd name="connsiteX10" fmla="*/ 277796 w 606504"/>
                <a:gd name="connsiteY10" fmla="*/ 227336 h 259884"/>
                <a:gd name="connsiteX11" fmla="*/ 135041 w 606504"/>
                <a:gd name="connsiteY11" fmla="*/ 223478 h 259884"/>
                <a:gd name="connsiteX12" fmla="*/ 3 w 606504"/>
                <a:gd name="connsiteY12" fmla="*/ 100015 h 25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6504" h="259884">
                  <a:moveTo>
                    <a:pt x="3" y="100015"/>
                  </a:moveTo>
                  <a:cubicBezTo>
                    <a:pt x="-640" y="83296"/>
                    <a:pt x="81026" y="137954"/>
                    <a:pt x="131183" y="123164"/>
                  </a:cubicBezTo>
                  <a:cubicBezTo>
                    <a:pt x="181340" y="108374"/>
                    <a:pt x="267507" y="29923"/>
                    <a:pt x="300945" y="11275"/>
                  </a:cubicBezTo>
                  <a:cubicBezTo>
                    <a:pt x="334383" y="-7373"/>
                    <a:pt x="295801" y="343"/>
                    <a:pt x="331811" y="11275"/>
                  </a:cubicBezTo>
                  <a:cubicBezTo>
                    <a:pt x="367821" y="22207"/>
                    <a:pt x="489999" y="77508"/>
                    <a:pt x="517006" y="76865"/>
                  </a:cubicBezTo>
                  <a:cubicBezTo>
                    <a:pt x="544013" y="76222"/>
                    <a:pt x="491284" y="10632"/>
                    <a:pt x="493856" y="7417"/>
                  </a:cubicBezTo>
                  <a:cubicBezTo>
                    <a:pt x="496428" y="4202"/>
                    <a:pt x="513791" y="25422"/>
                    <a:pt x="532439" y="57574"/>
                  </a:cubicBezTo>
                  <a:cubicBezTo>
                    <a:pt x="551087" y="89726"/>
                    <a:pt x="614104" y="181680"/>
                    <a:pt x="605745" y="200328"/>
                  </a:cubicBezTo>
                  <a:cubicBezTo>
                    <a:pt x="597386" y="218976"/>
                    <a:pt x="581310" y="159817"/>
                    <a:pt x="482282" y="169463"/>
                  </a:cubicBezTo>
                  <a:cubicBezTo>
                    <a:pt x="383254" y="179109"/>
                    <a:pt x="45659" y="248557"/>
                    <a:pt x="11578" y="258202"/>
                  </a:cubicBezTo>
                  <a:cubicBezTo>
                    <a:pt x="-22503" y="267847"/>
                    <a:pt x="257219" y="233123"/>
                    <a:pt x="277796" y="227336"/>
                  </a:cubicBezTo>
                  <a:cubicBezTo>
                    <a:pt x="298373" y="221549"/>
                    <a:pt x="181983" y="240840"/>
                    <a:pt x="135041" y="223478"/>
                  </a:cubicBezTo>
                  <a:cubicBezTo>
                    <a:pt x="88099" y="206116"/>
                    <a:pt x="646" y="116734"/>
                    <a:pt x="3" y="10001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F391113E-B4AF-5758-9810-8478ADF8318C}"/>
                </a:ext>
              </a:extLst>
            </p:cNvPr>
            <p:cNvSpPr/>
            <p:nvPr/>
          </p:nvSpPr>
          <p:spPr>
            <a:xfrm>
              <a:off x="3908349" y="6002892"/>
              <a:ext cx="249585" cy="542710"/>
            </a:xfrm>
            <a:custGeom>
              <a:avLst/>
              <a:gdLst>
                <a:gd name="connsiteX0" fmla="*/ 173656 w 249585"/>
                <a:gd name="connsiteY0" fmla="*/ 4369 h 542710"/>
                <a:gd name="connsiteX1" fmla="*/ 223813 w 249585"/>
                <a:gd name="connsiteY1" fmla="*/ 143265 h 542710"/>
                <a:gd name="connsiteX2" fmla="*/ 243104 w 249585"/>
                <a:gd name="connsiteY2" fmla="*/ 413341 h 542710"/>
                <a:gd name="connsiteX3" fmla="*/ 111924 w 249585"/>
                <a:gd name="connsiteY3" fmla="*/ 536804 h 542710"/>
                <a:gd name="connsiteX4" fmla="*/ 61767 w 249585"/>
                <a:gd name="connsiteY4" fmla="*/ 502080 h 542710"/>
                <a:gd name="connsiteX5" fmla="*/ 65626 w 249585"/>
                <a:gd name="connsiteY5" fmla="*/ 320743 h 542710"/>
                <a:gd name="connsiteX6" fmla="*/ 92633 w 249585"/>
                <a:gd name="connsiteY6" fmla="*/ 224288 h 542710"/>
                <a:gd name="connsiteX7" fmla="*/ 36 w 249585"/>
                <a:gd name="connsiteY7" fmla="*/ 93108 h 542710"/>
                <a:gd name="connsiteX8" fmla="*/ 81059 w 249585"/>
                <a:gd name="connsiteY8" fmla="*/ 116257 h 542710"/>
                <a:gd name="connsiteX9" fmla="*/ 46335 w 249585"/>
                <a:gd name="connsiteY9" fmla="*/ 46809 h 542710"/>
                <a:gd name="connsiteX10" fmla="*/ 227671 w 249585"/>
                <a:gd name="connsiteY10" fmla="*/ 35235 h 542710"/>
                <a:gd name="connsiteX11" fmla="*/ 173656 w 249585"/>
                <a:gd name="connsiteY11" fmla="*/ 4369 h 542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9585" h="542710">
                  <a:moveTo>
                    <a:pt x="173656" y="4369"/>
                  </a:moveTo>
                  <a:cubicBezTo>
                    <a:pt x="173013" y="22374"/>
                    <a:pt x="212238" y="75103"/>
                    <a:pt x="223813" y="143265"/>
                  </a:cubicBezTo>
                  <a:cubicBezTo>
                    <a:pt x="235388" y="211427"/>
                    <a:pt x="261752" y="347751"/>
                    <a:pt x="243104" y="413341"/>
                  </a:cubicBezTo>
                  <a:cubicBezTo>
                    <a:pt x="224456" y="478931"/>
                    <a:pt x="142147" y="522014"/>
                    <a:pt x="111924" y="536804"/>
                  </a:cubicBezTo>
                  <a:cubicBezTo>
                    <a:pt x="81701" y="551594"/>
                    <a:pt x="69483" y="538090"/>
                    <a:pt x="61767" y="502080"/>
                  </a:cubicBezTo>
                  <a:cubicBezTo>
                    <a:pt x="54051" y="466070"/>
                    <a:pt x="60482" y="367042"/>
                    <a:pt x="65626" y="320743"/>
                  </a:cubicBezTo>
                  <a:cubicBezTo>
                    <a:pt x="70770" y="274444"/>
                    <a:pt x="103565" y="262227"/>
                    <a:pt x="92633" y="224288"/>
                  </a:cubicBezTo>
                  <a:cubicBezTo>
                    <a:pt x="81701" y="186349"/>
                    <a:pt x="1965" y="111113"/>
                    <a:pt x="36" y="93108"/>
                  </a:cubicBezTo>
                  <a:cubicBezTo>
                    <a:pt x="-1893" y="75103"/>
                    <a:pt x="73343" y="123973"/>
                    <a:pt x="81059" y="116257"/>
                  </a:cubicBezTo>
                  <a:cubicBezTo>
                    <a:pt x="88775" y="108541"/>
                    <a:pt x="21900" y="60313"/>
                    <a:pt x="46335" y="46809"/>
                  </a:cubicBezTo>
                  <a:cubicBezTo>
                    <a:pt x="70770" y="33305"/>
                    <a:pt x="208380" y="41022"/>
                    <a:pt x="227671" y="35235"/>
                  </a:cubicBezTo>
                  <a:cubicBezTo>
                    <a:pt x="246962" y="29448"/>
                    <a:pt x="174299" y="-13636"/>
                    <a:pt x="173656" y="436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52FF68FC-0652-BA6F-3138-C172DEE4C7CC}"/>
                </a:ext>
              </a:extLst>
            </p:cNvPr>
            <p:cNvSpPr/>
            <p:nvPr/>
          </p:nvSpPr>
          <p:spPr>
            <a:xfrm>
              <a:off x="3768687" y="6374923"/>
              <a:ext cx="294670" cy="276665"/>
            </a:xfrm>
            <a:custGeom>
              <a:avLst/>
              <a:gdLst>
                <a:gd name="connsiteX0" fmla="*/ 294027 w 294670"/>
                <a:gd name="connsiteY0" fmla="*/ 2728 h 276665"/>
                <a:gd name="connsiteX1" fmla="*/ 89541 w 294670"/>
                <a:gd name="connsiteY1" fmla="*/ 64459 h 276665"/>
                <a:gd name="connsiteX2" fmla="*/ 16235 w 294670"/>
                <a:gd name="connsiteY2" fmla="*/ 141624 h 276665"/>
                <a:gd name="connsiteX3" fmla="*/ 802 w 294670"/>
                <a:gd name="connsiteY3" fmla="*/ 184064 h 276665"/>
                <a:gd name="connsiteX4" fmla="*/ 31667 w 294670"/>
                <a:gd name="connsiteY4" fmla="*/ 180206 h 276665"/>
                <a:gd name="connsiteX5" fmla="*/ 147414 w 294670"/>
                <a:gd name="connsiteY5" fmla="*/ 276662 h 276665"/>
                <a:gd name="connsiteX6" fmla="*/ 62533 w 294670"/>
                <a:gd name="connsiteY6" fmla="*/ 176348 h 276665"/>
                <a:gd name="connsiteX7" fmla="*/ 120407 w 294670"/>
                <a:gd name="connsiteY7" fmla="*/ 164773 h 276665"/>
                <a:gd name="connsiteX8" fmla="*/ 35526 w 294670"/>
                <a:gd name="connsiteY8" fmla="*/ 141624 h 276665"/>
                <a:gd name="connsiteX9" fmla="*/ 174422 w 294670"/>
                <a:gd name="connsiteY9" fmla="*/ 52885 h 276665"/>
                <a:gd name="connsiteX10" fmla="*/ 155131 w 294670"/>
                <a:gd name="connsiteY10" fmla="*/ 14302 h 276665"/>
                <a:gd name="connsiteX11" fmla="*/ 294027 w 294670"/>
                <a:gd name="connsiteY11" fmla="*/ 2728 h 27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4670" h="276665">
                  <a:moveTo>
                    <a:pt x="294027" y="2728"/>
                  </a:moveTo>
                  <a:cubicBezTo>
                    <a:pt x="283095" y="11087"/>
                    <a:pt x="135840" y="41310"/>
                    <a:pt x="89541" y="64459"/>
                  </a:cubicBezTo>
                  <a:cubicBezTo>
                    <a:pt x="43242" y="87608"/>
                    <a:pt x="31025" y="121690"/>
                    <a:pt x="16235" y="141624"/>
                  </a:cubicBezTo>
                  <a:cubicBezTo>
                    <a:pt x="1445" y="161558"/>
                    <a:pt x="-1770" y="177634"/>
                    <a:pt x="802" y="184064"/>
                  </a:cubicBezTo>
                  <a:cubicBezTo>
                    <a:pt x="3374" y="190494"/>
                    <a:pt x="7232" y="164773"/>
                    <a:pt x="31667" y="180206"/>
                  </a:cubicBezTo>
                  <a:cubicBezTo>
                    <a:pt x="56102" y="195639"/>
                    <a:pt x="142270" y="277305"/>
                    <a:pt x="147414" y="276662"/>
                  </a:cubicBezTo>
                  <a:cubicBezTo>
                    <a:pt x="152558" y="276019"/>
                    <a:pt x="67034" y="194996"/>
                    <a:pt x="62533" y="176348"/>
                  </a:cubicBezTo>
                  <a:cubicBezTo>
                    <a:pt x="58032" y="157700"/>
                    <a:pt x="124908" y="170560"/>
                    <a:pt x="120407" y="164773"/>
                  </a:cubicBezTo>
                  <a:cubicBezTo>
                    <a:pt x="115906" y="158986"/>
                    <a:pt x="26524" y="160272"/>
                    <a:pt x="35526" y="141624"/>
                  </a:cubicBezTo>
                  <a:cubicBezTo>
                    <a:pt x="44528" y="122976"/>
                    <a:pt x="154488" y="74105"/>
                    <a:pt x="174422" y="52885"/>
                  </a:cubicBezTo>
                  <a:cubicBezTo>
                    <a:pt x="194356" y="31665"/>
                    <a:pt x="137126" y="21375"/>
                    <a:pt x="155131" y="14302"/>
                  </a:cubicBezTo>
                  <a:cubicBezTo>
                    <a:pt x="173136" y="7229"/>
                    <a:pt x="304959" y="-5631"/>
                    <a:pt x="294027" y="272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BCBC490E-E8A8-FBBD-5CBC-AE288CB4EB77}"/>
                </a:ext>
              </a:extLst>
            </p:cNvPr>
            <p:cNvSpPr/>
            <p:nvPr/>
          </p:nvSpPr>
          <p:spPr>
            <a:xfrm>
              <a:off x="3773219" y="6373661"/>
              <a:ext cx="576623" cy="264155"/>
            </a:xfrm>
            <a:custGeom>
              <a:avLst/>
              <a:gdLst>
                <a:gd name="connsiteX0" fmla="*/ 128 w 576623"/>
                <a:gd name="connsiteY0" fmla="*/ 177610 h 264155"/>
                <a:gd name="connsiteX1" fmla="*/ 146740 w 576623"/>
                <a:gd name="connsiteY1" fmla="*/ 262491 h 264155"/>
                <a:gd name="connsiteX2" fmla="*/ 401384 w 576623"/>
                <a:gd name="connsiteY2" fmla="*/ 235483 h 264155"/>
                <a:gd name="connsiteX3" fmla="*/ 524847 w 576623"/>
                <a:gd name="connsiteY3" fmla="*/ 254774 h 264155"/>
                <a:gd name="connsiteX4" fmla="*/ 497839 w 576623"/>
                <a:gd name="connsiteY4" fmla="*/ 189185 h 264155"/>
                <a:gd name="connsiteX5" fmla="*/ 575004 w 576623"/>
                <a:gd name="connsiteY5" fmla="*/ 196901 h 264155"/>
                <a:gd name="connsiteX6" fmla="*/ 412958 w 576623"/>
                <a:gd name="connsiteY6" fmla="*/ 38714 h 264155"/>
                <a:gd name="connsiteX7" fmla="*/ 270204 w 576623"/>
                <a:gd name="connsiteY7" fmla="*/ 92729 h 264155"/>
                <a:gd name="connsiteX8" fmla="*/ 316503 w 576623"/>
                <a:gd name="connsiteY8" fmla="*/ 131 h 264155"/>
                <a:gd name="connsiteX9" fmla="*/ 262487 w 576623"/>
                <a:gd name="connsiteY9" fmla="*/ 73438 h 264155"/>
                <a:gd name="connsiteX10" fmla="*/ 169890 w 576623"/>
                <a:gd name="connsiteY10" fmla="*/ 119736 h 264155"/>
                <a:gd name="connsiteX11" fmla="*/ 128 w 576623"/>
                <a:gd name="connsiteY11" fmla="*/ 177610 h 26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6623" h="264155">
                  <a:moveTo>
                    <a:pt x="128" y="177610"/>
                  </a:moveTo>
                  <a:cubicBezTo>
                    <a:pt x="-3730" y="201402"/>
                    <a:pt x="79864" y="252846"/>
                    <a:pt x="146740" y="262491"/>
                  </a:cubicBezTo>
                  <a:cubicBezTo>
                    <a:pt x="213616" y="272136"/>
                    <a:pt x="338366" y="236769"/>
                    <a:pt x="401384" y="235483"/>
                  </a:cubicBezTo>
                  <a:cubicBezTo>
                    <a:pt x="464402" y="234197"/>
                    <a:pt x="508771" y="262490"/>
                    <a:pt x="524847" y="254774"/>
                  </a:cubicBezTo>
                  <a:cubicBezTo>
                    <a:pt x="540923" y="247058"/>
                    <a:pt x="489480" y="198831"/>
                    <a:pt x="497839" y="189185"/>
                  </a:cubicBezTo>
                  <a:cubicBezTo>
                    <a:pt x="506199" y="179540"/>
                    <a:pt x="589151" y="221979"/>
                    <a:pt x="575004" y="196901"/>
                  </a:cubicBezTo>
                  <a:cubicBezTo>
                    <a:pt x="560857" y="171823"/>
                    <a:pt x="463758" y="56076"/>
                    <a:pt x="412958" y="38714"/>
                  </a:cubicBezTo>
                  <a:cubicBezTo>
                    <a:pt x="362158" y="21352"/>
                    <a:pt x="286280" y="99159"/>
                    <a:pt x="270204" y="92729"/>
                  </a:cubicBezTo>
                  <a:cubicBezTo>
                    <a:pt x="254128" y="86299"/>
                    <a:pt x="317789" y="3346"/>
                    <a:pt x="316503" y="131"/>
                  </a:cubicBezTo>
                  <a:cubicBezTo>
                    <a:pt x="315217" y="-3084"/>
                    <a:pt x="286922" y="53504"/>
                    <a:pt x="262487" y="73438"/>
                  </a:cubicBezTo>
                  <a:cubicBezTo>
                    <a:pt x="238052" y="93372"/>
                    <a:pt x="213616" y="106232"/>
                    <a:pt x="169890" y="119736"/>
                  </a:cubicBezTo>
                  <a:cubicBezTo>
                    <a:pt x="126164" y="133240"/>
                    <a:pt x="3986" y="153818"/>
                    <a:pt x="128" y="17761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429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滝沢秀明氏、“社長退任” 報道に記者も驚愕…囁かれていた「ジュリー氏とは意見が合わない」 | Smart FLASH/スマフラ[光文社週刊誌]" hidden="1">
            <a:extLst>
              <a:ext uri="{FF2B5EF4-FFF2-40B4-BE49-F238E27FC236}">
                <a16:creationId xmlns:a16="http://schemas.microsoft.com/office/drawing/2014/main" id="{0D97657B-CFA2-EA09-126C-1D756A1C8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5" r="11905"/>
          <a:stretch/>
        </p:blipFill>
        <p:spPr bwMode="auto">
          <a:xfrm>
            <a:off x="-33719" y="2057400"/>
            <a:ext cx="9606344" cy="985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705B3E7F-A5E8-BA1F-070C-DEABEA462C50}"/>
              </a:ext>
            </a:extLst>
          </p:cNvPr>
          <p:cNvSpPr/>
          <p:nvPr/>
        </p:nvSpPr>
        <p:spPr>
          <a:xfrm>
            <a:off x="2657424" y="6261056"/>
            <a:ext cx="89241" cy="235771"/>
          </a:xfrm>
          <a:custGeom>
            <a:avLst/>
            <a:gdLst>
              <a:gd name="connsiteX0" fmla="*/ 88951 w 89241"/>
              <a:gd name="connsiteY0" fmla="*/ 44 h 235771"/>
              <a:gd name="connsiteX1" fmla="*/ 44501 w 89241"/>
              <a:gd name="connsiteY1" fmla="*/ 158794 h 235771"/>
              <a:gd name="connsiteX2" fmla="*/ 41326 w 89241"/>
              <a:gd name="connsiteY2" fmla="*/ 215944 h 235771"/>
              <a:gd name="connsiteX3" fmla="*/ 51 w 89241"/>
              <a:gd name="connsiteY3" fmla="*/ 234994 h 235771"/>
              <a:gd name="connsiteX4" fmla="*/ 50851 w 89241"/>
              <a:gd name="connsiteY4" fmla="*/ 193719 h 235771"/>
              <a:gd name="connsiteX5" fmla="*/ 63551 w 89241"/>
              <a:gd name="connsiteY5" fmla="*/ 142919 h 235771"/>
              <a:gd name="connsiteX6" fmla="*/ 88951 w 89241"/>
              <a:gd name="connsiteY6" fmla="*/ 44 h 23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241" h="235771">
                <a:moveTo>
                  <a:pt x="88951" y="44"/>
                </a:moveTo>
                <a:cubicBezTo>
                  <a:pt x="85776" y="2690"/>
                  <a:pt x="52438" y="122811"/>
                  <a:pt x="44501" y="158794"/>
                </a:cubicBezTo>
                <a:cubicBezTo>
                  <a:pt x="36563" y="194777"/>
                  <a:pt x="48734" y="203244"/>
                  <a:pt x="41326" y="215944"/>
                </a:cubicBezTo>
                <a:cubicBezTo>
                  <a:pt x="33918" y="228644"/>
                  <a:pt x="-1536" y="238698"/>
                  <a:pt x="51" y="234994"/>
                </a:cubicBezTo>
                <a:cubicBezTo>
                  <a:pt x="1638" y="231290"/>
                  <a:pt x="40268" y="209065"/>
                  <a:pt x="50851" y="193719"/>
                </a:cubicBezTo>
                <a:cubicBezTo>
                  <a:pt x="61434" y="178373"/>
                  <a:pt x="58789" y="172023"/>
                  <a:pt x="63551" y="142919"/>
                </a:cubicBezTo>
                <a:cubicBezTo>
                  <a:pt x="68313" y="113815"/>
                  <a:pt x="92126" y="-2602"/>
                  <a:pt x="88951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7600B97B-5684-698A-E53B-6E1DD5A78B10}"/>
              </a:ext>
            </a:extLst>
          </p:cNvPr>
          <p:cNvSpPr/>
          <p:nvPr/>
        </p:nvSpPr>
        <p:spPr>
          <a:xfrm>
            <a:off x="2727250" y="6188069"/>
            <a:ext cx="515574" cy="190522"/>
          </a:xfrm>
          <a:custGeom>
            <a:avLst/>
            <a:gdLst>
              <a:gd name="connsiteX0" fmla="*/ 75 w 515574"/>
              <a:gd name="connsiteY0" fmla="*/ 190506 h 190522"/>
              <a:gd name="connsiteX1" fmla="*/ 171525 w 515574"/>
              <a:gd name="connsiteY1" fmla="*/ 57156 h 190522"/>
              <a:gd name="connsiteX2" fmla="*/ 400125 w 515574"/>
              <a:gd name="connsiteY2" fmla="*/ 41281 h 190522"/>
              <a:gd name="connsiteX3" fmla="*/ 276300 w 515574"/>
              <a:gd name="connsiteY3" fmla="*/ 6 h 190522"/>
              <a:gd name="connsiteX4" fmla="*/ 514425 w 515574"/>
              <a:gd name="connsiteY4" fmla="*/ 38106 h 190522"/>
              <a:gd name="connsiteX5" fmla="*/ 362025 w 515574"/>
              <a:gd name="connsiteY5" fmla="*/ 38106 h 190522"/>
              <a:gd name="connsiteX6" fmla="*/ 250900 w 515574"/>
              <a:gd name="connsiteY6" fmla="*/ 31756 h 190522"/>
              <a:gd name="connsiteX7" fmla="*/ 200100 w 515574"/>
              <a:gd name="connsiteY7" fmla="*/ 34931 h 190522"/>
              <a:gd name="connsiteX8" fmla="*/ 117550 w 515574"/>
              <a:gd name="connsiteY8" fmla="*/ 47631 h 190522"/>
              <a:gd name="connsiteX9" fmla="*/ 149300 w 515574"/>
              <a:gd name="connsiteY9" fmla="*/ 47631 h 190522"/>
              <a:gd name="connsiteX10" fmla="*/ 75 w 515574"/>
              <a:gd name="connsiteY10" fmla="*/ 190506 h 19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5574" h="190522">
                <a:moveTo>
                  <a:pt x="75" y="190506"/>
                </a:moveTo>
                <a:cubicBezTo>
                  <a:pt x="3779" y="192093"/>
                  <a:pt x="104850" y="82027"/>
                  <a:pt x="171525" y="57156"/>
                </a:cubicBezTo>
                <a:cubicBezTo>
                  <a:pt x="238200" y="32285"/>
                  <a:pt x="382663" y="50806"/>
                  <a:pt x="400125" y="41281"/>
                </a:cubicBezTo>
                <a:cubicBezTo>
                  <a:pt x="417588" y="31756"/>
                  <a:pt x="257250" y="535"/>
                  <a:pt x="276300" y="6"/>
                </a:cubicBezTo>
                <a:cubicBezTo>
                  <a:pt x="295350" y="-523"/>
                  <a:pt x="500137" y="31756"/>
                  <a:pt x="514425" y="38106"/>
                </a:cubicBezTo>
                <a:cubicBezTo>
                  <a:pt x="528713" y="44456"/>
                  <a:pt x="405946" y="39164"/>
                  <a:pt x="362025" y="38106"/>
                </a:cubicBezTo>
                <a:cubicBezTo>
                  <a:pt x="318104" y="37048"/>
                  <a:pt x="277887" y="32285"/>
                  <a:pt x="250900" y="31756"/>
                </a:cubicBezTo>
                <a:cubicBezTo>
                  <a:pt x="223913" y="31227"/>
                  <a:pt x="222325" y="32285"/>
                  <a:pt x="200100" y="34931"/>
                </a:cubicBezTo>
                <a:cubicBezTo>
                  <a:pt x="177875" y="37577"/>
                  <a:pt x="126017" y="45514"/>
                  <a:pt x="117550" y="47631"/>
                </a:cubicBezTo>
                <a:cubicBezTo>
                  <a:pt x="109083" y="49748"/>
                  <a:pt x="167821" y="27523"/>
                  <a:pt x="149300" y="47631"/>
                </a:cubicBezTo>
                <a:cubicBezTo>
                  <a:pt x="130779" y="67739"/>
                  <a:pt x="-3629" y="188919"/>
                  <a:pt x="75" y="190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7EFBD014-331E-7E16-7800-BA5BA25E41ED}"/>
              </a:ext>
            </a:extLst>
          </p:cNvPr>
          <p:cNvSpPr/>
          <p:nvPr/>
        </p:nvSpPr>
        <p:spPr>
          <a:xfrm>
            <a:off x="2672596" y="6492670"/>
            <a:ext cx="296153" cy="73500"/>
          </a:xfrm>
          <a:custGeom>
            <a:avLst/>
            <a:gdLst>
              <a:gd name="connsiteX0" fmla="*/ 754 w 296153"/>
              <a:gd name="connsiteY0" fmla="*/ 205 h 73500"/>
              <a:gd name="connsiteX1" fmla="*/ 38854 w 296153"/>
              <a:gd name="connsiteY1" fmla="*/ 38305 h 73500"/>
              <a:gd name="connsiteX2" fmla="*/ 16629 w 296153"/>
              <a:gd name="connsiteY2" fmla="*/ 60530 h 73500"/>
              <a:gd name="connsiteX3" fmla="*/ 92829 w 296153"/>
              <a:gd name="connsiteY3" fmla="*/ 35130 h 73500"/>
              <a:gd name="connsiteX4" fmla="*/ 207129 w 296153"/>
              <a:gd name="connsiteY4" fmla="*/ 35130 h 73500"/>
              <a:gd name="connsiteX5" fmla="*/ 296029 w 296153"/>
              <a:gd name="connsiteY5" fmla="*/ 73230 h 73500"/>
              <a:gd name="connsiteX6" fmla="*/ 188079 w 296153"/>
              <a:gd name="connsiteY6" fmla="*/ 12905 h 73500"/>
              <a:gd name="connsiteX7" fmla="*/ 124579 w 296153"/>
              <a:gd name="connsiteY7" fmla="*/ 205 h 73500"/>
              <a:gd name="connsiteX8" fmla="*/ 137279 w 296153"/>
              <a:gd name="connsiteY8" fmla="*/ 6555 h 73500"/>
              <a:gd name="connsiteX9" fmla="*/ 80129 w 296153"/>
              <a:gd name="connsiteY9" fmla="*/ 25605 h 73500"/>
              <a:gd name="connsiteX10" fmla="*/ 754 w 296153"/>
              <a:gd name="connsiteY10" fmla="*/ 205 h 7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153" h="73500">
                <a:moveTo>
                  <a:pt x="754" y="205"/>
                </a:moveTo>
                <a:cubicBezTo>
                  <a:pt x="-6125" y="2322"/>
                  <a:pt x="36208" y="28251"/>
                  <a:pt x="38854" y="38305"/>
                </a:cubicBezTo>
                <a:cubicBezTo>
                  <a:pt x="41500" y="48359"/>
                  <a:pt x="7633" y="61059"/>
                  <a:pt x="16629" y="60530"/>
                </a:cubicBezTo>
                <a:cubicBezTo>
                  <a:pt x="25625" y="60001"/>
                  <a:pt x="61079" y="39363"/>
                  <a:pt x="92829" y="35130"/>
                </a:cubicBezTo>
                <a:cubicBezTo>
                  <a:pt x="124579" y="30897"/>
                  <a:pt x="173262" y="28780"/>
                  <a:pt x="207129" y="35130"/>
                </a:cubicBezTo>
                <a:cubicBezTo>
                  <a:pt x="240996" y="41480"/>
                  <a:pt x="299204" y="76934"/>
                  <a:pt x="296029" y="73230"/>
                </a:cubicBezTo>
                <a:cubicBezTo>
                  <a:pt x="292854" y="69526"/>
                  <a:pt x="216654" y="25076"/>
                  <a:pt x="188079" y="12905"/>
                </a:cubicBezTo>
                <a:cubicBezTo>
                  <a:pt x="159504" y="734"/>
                  <a:pt x="124579" y="205"/>
                  <a:pt x="124579" y="205"/>
                </a:cubicBezTo>
                <a:cubicBezTo>
                  <a:pt x="116112" y="-853"/>
                  <a:pt x="144687" y="2322"/>
                  <a:pt x="137279" y="6555"/>
                </a:cubicBezTo>
                <a:cubicBezTo>
                  <a:pt x="129871" y="10788"/>
                  <a:pt x="100237" y="25076"/>
                  <a:pt x="80129" y="25605"/>
                </a:cubicBezTo>
                <a:cubicBezTo>
                  <a:pt x="60021" y="26134"/>
                  <a:pt x="7633" y="-1912"/>
                  <a:pt x="754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3CFB67E5-C69A-0F63-21B5-2AC1E6F4289E}"/>
              </a:ext>
            </a:extLst>
          </p:cNvPr>
          <p:cNvSpPr/>
          <p:nvPr/>
        </p:nvSpPr>
        <p:spPr>
          <a:xfrm>
            <a:off x="3162151" y="6238869"/>
            <a:ext cx="257846" cy="196892"/>
          </a:xfrm>
          <a:custGeom>
            <a:avLst/>
            <a:gdLst>
              <a:gd name="connsiteX0" fmla="*/ 149 w 257846"/>
              <a:gd name="connsiteY0" fmla="*/ 6 h 196892"/>
              <a:gd name="connsiteX1" fmla="*/ 146199 w 257846"/>
              <a:gd name="connsiteY1" fmla="*/ 50806 h 196892"/>
              <a:gd name="connsiteX2" fmla="*/ 244624 w 257846"/>
              <a:gd name="connsiteY2" fmla="*/ 88906 h 196892"/>
              <a:gd name="connsiteX3" fmla="*/ 184299 w 257846"/>
              <a:gd name="connsiteY3" fmla="*/ 79381 h 196892"/>
              <a:gd name="connsiteX4" fmla="*/ 225574 w 257846"/>
              <a:gd name="connsiteY4" fmla="*/ 114306 h 196892"/>
              <a:gd name="connsiteX5" fmla="*/ 196999 w 257846"/>
              <a:gd name="connsiteY5" fmla="*/ 161931 h 196892"/>
              <a:gd name="connsiteX6" fmla="*/ 146199 w 257846"/>
              <a:gd name="connsiteY6" fmla="*/ 196856 h 196892"/>
              <a:gd name="connsiteX7" fmla="*/ 187474 w 257846"/>
              <a:gd name="connsiteY7" fmla="*/ 155581 h 196892"/>
              <a:gd name="connsiteX8" fmla="*/ 257324 w 257846"/>
              <a:gd name="connsiteY8" fmla="*/ 152406 h 196892"/>
              <a:gd name="connsiteX9" fmla="*/ 219224 w 257846"/>
              <a:gd name="connsiteY9" fmla="*/ 136531 h 196892"/>
              <a:gd name="connsiteX10" fmla="*/ 216049 w 257846"/>
              <a:gd name="connsiteY10" fmla="*/ 88906 h 196892"/>
              <a:gd name="connsiteX11" fmla="*/ 174774 w 257846"/>
              <a:gd name="connsiteY11" fmla="*/ 47631 h 196892"/>
              <a:gd name="connsiteX12" fmla="*/ 149 w 257846"/>
              <a:gd name="connsiteY12" fmla="*/ 6 h 19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846" h="196892">
                <a:moveTo>
                  <a:pt x="149" y="6"/>
                </a:moveTo>
                <a:cubicBezTo>
                  <a:pt x="-4614" y="535"/>
                  <a:pt x="105453" y="35989"/>
                  <a:pt x="146199" y="50806"/>
                </a:cubicBezTo>
                <a:cubicBezTo>
                  <a:pt x="186945" y="65623"/>
                  <a:pt x="238274" y="84144"/>
                  <a:pt x="244624" y="88906"/>
                </a:cubicBezTo>
                <a:cubicBezTo>
                  <a:pt x="250974" y="93668"/>
                  <a:pt x="187474" y="75148"/>
                  <a:pt x="184299" y="79381"/>
                </a:cubicBezTo>
                <a:cubicBezTo>
                  <a:pt x="181124" y="83614"/>
                  <a:pt x="223457" y="100548"/>
                  <a:pt x="225574" y="114306"/>
                </a:cubicBezTo>
                <a:cubicBezTo>
                  <a:pt x="227691" y="128064"/>
                  <a:pt x="210228" y="148173"/>
                  <a:pt x="196999" y="161931"/>
                </a:cubicBezTo>
                <a:cubicBezTo>
                  <a:pt x="183770" y="175689"/>
                  <a:pt x="147787" y="197914"/>
                  <a:pt x="146199" y="196856"/>
                </a:cubicBezTo>
                <a:cubicBezTo>
                  <a:pt x="144611" y="195798"/>
                  <a:pt x="168953" y="162989"/>
                  <a:pt x="187474" y="155581"/>
                </a:cubicBezTo>
                <a:cubicBezTo>
                  <a:pt x="205995" y="148173"/>
                  <a:pt x="252032" y="155581"/>
                  <a:pt x="257324" y="152406"/>
                </a:cubicBezTo>
                <a:cubicBezTo>
                  <a:pt x="262616" y="149231"/>
                  <a:pt x="226103" y="147114"/>
                  <a:pt x="219224" y="136531"/>
                </a:cubicBezTo>
                <a:cubicBezTo>
                  <a:pt x="212345" y="125948"/>
                  <a:pt x="223457" y="103723"/>
                  <a:pt x="216049" y="88906"/>
                </a:cubicBezTo>
                <a:cubicBezTo>
                  <a:pt x="208641" y="74089"/>
                  <a:pt x="204407" y="62448"/>
                  <a:pt x="174774" y="47631"/>
                </a:cubicBezTo>
                <a:cubicBezTo>
                  <a:pt x="145141" y="32814"/>
                  <a:pt x="4912" y="-523"/>
                  <a:pt x="14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6275A45-9042-B08A-4E72-C4B84F2FBD50}"/>
              </a:ext>
            </a:extLst>
          </p:cNvPr>
          <p:cNvSpPr/>
          <p:nvPr/>
        </p:nvSpPr>
        <p:spPr>
          <a:xfrm>
            <a:off x="2844799" y="6488672"/>
            <a:ext cx="292946" cy="36030"/>
          </a:xfrm>
          <a:custGeom>
            <a:avLst/>
            <a:gdLst>
              <a:gd name="connsiteX0" fmla="*/ 1 w 292946"/>
              <a:gd name="connsiteY0" fmla="*/ 1028 h 36030"/>
              <a:gd name="connsiteX1" fmla="*/ 142876 w 292946"/>
              <a:gd name="connsiteY1" fmla="*/ 4203 h 36030"/>
              <a:gd name="connsiteX2" fmla="*/ 292101 w 292946"/>
              <a:gd name="connsiteY2" fmla="*/ 35953 h 36030"/>
              <a:gd name="connsiteX3" fmla="*/ 200026 w 292946"/>
              <a:gd name="connsiteY3" fmla="*/ 13728 h 36030"/>
              <a:gd name="connsiteX4" fmla="*/ 123826 w 292946"/>
              <a:gd name="connsiteY4" fmla="*/ 32778 h 36030"/>
              <a:gd name="connsiteX5" fmla="*/ 168276 w 292946"/>
              <a:gd name="connsiteY5" fmla="*/ 29603 h 36030"/>
              <a:gd name="connsiteX6" fmla="*/ 139701 w 292946"/>
              <a:gd name="connsiteY6" fmla="*/ 10553 h 36030"/>
              <a:gd name="connsiteX7" fmla="*/ 1 w 292946"/>
              <a:gd name="connsiteY7" fmla="*/ 1028 h 3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46" h="36030">
                <a:moveTo>
                  <a:pt x="1" y="1028"/>
                </a:moveTo>
                <a:cubicBezTo>
                  <a:pt x="530" y="-30"/>
                  <a:pt x="94193" y="-1618"/>
                  <a:pt x="142876" y="4203"/>
                </a:cubicBezTo>
                <a:cubicBezTo>
                  <a:pt x="191559" y="10024"/>
                  <a:pt x="282576" y="34366"/>
                  <a:pt x="292101" y="35953"/>
                </a:cubicBezTo>
                <a:cubicBezTo>
                  <a:pt x="301626" y="37541"/>
                  <a:pt x="228072" y="14257"/>
                  <a:pt x="200026" y="13728"/>
                </a:cubicBezTo>
                <a:cubicBezTo>
                  <a:pt x="171980" y="13199"/>
                  <a:pt x="129118" y="30132"/>
                  <a:pt x="123826" y="32778"/>
                </a:cubicBezTo>
                <a:cubicBezTo>
                  <a:pt x="118534" y="35424"/>
                  <a:pt x="165630" y="33307"/>
                  <a:pt x="168276" y="29603"/>
                </a:cubicBezTo>
                <a:cubicBezTo>
                  <a:pt x="170922" y="25899"/>
                  <a:pt x="161926" y="13728"/>
                  <a:pt x="139701" y="10553"/>
                </a:cubicBezTo>
                <a:cubicBezTo>
                  <a:pt x="117476" y="7378"/>
                  <a:pt x="-528" y="2086"/>
                  <a:pt x="1" y="1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71566C86-91F8-2DC9-083A-173E2C4A1FDB}"/>
              </a:ext>
            </a:extLst>
          </p:cNvPr>
          <p:cNvSpPr/>
          <p:nvPr/>
        </p:nvSpPr>
        <p:spPr>
          <a:xfrm>
            <a:off x="2933700" y="6232525"/>
            <a:ext cx="330574" cy="37763"/>
          </a:xfrm>
          <a:custGeom>
            <a:avLst/>
            <a:gdLst>
              <a:gd name="connsiteX0" fmla="*/ 0 w 330574"/>
              <a:gd name="connsiteY0" fmla="*/ 0 h 37763"/>
              <a:gd name="connsiteX1" fmla="*/ 193675 w 330574"/>
              <a:gd name="connsiteY1" fmla="*/ 34925 h 37763"/>
              <a:gd name="connsiteX2" fmla="*/ 330200 w 330574"/>
              <a:gd name="connsiteY2" fmla="*/ 34925 h 37763"/>
              <a:gd name="connsiteX3" fmla="*/ 231775 w 330574"/>
              <a:gd name="connsiteY3" fmla="*/ 28575 h 37763"/>
              <a:gd name="connsiteX4" fmla="*/ 158750 w 330574"/>
              <a:gd name="connsiteY4" fmla="*/ 25400 h 37763"/>
              <a:gd name="connsiteX5" fmla="*/ 0 w 330574"/>
              <a:gd name="connsiteY5" fmla="*/ 0 h 3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574" h="37763">
                <a:moveTo>
                  <a:pt x="0" y="0"/>
                </a:moveTo>
                <a:cubicBezTo>
                  <a:pt x="5821" y="1588"/>
                  <a:pt x="138642" y="29104"/>
                  <a:pt x="193675" y="34925"/>
                </a:cubicBezTo>
                <a:cubicBezTo>
                  <a:pt x="248708" y="40746"/>
                  <a:pt x="323850" y="35983"/>
                  <a:pt x="330200" y="34925"/>
                </a:cubicBezTo>
                <a:cubicBezTo>
                  <a:pt x="336550" y="33867"/>
                  <a:pt x="260350" y="30163"/>
                  <a:pt x="231775" y="28575"/>
                </a:cubicBezTo>
                <a:cubicBezTo>
                  <a:pt x="203200" y="26988"/>
                  <a:pt x="192617" y="30692"/>
                  <a:pt x="158750" y="254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81B856FE-B1E1-38E5-291D-68F9DDD3B65F}"/>
              </a:ext>
            </a:extLst>
          </p:cNvPr>
          <p:cNvSpPr/>
          <p:nvPr/>
        </p:nvSpPr>
        <p:spPr>
          <a:xfrm>
            <a:off x="2863741" y="6242329"/>
            <a:ext cx="454024" cy="233120"/>
          </a:xfrm>
          <a:custGeom>
            <a:avLst/>
            <a:gdLst>
              <a:gd name="connsiteX0" fmla="*/ 109 w 454024"/>
              <a:gd name="connsiteY0" fmla="*/ 25121 h 233120"/>
              <a:gd name="connsiteX1" fmla="*/ 108059 w 454024"/>
              <a:gd name="connsiteY1" fmla="*/ 44171 h 233120"/>
              <a:gd name="connsiteX2" fmla="*/ 120759 w 454024"/>
              <a:gd name="connsiteY2" fmla="*/ 94971 h 233120"/>
              <a:gd name="connsiteX3" fmla="*/ 155684 w 454024"/>
              <a:gd name="connsiteY3" fmla="*/ 167996 h 233120"/>
              <a:gd name="connsiteX4" fmla="*/ 273159 w 454024"/>
              <a:gd name="connsiteY4" fmla="*/ 231496 h 233120"/>
              <a:gd name="connsiteX5" fmla="*/ 333484 w 454024"/>
              <a:gd name="connsiteY5" fmla="*/ 209271 h 233120"/>
              <a:gd name="connsiteX6" fmla="*/ 444609 w 454024"/>
              <a:gd name="connsiteY6" fmla="*/ 155296 h 233120"/>
              <a:gd name="connsiteX7" fmla="*/ 441434 w 454024"/>
              <a:gd name="connsiteY7" fmla="*/ 79096 h 233120"/>
              <a:gd name="connsiteX8" fmla="*/ 387459 w 454024"/>
              <a:gd name="connsiteY8" fmla="*/ 44171 h 233120"/>
              <a:gd name="connsiteX9" fmla="*/ 292209 w 454024"/>
              <a:gd name="connsiteY9" fmla="*/ 15596 h 233120"/>
              <a:gd name="connsiteX10" fmla="*/ 203309 w 454024"/>
              <a:gd name="connsiteY10" fmla="*/ 2896 h 233120"/>
              <a:gd name="connsiteX11" fmla="*/ 130284 w 454024"/>
              <a:gd name="connsiteY11" fmla="*/ 2896 h 233120"/>
              <a:gd name="connsiteX12" fmla="*/ 109 w 454024"/>
              <a:gd name="connsiteY12" fmla="*/ 25121 h 23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024" h="233120">
                <a:moveTo>
                  <a:pt x="109" y="25121"/>
                </a:moveTo>
                <a:cubicBezTo>
                  <a:pt x="-3595" y="32000"/>
                  <a:pt x="87951" y="32529"/>
                  <a:pt x="108059" y="44171"/>
                </a:cubicBezTo>
                <a:cubicBezTo>
                  <a:pt x="128167" y="55813"/>
                  <a:pt x="112822" y="74334"/>
                  <a:pt x="120759" y="94971"/>
                </a:cubicBezTo>
                <a:cubicBezTo>
                  <a:pt x="128697" y="115609"/>
                  <a:pt x="130284" y="145242"/>
                  <a:pt x="155684" y="167996"/>
                </a:cubicBezTo>
                <a:cubicBezTo>
                  <a:pt x="181084" y="190750"/>
                  <a:pt x="243526" y="224617"/>
                  <a:pt x="273159" y="231496"/>
                </a:cubicBezTo>
                <a:cubicBezTo>
                  <a:pt x="302792" y="238375"/>
                  <a:pt x="304909" y="221971"/>
                  <a:pt x="333484" y="209271"/>
                </a:cubicBezTo>
                <a:cubicBezTo>
                  <a:pt x="362059" y="196571"/>
                  <a:pt x="426617" y="176992"/>
                  <a:pt x="444609" y="155296"/>
                </a:cubicBezTo>
                <a:cubicBezTo>
                  <a:pt x="462601" y="133600"/>
                  <a:pt x="450959" y="97617"/>
                  <a:pt x="441434" y="79096"/>
                </a:cubicBezTo>
                <a:cubicBezTo>
                  <a:pt x="431909" y="60575"/>
                  <a:pt x="412330" y="54754"/>
                  <a:pt x="387459" y="44171"/>
                </a:cubicBezTo>
                <a:cubicBezTo>
                  <a:pt x="362588" y="33588"/>
                  <a:pt x="322901" y="22475"/>
                  <a:pt x="292209" y="15596"/>
                </a:cubicBezTo>
                <a:cubicBezTo>
                  <a:pt x="261517" y="8717"/>
                  <a:pt x="230297" y="5013"/>
                  <a:pt x="203309" y="2896"/>
                </a:cubicBezTo>
                <a:cubicBezTo>
                  <a:pt x="176322" y="779"/>
                  <a:pt x="157801" y="-2396"/>
                  <a:pt x="130284" y="2896"/>
                </a:cubicBezTo>
                <a:cubicBezTo>
                  <a:pt x="102767" y="8188"/>
                  <a:pt x="3813" y="18242"/>
                  <a:pt x="109" y="25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13789FE-2E07-469B-0CB2-D96EC3435EA8}"/>
              </a:ext>
            </a:extLst>
          </p:cNvPr>
          <p:cNvSpPr/>
          <p:nvPr/>
        </p:nvSpPr>
        <p:spPr>
          <a:xfrm>
            <a:off x="3027436" y="6388453"/>
            <a:ext cx="671546" cy="125601"/>
          </a:xfrm>
          <a:custGeom>
            <a:avLst/>
            <a:gdLst>
              <a:gd name="connsiteX0" fmla="*/ 1514 w 671546"/>
              <a:gd name="connsiteY0" fmla="*/ 123472 h 125601"/>
              <a:gd name="connsiteX1" fmla="*/ 261864 w 671546"/>
              <a:gd name="connsiteY1" fmla="*/ 28222 h 125601"/>
              <a:gd name="connsiteX2" fmla="*/ 439664 w 671546"/>
              <a:gd name="connsiteY2" fmla="*/ 2822 h 125601"/>
              <a:gd name="connsiteX3" fmla="*/ 668264 w 671546"/>
              <a:gd name="connsiteY3" fmla="*/ 2822 h 125601"/>
              <a:gd name="connsiteX4" fmla="*/ 557139 w 671546"/>
              <a:gd name="connsiteY4" fmla="*/ 2822 h 125601"/>
              <a:gd name="connsiteX5" fmla="*/ 315839 w 671546"/>
              <a:gd name="connsiteY5" fmla="*/ 40922 h 125601"/>
              <a:gd name="connsiteX6" fmla="*/ 338064 w 671546"/>
              <a:gd name="connsiteY6" fmla="*/ 15522 h 125601"/>
              <a:gd name="connsiteX7" fmla="*/ 226939 w 671546"/>
              <a:gd name="connsiteY7" fmla="*/ 59972 h 125601"/>
              <a:gd name="connsiteX8" fmla="*/ 157089 w 671546"/>
              <a:gd name="connsiteY8" fmla="*/ 91722 h 125601"/>
              <a:gd name="connsiteX9" fmla="*/ 1514 w 671546"/>
              <a:gd name="connsiteY9" fmla="*/ 123472 h 12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1546" h="125601">
                <a:moveTo>
                  <a:pt x="1514" y="123472"/>
                </a:moveTo>
                <a:cubicBezTo>
                  <a:pt x="18977" y="112889"/>
                  <a:pt x="188839" y="48330"/>
                  <a:pt x="261864" y="28222"/>
                </a:cubicBezTo>
                <a:cubicBezTo>
                  <a:pt x="334889" y="8114"/>
                  <a:pt x="371931" y="7055"/>
                  <a:pt x="439664" y="2822"/>
                </a:cubicBezTo>
                <a:cubicBezTo>
                  <a:pt x="507397" y="-1411"/>
                  <a:pt x="668264" y="2822"/>
                  <a:pt x="668264" y="2822"/>
                </a:cubicBezTo>
                <a:cubicBezTo>
                  <a:pt x="687843" y="2822"/>
                  <a:pt x="615876" y="-3528"/>
                  <a:pt x="557139" y="2822"/>
                </a:cubicBezTo>
                <a:cubicBezTo>
                  <a:pt x="498402" y="9172"/>
                  <a:pt x="352351" y="38805"/>
                  <a:pt x="315839" y="40922"/>
                </a:cubicBezTo>
                <a:cubicBezTo>
                  <a:pt x="279327" y="43039"/>
                  <a:pt x="352881" y="12347"/>
                  <a:pt x="338064" y="15522"/>
                </a:cubicBezTo>
                <a:cubicBezTo>
                  <a:pt x="323247" y="18697"/>
                  <a:pt x="257102" y="47272"/>
                  <a:pt x="226939" y="59972"/>
                </a:cubicBezTo>
                <a:cubicBezTo>
                  <a:pt x="196777" y="72672"/>
                  <a:pt x="191485" y="81139"/>
                  <a:pt x="157089" y="91722"/>
                </a:cubicBezTo>
                <a:cubicBezTo>
                  <a:pt x="122693" y="102305"/>
                  <a:pt x="-15949" y="134055"/>
                  <a:pt x="1514" y="123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C9748D72-6033-7C15-68A4-097E517A7E51}"/>
              </a:ext>
            </a:extLst>
          </p:cNvPr>
          <p:cNvSpPr/>
          <p:nvPr/>
        </p:nvSpPr>
        <p:spPr>
          <a:xfrm>
            <a:off x="2962076" y="6247940"/>
            <a:ext cx="211857" cy="244966"/>
          </a:xfrm>
          <a:custGeom>
            <a:avLst/>
            <a:gdLst>
              <a:gd name="connsiteX0" fmla="*/ 16074 w 211857"/>
              <a:gd name="connsiteY0" fmla="*/ 460 h 244966"/>
              <a:gd name="connsiteX1" fmla="*/ 6549 w 211857"/>
              <a:gd name="connsiteY1" fmla="*/ 70310 h 244966"/>
              <a:gd name="connsiteX2" fmla="*/ 47824 w 211857"/>
              <a:gd name="connsiteY2" fmla="*/ 149685 h 244966"/>
              <a:gd name="connsiteX3" fmla="*/ 82749 w 211857"/>
              <a:gd name="connsiteY3" fmla="*/ 190960 h 244966"/>
              <a:gd name="connsiteX4" fmla="*/ 85924 w 211857"/>
              <a:gd name="connsiteY4" fmla="*/ 244935 h 244966"/>
              <a:gd name="connsiteX5" fmla="*/ 209749 w 211857"/>
              <a:gd name="connsiteY5" fmla="*/ 197310 h 244966"/>
              <a:gd name="connsiteX6" fmla="*/ 155774 w 211857"/>
              <a:gd name="connsiteY6" fmla="*/ 105235 h 244966"/>
              <a:gd name="connsiteX7" fmla="*/ 16074 w 211857"/>
              <a:gd name="connsiteY7" fmla="*/ 460 h 24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857" h="244966">
                <a:moveTo>
                  <a:pt x="16074" y="460"/>
                </a:moveTo>
                <a:cubicBezTo>
                  <a:pt x="-8797" y="-5361"/>
                  <a:pt x="1257" y="45439"/>
                  <a:pt x="6549" y="70310"/>
                </a:cubicBezTo>
                <a:cubicBezTo>
                  <a:pt x="11841" y="95181"/>
                  <a:pt x="35124" y="129577"/>
                  <a:pt x="47824" y="149685"/>
                </a:cubicBezTo>
                <a:cubicBezTo>
                  <a:pt x="60524" y="169793"/>
                  <a:pt x="76399" y="175085"/>
                  <a:pt x="82749" y="190960"/>
                </a:cubicBezTo>
                <a:cubicBezTo>
                  <a:pt x="89099" y="206835"/>
                  <a:pt x="64757" y="243877"/>
                  <a:pt x="85924" y="244935"/>
                </a:cubicBezTo>
                <a:cubicBezTo>
                  <a:pt x="107091" y="245993"/>
                  <a:pt x="198107" y="220593"/>
                  <a:pt x="209749" y="197310"/>
                </a:cubicBezTo>
                <a:cubicBezTo>
                  <a:pt x="221391" y="174027"/>
                  <a:pt x="182232" y="134868"/>
                  <a:pt x="155774" y="105235"/>
                </a:cubicBezTo>
                <a:cubicBezTo>
                  <a:pt x="129316" y="75602"/>
                  <a:pt x="40945" y="6281"/>
                  <a:pt x="16074" y="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FDC162A-0F9A-4399-AE03-A6CC7376CE1E}"/>
              </a:ext>
            </a:extLst>
          </p:cNvPr>
          <p:cNvSpPr/>
          <p:nvPr/>
        </p:nvSpPr>
        <p:spPr>
          <a:xfrm>
            <a:off x="2663477" y="6266785"/>
            <a:ext cx="39515" cy="216570"/>
          </a:xfrm>
          <a:custGeom>
            <a:avLst/>
            <a:gdLst>
              <a:gd name="connsiteX0" fmla="*/ 38448 w 39515"/>
              <a:gd name="connsiteY0" fmla="*/ 665 h 216570"/>
              <a:gd name="connsiteX1" fmla="*/ 35273 w 39515"/>
              <a:gd name="connsiteY1" fmla="*/ 92740 h 216570"/>
              <a:gd name="connsiteX2" fmla="*/ 28923 w 39515"/>
              <a:gd name="connsiteY2" fmla="*/ 156240 h 216570"/>
              <a:gd name="connsiteX3" fmla="*/ 348 w 39515"/>
              <a:gd name="connsiteY3" fmla="*/ 216565 h 216570"/>
              <a:gd name="connsiteX4" fmla="*/ 13048 w 39515"/>
              <a:gd name="connsiteY4" fmla="*/ 153065 h 216570"/>
              <a:gd name="connsiteX5" fmla="*/ 13048 w 39515"/>
              <a:gd name="connsiteY5" fmla="*/ 114965 h 216570"/>
              <a:gd name="connsiteX6" fmla="*/ 16223 w 39515"/>
              <a:gd name="connsiteY6" fmla="*/ 143540 h 216570"/>
              <a:gd name="connsiteX7" fmla="*/ 38448 w 39515"/>
              <a:gd name="connsiteY7" fmla="*/ 665 h 21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15" h="216570">
                <a:moveTo>
                  <a:pt x="38448" y="665"/>
                </a:moveTo>
                <a:cubicBezTo>
                  <a:pt x="41623" y="-7802"/>
                  <a:pt x="36860" y="66811"/>
                  <a:pt x="35273" y="92740"/>
                </a:cubicBezTo>
                <a:cubicBezTo>
                  <a:pt x="33685" y="118669"/>
                  <a:pt x="34744" y="135603"/>
                  <a:pt x="28923" y="156240"/>
                </a:cubicBezTo>
                <a:cubicBezTo>
                  <a:pt x="23102" y="176877"/>
                  <a:pt x="2994" y="217094"/>
                  <a:pt x="348" y="216565"/>
                </a:cubicBezTo>
                <a:cubicBezTo>
                  <a:pt x="-2298" y="216036"/>
                  <a:pt x="10931" y="169998"/>
                  <a:pt x="13048" y="153065"/>
                </a:cubicBezTo>
                <a:cubicBezTo>
                  <a:pt x="15165" y="136132"/>
                  <a:pt x="12519" y="116552"/>
                  <a:pt x="13048" y="114965"/>
                </a:cubicBezTo>
                <a:cubicBezTo>
                  <a:pt x="13577" y="113378"/>
                  <a:pt x="9873" y="158357"/>
                  <a:pt x="16223" y="143540"/>
                </a:cubicBezTo>
                <a:cubicBezTo>
                  <a:pt x="22573" y="128723"/>
                  <a:pt x="35273" y="9132"/>
                  <a:pt x="38448" y="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17ECBC29-2949-F22E-E19C-5014332D7682}"/>
              </a:ext>
            </a:extLst>
          </p:cNvPr>
          <p:cNvSpPr/>
          <p:nvPr/>
        </p:nvSpPr>
        <p:spPr>
          <a:xfrm>
            <a:off x="2893258" y="6180423"/>
            <a:ext cx="813525" cy="200083"/>
          </a:xfrm>
          <a:custGeom>
            <a:avLst/>
            <a:gdLst>
              <a:gd name="connsiteX0" fmla="*/ 2342 w 813525"/>
              <a:gd name="connsiteY0" fmla="*/ 1302 h 200083"/>
              <a:gd name="connsiteX1" fmla="*/ 370642 w 813525"/>
              <a:gd name="connsiteY1" fmla="*/ 4477 h 200083"/>
              <a:gd name="connsiteX2" fmla="*/ 443667 w 813525"/>
              <a:gd name="connsiteY2" fmla="*/ 33052 h 200083"/>
              <a:gd name="connsiteX3" fmla="*/ 357942 w 813525"/>
              <a:gd name="connsiteY3" fmla="*/ 26702 h 200083"/>
              <a:gd name="connsiteX4" fmla="*/ 554792 w 813525"/>
              <a:gd name="connsiteY4" fmla="*/ 26702 h 200083"/>
              <a:gd name="connsiteX5" fmla="*/ 567492 w 813525"/>
              <a:gd name="connsiteY5" fmla="*/ 80677 h 200083"/>
              <a:gd name="connsiteX6" fmla="*/ 650042 w 813525"/>
              <a:gd name="connsiteY6" fmla="*/ 118777 h 200083"/>
              <a:gd name="connsiteX7" fmla="*/ 808792 w 813525"/>
              <a:gd name="connsiteY7" fmla="*/ 198152 h 200083"/>
              <a:gd name="connsiteX8" fmla="*/ 751642 w 813525"/>
              <a:gd name="connsiteY8" fmla="*/ 169577 h 200083"/>
              <a:gd name="connsiteX9" fmla="*/ 548442 w 813525"/>
              <a:gd name="connsiteY9" fmla="*/ 102902 h 200083"/>
              <a:gd name="connsiteX10" fmla="*/ 596067 w 813525"/>
              <a:gd name="connsiteY10" fmla="*/ 102902 h 200083"/>
              <a:gd name="connsiteX11" fmla="*/ 542092 w 813525"/>
              <a:gd name="connsiteY11" fmla="*/ 55277 h 200083"/>
              <a:gd name="connsiteX12" fmla="*/ 456367 w 813525"/>
              <a:gd name="connsiteY12" fmla="*/ 23527 h 200083"/>
              <a:gd name="connsiteX13" fmla="*/ 345242 w 813525"/>
              <a:gd name="connsiteY13" fmla="*/ 23527 h 200083"/>
              <a:gd name="connsiteX14" fmla="*/ 218242 w 813525"/>
              <a:gd name="connsiteY14" fmla="*/ 1302 h 200083"/>
              <a:gd name="connsiteX15" fmla="*/ 2342 w 813525"/>
              <a:gd name="connsiteY15" fmla="*/ 1302 h 20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3525" h="200083">
                <a:moveTo>
                  <a:pt x="2342" y="1302"/>
                </a:moveTo>
                <a:cubicBezTo>
                  <a:pt x="27742" y="1831"/>
                  <a:pt x="297088" y="-815"/>
                  <a:pt x="370642" y="4477"/>
                </a:cubicBezTo>
                <a:cubicBezTo>
                  <a:pt x="444196" y="9769"/>
                  <a:pt x="445784" y="29348"/>
                  <a:pt x="443667" y="33052"/>
                </a:cubicBezTo>
                <a:cubicBezTo>
                  <a:pt x="441550" y="36756"/>
                  <a:pt x="339421" y="27760"/>
                  <a:pt x="357942" y="26702"/>
                </a:cubicBezTo>
                <a:cubicBezTo>
                  <a:pt x="376463" y="25644"/>
                  <a:pt x="519867" y="17706"/>
                  <a:pt x="554792" y="26702"/>
                </a:cubicBezTo>
                <a:cubicBezTo>
                  <a:pt x="589717" y="35698"/>
                  <a:pt x="551617" y="65331"/>
                  <a:pt x="567492" y="80677"/>
                </a:cubicBezTo>
                <a:cubicBezTo>
                  <a:pt x="583367" y="96023"/>
                  <a:pt x="609825" y="99198"/>
                  <a:pt x="650042" y="118777"/>
                </a:cubicBezTo>
                <a:cubicBezTo>
                  <a:pt x="690259" y="138356"/>
                  <a:pt x="808792" y="198152"/>
                  <a:pt x="808792" y="198152"/>
                </a:cubicBezTo>
                <a:cubicBezTo>
                  <a:pt x="825725" y="206619"/>
                  <a:pt x="795034" y="185452"/>
                  <a:pt x="751642" y="169577"/>
                </a:cubicBezTo>
                <a:cubicBezTo>
                  <a:pt x="708250" y="153702"/>
                  <a:pt x="574371" y="114015"/>
                  <a:pt x="548442" y="102902"/>
                </a:cubicBezTo>
                <a:cubicBezTo>
                  <a:pt x="522513" y="91790"/>
                  <a:pt x="597125" y="110839"/>
                  <a:pt x="596067" y="102902"/>
                </a:cubicBezTo>
                <a:cubicBezTo>
                  <a:pt x="595009" y="94965"/>
                  <a:pt x="565375" y="68506"/>
                  <a:pt x="542092" y="55277"/>
                </a:cubicBezTo>
                <a:cubicBezTo>
                  <a:pt x="518809" y="42048"/>
                  <a:pt x="489175" y="28819"/>
                  <a:pt x="456367" y="23527"/>
                </a:cubicBezTo>
                <a:cubicBezTo>
                  <a:pt x="423559" y="18235"/>
                  <a:pt x="384929" y="27231"/>
                  <a:pt x="345242" y="23527"/>
                </a:cubicBezTo>
                <a:cubicBezTo>
                  <a:pt x="305555" y="19823"/>
                  <a:pt x="271158" y="3948"/>
                  <a:pt x="218242" y="1302"/>
                </a:cubicBezTo>
                <a:cubicBezTo>
                  <a:pt x="165326" y="-1344"/>
                  <a:pt x="-23058" y="773"/>
                  <a:pt x="2342" y="1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12E9C7D7-65B2-00C9-5BE7-2B4649C2DC4A}"/>
              </a:ext>
            </a:extLst>
          </p:cNvPr>
          <p:cNvSpPr/>
          <p:nvPr/>
        </p:nvSpPr>
        <p:spPr>
          <a:xfrm>
            <a:off x="2863748" y="6266009"/>
            <a:ext cx="222948" cy="214170"/>
          </a:xfrm>
          <a:custGeom>
            <a:avLst/>
            <a:gdLst>
              <a:gd name="connsiteX0" fmla="*/ 102 w 222948"/>
              <a:gd name="connsiteY0" fmla="*/ 45891 h 214170"/>
              <a:gd name="connsiteX1" fmla="*/ 85827 w 222948"/>
              <a:gd name="connsiteY1" fmla="*/ 45891 h 214170"/>
              <a:gd name="connsiteX2" fmla="*/ 104877 w 222948"/>
              <a:gd name="connsiteY2" fmla="*/ 74466 h 214170"/>
              <a:gd name="connsiteX3" fmla="*/ 130277 w 222948"/>
              <a:gd name="connsiteY3" fmla="*/ 141141 h 214170"/>
              <a:gd name="connsiteX4" fmla="*/ 181077 w 222948"/>
              <a:gd name="connsiteY4" fmla="*/ 214166 h 214170"/>
              <a:gd name="connsiteX5" fmla="*/ 222352 w 222948"/>
              <a:gd name="connsiteY5" fmla="*/ 137966 h 214170"/>
              <a:gd name="connsiteX6" fmla="*/ 149327 w 222948"/>
              <a:gd name="connsiteY6" fmla="*/ 17316 h 214170"/>
              <a:gd name="connsiteX7" fmla="*/ 104877 w 222948"/>
              <a:gd name="connsiteY7" fmla="*/ 1441 h 214170"/>
              <a:gd name="connsiteX8" fmla="*/ 102 w 222948"/>
              <a:gd name="connsiteY8" fmla="*/ 45891 h 21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948" h="214170">
                <a:moveTo>
                  <a:pt x="102" y="45891"/>
                </a:moveTo>
                <a:cubicBezTo>
                  <a:pt x="-3073" y="53299"/>
                  <a:pt x="68364" y="41128"/>
                  <a:pt x="85827" y="45891"/>
                </a:cubicBezTo>
                <a:cubicBezTo>
                  <a:pt x="103290" y="50654"/>
                  <a:pt x="97469" y="58591"/>
                  <a:pt x="104877" y="74466"/>
                </a:cubicBezTo>
                <a:cubicBezTo>
                  <a:pt x="112285" y="90341"/>
                  <a:pt x="117577" y="117858"/>
                  <a:pt x="130277" y="141141"/>
                </a:cubicBezTo>
                <a:cubicBezTo>
                  <a:pt x="142977" y="164424"/>
                  <a:pt x="165731" y="214695"/>
                  <a:pt x="181077" y="214166"/>
                </a:cubicBezTo>
                <a:cubicBezTo>
                  <a:pt x="196423" y="213637"/>
                  <a:pt x="227644" y="170774"/>
                  <a:pt x="222352" y="137966"/>
                </a:cubicBezTo>
                <a:cubicBezTo>
                  <a:pt x="217060" y="105158"/>
                  <a:pt x="168906" y="40070"/>
                  <a:pt x="149327" y="17316"/>
                </a:cubicBezTo>
                <a:cubicBezTo>
                  <a:pt x="129748" y="-5438"/>
                  <a:pt x="125514" y="383"/>
                  <a:pt x="104877" y="1441"/>
                </a:cubicBezTo>
                <a:cubicBezTo>
                  <a:pt x="84240" y="2499"/>
                  <a:pt x="3277" y="38483"/>
                  <a:pt x="102" y="45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94A612A8-6D29-B685-9956-47FA997F4F5E}"/>
              </a:ext>
            </a:extLst>
          </p:cNvPr>
          <p:cNvSpPr/>
          <p:nvPr/>
        </p:nvSpPr>
        <p:spPr>
          <a:xfrm>
            <a:off x="3355932" y="6257655"/>
            <a:ext cx="95476" cy="133754"/>
          </a:xfrm>
          <a:custGeom>
            <a:avLst/>
            <a:gdLst>
              <a:gd name="connsiteX0" fmla="*/ 43 w 95476"/>
              <a:gd name="connsiteY0" fmla="*/ 270 h 133754"/>
              <a:gd name="connsiteX1" fmla="*/ 82593 w 95476"/>
              <a:gd name="connsiteY1" fmla="*/ 44720 h 133754"/>
              <a:gd name="connsiteX2" fmla="*/ 57193 w 95476"/>
              <a:gd name="connsiteY2" fmla="*/ 133620 h 133754"/>
              <a:gd name="connsiteX3" fmla="*/ 95293 w 95476"/>
              <a:gd name="connsiteY3" fmla="*/ 63770 h 133754"/>
              <a:gd name="connsiteX4" fmla="*/ 43 w 95476"/>
              <a:gd name="connsiteY4" fmla="*/ 270 h 1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76" h="133754">
                <a:moveTo>
                  <a:pt x="43" y="270"/>
                </a:moveTo>
                <a:cubicBezTo>
                  <a:pt x="-2074" y="-2905"/>
                  <a:pt x="73068" y="22495"/>
                  <a:pt x="82593" y="44720"/>
                </a:cubicBezTo>
                <a:cubicBezTo>
                  <a:pt x="92118" y="66945"/>
                  <a:pt x="55076" y="130445"/>
                  <a:pt x="57193" y="133620"/>
                </a:cubicBezTo>
                <a:cubicBezTo>
                  <a:pt x="59310" y="136795"/>
                  <a:pt x="98468" y="82820"/>
                  <a:pt x="95293" y="63770"/>
                </a:cubicBezTo>
                <a:cubicBezTo>
                  <a:pt x="92118" y="44720"/>
                  <a:pt x="2160" y="3445"/>
                  <a:pt x="43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3FE353ED-D885-9701-48F9-F0B967063BAB}"/>
              </a:ext>
            </a:extLst>
          </p:cNvPr>
          <p:cNvSpPr/>
          <p:nvPr/>
        </p:nvSpPr>
        <p:spPr>
          <a:xfrm>
            <a:off x="2786330" y="6286500"/>
            <a:ext cx="191902" cy="229122"/>
          </a:xfrm>
          <a:custGeom>
            <a:avLst/>
            <a:gdLst>
              <a:gd name="connsiteX0" fmla="*/ 191820 w 191902"/>
              <a:gd name="connsiteY0" fmla="*/ 0 h 229122"/>
              <a:gd name="connsiteX1" fmla="*/ 45770 w 191902"/>
              <a:gd name="connsiteY1" fmla="*/ 79375 h 229122"/>
              <a:gd name="connsiteX2" fmla="*/ 23545 w 191902"/>
              <a:gd name="connsiteY2" fmla="*/ 133350 h 229122"/>
              <a:gd name="connsiteX3" fmla="*/ 23545 w 191902"/>
              <a:gd name="connsiteY3" fmla="*/ 165100 h 229122"/>
              <a:gd name="connsiteX4" fmla="*/ 99745 w 191902"/>
              <a:gd name="connsiteY4" fmla="*/ 228600 h 229122"/>
              <a:gd name="connsiteX5" fmla="*/ 67995 w 191902"/>
              <a:gd name="connsiteY5" fmla="*/ 193675 h 229122"/>
              <a:gd name="connsiteX6" fmla="*/ 4495 w 191902"/>
              <a:gd name="connsiteY6" fmla="*/ 165100 h 229122"/>
              <a:gd name="connsiteX7" fmla="*/ 23545 w 191902"/>
              <a:gd name="connsiteY7" fmla="*/ 79375 h 229122"/>
              <a:gd name="connsiteX8" fmla="*/ 191820 w 191902"/>
              <a:gd name="connsiteY8" fmla="*/ 0 h 22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902" h="229122">
                <a:moveTo>
                  <a:pt x="191820" y="0"/>
                </a:moveTo>
                <a:cubicBezTo>
                  <a:pt x="195524" y="0"/>
                  <a:pt x="73816" y="57150"/>
                  <a:pt x="45770" y="79375"/>
                </a:cubicBezTo>
                <a:cubicBezTo>
                  <a:pt x="17724" y="101600"/>
                  <a:pt x="27249" y="119063"/>
                  <a:pt x="23545" y="133350"/>
                </a:cubicBezTo>
                <a:cubicBezTo>
                  <a:pt x="19841" y="147637"/>
                  <a:pt x="10845" y="149225"/>
                  <a:pt x="23545" y="165100"/>
                </a:cubicBezTo>
                <a:cubicBezTo>
                  <a:pt x="36245" y="180975"/>
                  <a:pt x="92337" y="223838"/>
                  <a:pt x="99745" y="228600"/>
                </a:cubicBezTo>
                <a:cubicBezTo>
                  <a:pt x="107153" y="233363"/>
                  <a:pt x="83870" y="204258"/>
                  <a:pt x="67995" y="193675"/>
                </a:cubicBezTo>
                <a:cubicBezTo>
                  <a:pt x="52120" y="183092"/>
                  <a:pt x="11903" y="184150"/>
                  <a:pt x="4495" y="165100"/>
                </a:cubicBezTo>
                <a:cubicBezTo>
                  <a:pt x="-2913" y="146050"/>
                  <a:pt x="-3972" y="105304"/>
                  <a:pt x="23545" y="79375"/>
                </a:cubicBezTo>
                <a:cubicBezTo>
                  <a:pt x="51062" y="53446"/>
                  <a:pt x="188116" y="0"/>
                  <a:pt x="19182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CAAA552C-4FD0-FA1B-CF8A-6CEAD2B1B7AE}"/>
              </a:ext>
            </a:extLst>
          </p:cNvPr>
          <p:cNvSpPr/>
          <p:nvPr/>
        </p:nvSpPr>
        <p:spPr>
          <a:xfrm>
            <a:off x="1419225" y="6517977"/>
            <a:ext cx="165150" cy="262341"/>
          </a:xfrm>
          <a:custGeom>
            <a:avLst/>
            <a:gdLst>
              <a:gd name="connsiteX0" fmla="*/ 165100 w 165150"/>
              <a:gd name="connsiteY0" fmla="*/ 298 h 262341"/>
              <a:gd name="connsiteX1" fmla="*/ 22225 w 165150"/>
              <a:gd name="connsiteY1" fmla="*/ 82848 h 262341"/>
              <a:gd name="connsiteX2" fmla="*/ 28575 w 165150"/>
              <a:gd name="connsiteY2" fmla="*/ 127298 h 262341"/>
              <a:gd name="connsiteX3" fmla="*/ 60325 w 165150"/>
              <a:gd name="connsiteY3" fmla="*/ 260648 h 262341"/>
              <a:gd name="connsiteX4" fmla="*/ 38100 w 165150"/>
              <a:gd name="connsiteY4" fmla="*/ 197148 h 262341"/>
              <a:gd name="connsiteX5" fmla="*/ 0 w 165150"/>
              <a:gd name="connsiteY5" fmla="*/ 117773 h 262341"/>
              <a:gd name="connsiteX6" fmla="*/ 38100 w 165150"/>
              <a:gd name="connsiteY6" fmla="*/ 57448 h 262341"/>
              <a:gd name="connsiteX7" fmla="*/ 165100 w 165150"/>
              <a:gd name="connsiteY7" fmla="*/ 298 h 26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150" h="262341">
                <a:moveTo>
                  <a:pt x="165100" y="298"/>
                </a:moveTo>
                <a:cubicBezTo>
                  <a:pt x="162454" y="4531"/>
                  <a:pt x="44979" y="61681"/>
                  <a:pt x="22225" y="82848"/>
                </a:cubicBezTo>
                <a:cubicBezTo>
                  <a:pt x="-529" y="104015"/>
                  <a:pt x="22225" y="97665"/>
                  <a:pt x="28575" y="127298"/>
                </a:cubicBezTo>
                <a:cubicBezTo>
                  <a:pt x="34925" y="156931"/>
                  <a:pt x="58738" y="249006"/>
                  <a:pt x="60325" y="260648"/>
                </a:cubicBezTo>
                <a:cubicBezTo>
                  <a:pt x="61912" y="272290"/>
                  <a:pt x="48154" y="220960"/>
                  <a:pt x="38100" y="197148"/>
                </a:cubicBezTo>
                <a:cubicBezTo>
                  <a:pt x="28046" y="173336"/>
                  <a:pt x="0" y="141056"/>
                  <a:pt x="0" y="117773"/>
                </a:cubicBezTo>
                <a:cubicBezTo>
                  <a:pt x="0" y="94490"/>
                  <a:pt x="9525" y="77027"/>
                  <a:pt x="38100" y="57448"/>
                </a:cubicBezTo>
                <a:cubicBezTo>
                  <a:pt x="66675" y="37869"/>
                  <a:pt x="167746" y="-3935"/>
                  <a:pt x="165100" y="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320B4528-410D-1323-476A-0C84149DBDD2}"/>
              </a:ext>
            </a:extLst>
          </p:cNvPr>
          <p:cNvSpPr/>
          <p:nvPr/>
        </p:nvSpPr>
        <p:spPr>
          <a:xfrm>
            <a:off x="1476375" y="6694446"/>
            <a:ext cx="482630" cy="96237"/>
          </a:xfrm>
          <a:custGeom>
            <a:avLst/>
            <a:gdLst>
              <a:gd name="connsiteX0" fmla="*/ 0 w 482630"/>
              <a:gd name="connsiteY0" fmla="*/ 65129 h 96237"/>
              <a:gd name="connsiteX1" fmla="*/ 165100 w 482630"/>
              <a:gd name="connsiteY1" fmla="*/ 93704 h 96237"/>
              <a:gd name="connsiteX2" fmla="*/ 381000 w 482630"/>
              <a:gd name="connsiteY2" fmla="*/ 7979 h 96237"/>
              <a:gd name="connsiteX3" fmla="*/ 460375 w 482630"/>
              <a:gd name="connsiteY3" fmla="*/ 4804 h 96237"/>
              <a:gd name="connsiteX4" fmla="*/ 400050 w 482630"/>
              <a:gd name="connsiteY4" fmla="*/ 17504 h 96237"/>
              <a:gd name="connsiteX5" fmla="*/ 377825 w 482630"/>
              <a:gd name="connsiteY5" fmla="*/ 30204 h 96237"/>
              <a:gd name="connsiteX6" fmla="*/ 482600 w 482630"/>
              <a:gd name="connsiteY6" fmla="*/ 23854 h 96237"/>
              <a:gd name="connsiteX7" fmla="*/ 387350 w 482630"/>
              <a:gd name="connsiteY7" fmla="*/ 30204 h 96237"/>
              <a:gd name="connsiteX8" fmla="*/ 260350 w 482630"/>
              <a:gd name="connsiteY8" fmla="*/ 68304 h 96237"/>
              <a:gd name="connsiteX9" fmla="*/ 187325 w 482630"/>
              <a:gd name="connsiteY9" fmla="*/ 81004 h 96237"/>
              <a:gd name="connsiteX10" fmla="*/ 146050 w 482630"/>
              <a:gd name="connsiteY10" fmla="*/ 77829 h 96237"/>
              <a:gd name="connsiteX11" fmla="*/ 0 w 482630"/>
              <a:gd name="connsiteY11" fmla="*/ 65129 h 9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2630" h="96237">
                <a:moveTo>
                  <a:pt x="0" y="65129"/>
                </a:moveTo>
                <a:cubicBezTo>
                  <a:pt x="50800" y="84179"/>
                  <a:pt x="101600" y="103229"/>
                  <a:pt x="165100" y="93704"/>
                </a:cubicBezTo>
                <a:cubicBezTo>
                  <a:pt x="228600" y="84179"/>
                  <a:pt x="331788" y="22796"/>
                  <a:pt x="381000" y="7979"/>
                </a:cubicBezTo>
                <a:cubicBezTo>
                  <a:pt x="430212" y="-6838"/>
                  <a:pt x="457200" y="3217"/>
                  <a:pt x="460375" y="4804"/>
                </a:cubicBezTo>
                <a:cubicBezTo>
                  <a:pt x="463550" y="6391"/>
                  <a:pt x="413808" y="13271"/>
                  <a:pt x="400050" y="17504"/>
                </a:cubicBezTo>
                <a:cubicBezTo>
                  <a:pt x="386292" y="21737"/>
                  <a:pt x="364067" y="29146"/>
                  <a:pt x="377825" y="30204"/>
                </a:cubicBezTo>
                <a:cubicBezTo>
                  <a:pt x="391583" y="31262"/>
                  <a:pt x="481013" y="23854"/>
                  <a:pt x="482600" y="23854"/>
                </a:cubicBezTo>
                <a:cubicBezTo>
                  <a:pt x="484187" y="23854"/>
                  <a:pt x="424392" y="22796"/>
                  <a:pt x="387350" y="30204"/>
                </a:cubicBezTo>
                <a:cubicBezTo>
                  <a:pt x="350308" y="37612"/>
                  <a:pt x="293687" y="59837"/>
                  <a:pt x="260350" y="68304"/>
                </a:cubicBezTo>
                <a:cubicBezTo>
                  <a:pt x="227013" y="76771"/>
                  <a:pt x="206375" y="79417"/>
                  <a:pt x="187325" y="81004"/>
                </a:cubicBezTo>
                <a:lnTo>
                  <a:pt x="146050" y="77829"/>
                </a:lnTo>
                <a:lnTo>
                  <a:pt x="0" y="651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5E25E9CF-3B4F-09E9-51B5-B1364F789238}"/>
              </a:ext>
            </a:extLst>
          </p:cNvPr>
          <p:cNvSpPr/>
          <p:nvPr/>
        </p:nvSpPr>
        <p:spPr>
          <a:xfrm>
            <a:off x="1492250" y="6496050"/>
            <a:ext cx="479448" cy="222758"/>
          </a:xfrm>
          <a:custGeom>
            <a:avLst/>
            <a:gdLst>
              <a:gd name="connsiteX0" fmla="*/ 0 w 479448"/>
              <a:gd name="connsiteY0" fmla="*/ 0 h 222758"/>
              <a:gd name="connsiteX1" fmla="*/ 241300 w 479448"/>
              <a:gd name="connsiteY1" fmla="*/ 12700 h 222758"/>
              <a:gd name="connsiteX2" fmla="*/ 285750 w 479448"/>
              <a:gd name="connsiteY2" fmla="*/ 53975 h 222758"/>
              <a:gd name="connsiteX3" fmla="*/ 285750 w 479448"/>
              <a:gd name="connsiteY3" fmla="*/ 19050 h 222758"/>
              <a:gd name="connsiteX4" fmla="*/ 374650 w 479448"/>
              <a:gd name="connsiteY4" fmla="*/ 95250 h 222758"/>
              <a:gd name="connsiteX5" fmla="*/ 377825 w 479448"/>
              <a:gd name="connsiteY5" fmla="*/ 60325 h 222758"/>
              <a:gd name="connsiteX6" fmla="*/ 419100 w 479448"/>
              <a:gd name="connsiteY6" fmla="*/ 117475 h 222758"/>
              <a:gd name="connsiteX7" fmla="*/ 450850 w 479448"/>
              <a:gd name="connsiteY7" fmla="*/ 146050 h 222758"/>
              <a:gd name="connsiteX8" fmla="*/ 412750 w 479448"/>
              <a:gd name="connsiteY8" fmla="*/ 222250 h 222758"/>
              <a:gd name="connsiteX9" fmla="*/ 434975 w 479448"/>
              <a:gd name="connsiteY9" fmla="*/ 180975 h 222758"/>
              <a:gd name="connsiteX10" fmla="*/ 479425 w 479448"/>
              <a:gd name="connsiteY10" fmla="*/ 215900 h 222758"/>
              <a:gd name="connsiteX11" fmla="*/ 428625 w 479448"/>
              <a:gd name="connsiteY11" fmla="*/ 136525 h 222758"/>
              <a:gd name="connsiteX12" fmla="*/ 327025 w 479448"/>
              <a:gd name="connsiteY12" fmla="*/ 25400 h 222758"/>
              <a:gd name="connsiteX13" fmla="*/ 339725 w 479448"/>
              <a:gd name="connsiteY13" fmla="*/ 53975 h 222758"/>
              <a:gd name="connsiteX14" fmla="*/ 282575 w 479448"/>
              <a:gd name="connsiteY14" fmla="*/ 22225 h 222758"/>
              <a:gd name="connsiteX15" fmla="*/ 254000 w 479448"/>
              <a:gd name="connsiteY15" fmla="*/ 6350 h 222758"/>
              <a:gd name="connsiteX16" fmla="*/ 228600 w 479448"/>
              <a:gd name="connsiteY16" fmla="*/ 3175 h 222758"/>
              <a:gd name="connsiteX17" fmla="*/ 0 w 479448"/>
              <a:gd name="connsiteY17" fmla="*/ 0 h 22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9448" h="222758">
                <a:moveTo>
                  <a:pt x="0" y="0"/>
                </a:moveTo>
                <a:cubicBezTo>
                  <a:pt x="96837" y="1852"/>
                  <a:pt x="193675" y="3704"/>
                  <a:pt x="241300" y="12700"/>
                </a:cubicBezTo>
                <a:cubicBezTo>
                  <a:pt x="288925" y="21696"/>
                  <a:pt x="278342" y="52917"/>
                  <a:pt x="285750" y="53975"/>
                </a:cubicBezTo>
                <a:cubicBezTo>
                  <a:pt x="293158" y="55033"/>
                  <a:pt x="270933" y="12171"/>
                  <a:pt x="285750" y="19050"/>
                </a:cubicBezTo>
                <a:cubicBezTo>
                  <a:pt x="300567" y="25929"/>
                  <a:pt x="359304" y="88371"/>
                  <a:pt x="374650" y="95250"/>
                </a:cubicBezTo>
                <a:cubicBezTo>
                  <a:pt x="389996" y="102129"/>
                  <a:pt x="370417" y="56621"/>
                  <a:pt x="377825" y="60325"/>
                </a:cubicBezTo>
                <a:cubicBezTo>
                  <a:pt x="385233" y="64029"/>
                  <a:pt x="406929" y="103188"/>
                  <a:pt x="419100" y="117475"/>
                </a:cubicBezTo>
                <a:cubicBezTo>
                  <a:pt x="431271" y="131762"/>
                  <a:pt x="451908" y="128588"/>
                  <a:pt x="450850" y="146050"/>
                </a:cubicBezTo>
                <a:cubicBezTo>
                  <a:pt x="449792" y="163512"/>
                  <a:pt x="415396" y="216429"/>
                  <a:pt x="412750" y="222250"/>
                </a:cubicBezTo>
                <a:cubicBezTo>
                  <a:pt x="410104" y="228071"/>
                  <a:pt x="423863" y="182033"/>
                  <a:pt x="434975" y="180975"/>
                </a:cubicBezTo>
                <a:cubicBezTo>
                  <a:pt x="446087" y="179917"/>
                  <a:pt x="480483" y="223308"/>
                  <a:pt x="479425" y="215900"/>
                </a:cubicBezTo>
                <a:cubicBezTo>
                  <a:pt x="478367" y="208492"/>
                  <a:pt x="454025" y="168275"/>
                  <a:pt x="428625" y="136525"/>
                </a:cubicBezTo>
                <a:cubicBezTo>
                  <a:pt x="403225" y="104775"/>
                  <a:pt x="341842" y="39158"/>
                  <a:pt x="327025" y="25400"/>
                </a:cubicBezTo>
                <a:cubicBezTo>
                  <a:pt x="312208" y="11642"/>
                  <a:pt x="347133" y="54504"/>
                  <a:pt x="339725" y="53975"/>
                </a:cubicBezTo>
                <a:cubicBezTo>
                  <a:pt x="332317" y="53446"/>
                  <a:pt x="282575" y="22225"/>
                  <a:pt x="282575" y="22225"/>
                </a:cubicBezTo>
                <a:cubicBezTo>
                  <a:pt x="268288" y="14288"/>
                  <a:pt x="262996" y="9525"/>
                  <a:pt x="254000" y="6350"/>
                </a:cubicBezTo>
                <a:cubicBezTo>
                  <a:pt x="245004" y="3175"/>
                  <a:pt x="228600" y="3175"/>
                  <a:pt x="228600" y="3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39A1348F-16D8-DE39-E36C-1EAAF309DD35}"/>
              </a:ext>
            </a:extLst>
          </p:cNvPr>
          <p:cNvSpPr/>
          <p:nvPr/>
        </p:nvSpPr>
        <p:spPr>
          <a:xfrm>
            <a:off x="1304205" y="6473465"/>
            <a:ext cx="420290" cy="362710"/>
          </a:xfrm>
          <a:custGeom>
            <a:avLst/>
            <a:gdLst>
              <a:gd name="connsiteX0" fmla="*/ 419820 w 420290"/>
              <a:gd name="connsiteY0" fmla="*/ 16235 h 362710"/>
              <a:gd name="connsiteX1" fmla="*/ 213445 w 420290"/>
              <a:gd name="connsiteY1" fmla="*/ 13060 h 362710"/>
              <a:gd name="connsiteX2" fmla="*/ 143595 w 420290"/>
              <a:gd name="connsiteY2" fmla="*/ 360 h 362710"/>
              <a:gd name="connsiteX3" fmla="*/ 213445 w 420290"/>
              <a:gd name="connsiteY3" fmla="*/ 28935 h 362710"/>
              <a:gd name="connsiteX4" fmla="*/ 127720 w 420290"/>
              <a:gd name="connsiteY4" fmla="*/ 51160 h 362710"/>
              <a:gd name="connsiteX5" fmla="*/ 54695 w 420290"/>
              <a:gd name="connsiteY5" fmla="*/ 47985 h 362710"/>
              <a:gd name="connsiteX6" fmla="*/ 105495 w 420290"/>
              <a:gd name="connsiteY6" fmla="*/ 51160 h 362710"/>
              <a:gd name="connsiteX7" fmla="*/ 38820 w 420290"/>
              <a:gd name="connsiteY7" fmla="*/ 124185 h 362710"/>
              <a:gd name="connsiteX8" fmla="*/ 13420 w 420290"/>
              <a:gd name="connsiteY8" fmla="*/ 143235 h 362710"/>
              <a:gd name="connsiteX9" fmla="*/ 16595 w 420290"/>
              <a:gd name="connsiteY9" fmla="*/ 225785 h 362710"/>
              <a:gd name="connsiteX10" fmla="*/ 13420 w 420290"/>
              <a:gd name="connsiteY10" fmla="*/ 178160 h 362710"/>
              <a:gd name="connsiteX11" fmla="*/ 16595 w 420290"/>
              <a:gd name="connsiteY11" fmla="*/ 267060 h 362710"/>
              <a:gd name="connsiteX12" fmla="*/ 32470 w 420290"/>
              <a:gd name="connsiteY12" fmla="*/ 362310 h 362710"/>
              <a:gd name="connsiteX13" fmla="*/ 26120 w 420290"/>
              <a:gd name="connsiteY13" fmla="*/ 295635 h 362710"/>
              <a:gd name="connsiteX14" fmla="*/ 720 w 420290"/>
              <a:gd name="connsiteY14" fmla="*/ 165460 h 362710"/>
              <a:gd name="connsiteX15" fmla="*/ 57870 w 420290"/>
              <a:gd name="connsiteY15" fmla="*/ 73385 h 362710"/>
              <a:gd name="connsiteX16" fmla="*/ 26120 w 420290"/>
              <a:gd name="connsiteY16" fmla="*/ 95610 h 362710"/>
              <a:gd name="connsiteX17" fmla="*/ 156295 w 420290"/>
              <a:gd name="connsiteY17" fmla="*/ 44810 h 362710"/>
              <a:gd name="connsiteX18" fmla="*/ 149945 w 420290"/>
              <a:gd name="connsiteY18" fmla="*/ 32110 h 362710"/>
              <a:gd name="connsiteX19" fmla="*/ 419820 w 420290"/>
              <a:gd name="connsiteY19" fmla="*/ 16235 h 36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0290" h="362710">
                <a:moveTo>
                  <a:pt x="419820" y="16235"/>
                </a:moveTo>
                <a:cubicBezTo>
                  <a:pt x="430403" y="13060"/>
                  <a:pt x="259482" y="15706"/>
                  <a:pt x="213445" y="13060"/>
                </a:cubicBezTo>
                <a:cubicBezTo>
                  <a:pt x="167408" y="10414"/>
                  <a:pt x="143595" y="-2286"/>
                  <a:pt x="143595" y="360"/>
                </a:cubicBezTo>
                <a:cubicBezTo>
                  <a:pt x="143595" y="3006"/>
                  <a:pt x="216091" y="20468"/>
                  <a:pt x="213445" y="28935"/>
                </a:cubicBezTo>
                <a:cubicBezTo>
                  <a:pt x="210799" y="37402"/>
                  <a:pt x="154178" y="47985"/>
                  <a:pt x="127720" y="51160"/>
                </a:cubicBezTo>
                <a:cubicBezTo>
                  <a:pt x="101262" y="54335"/>
                  <a:pt x="58399" y="47985"/>
                  <a:pt x="54695" y="47985"/>
                </a:cubicBezTo>
                <a:cubicBezTo>
                  <a:pt x="50991" y="47985"/>
                  <a:pt x="108141" y="38460"/>
                  <a:pt x="105495" y="51160"/>
                </a:cubicBezTo>
                <a:cubicBezTo>
                  <a:pt x="102849" y="63860"/>
                  <a:pt x="54166" y="108839"/>
                  <a:pt x="38820" y="124185"/>
                </a:cubicBezTo>
                <a:cubicBezTo>
                  <a:pt x="23474" y="139531"/>
                  <a:pt x="17124" y="126302"/>
                  <a:pt x="13420" y="143235"/>
                </a:cubicBezTo>
                <a:cubicBezTo>
                  <a:pt x="9716" y="160168"/>
                  <a:pt x="16595" y="219964"/>
                  <a:pt x="16595" y="225785"/>
                </a:cubicBezTo>
                <a:cubicBezTo>
                  <a:pt x="16595" y="231606"/>
                  <a:pt x="13420" y="171281"/>
                  <a:pt x="13420" y="178160"/>
                </a:cubicBezTo>
                <a:cubicBezTo>
                  <a:pt x="13420" y="185039"/>
                  <a:pt x="13420" y="236368"/>
                  <a:pt x="16595" y="267060"/>
                </a:cubicBezTo>
                <a:cubicBezTo>
                  <a:pt x="19770" y="297752"/>
                  <a:pt x="30883" y="357548"/>
                  <a:pt x="32470" y="362310"/>
                </a:cubicBezTo>
                <a:cubicBezTo>
                  <a:pt x="34057" y="367072"/>
                  <a:pt x="31412" y="328443"/>
                  <a:pt x="26120" y="295635"/>
                </a:cubicBezTo>
                <a:cubicBezTo>
                  <a:pt x="20828" y="262827"/>
                  <a:pt x="-4572" y="202502"/>
                  <a:pt x="720" y="165460"/>
                </a:cubicBezTo>
                <a:cubicBezTo>
                  <a:pt x="6012" y="128418"/>
                  <a:pt x="53637" y="85027"/>
                  <a:pt x="57870" y="73385"/>
                </a:cubicBezTo>
                <a:cubicBezTo>
                  <a:pt x="62103" y="61743"/>
                  <a:pt x="9716" y="100373"/>
                  <a:pt x="26120" y="95610"/>
                </a:cubicBezTo>
                <a:cubicBezTo>
                  <a:pt x="42524" y="90847"/>
                  <a:pt x="156295" y="44810"/>
                  <a:pt x="156295" y="44810"/>
                </a:cubicBezTo>
                <a:cubicBezTo>
                  <a:pt x="176932" y="34227"/>
                  <a:pt x="110787" y="33697"/>
                  <a:pt x="149945" y="32110"/>
                </a:cubicBezTo>
                <a:cubicBezTo>
                  <a:pt x="189103" y="30523"/>
                  <a:pt x="409237" y="19410"/>
                  <a:pt x="419820" y="16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AEE3913B-2308-E4B5-9F88-19B0A084994A}"/>
              </a:ext>
            </a:extLst>
          </p:cNvPr>
          <p:cNvSpPr/>
          <p:nvPr/>
        </p:nvSpPr>
        <p:spPr>
          <a:xfrm>
            <a:off x="1342958" y="6534148"/>
            <a:ext cx="158912" cy="260352"/>
          </a:xfrm>
          <a:custGeom>
            <a:avLst/>
            <a:gdLst>
              <a:gd name="connsiteX0" fmla="*/ 158817 w 158912"/>
              <a:gd name="connsiteY0" fmla="*/ 2 h 260352"/>
              <a:gd name="connsiteX1" fmla="*/ 69917 w 158912"/>
              <a:gd name="connsiteY1" fmla="*/ 127002 h 260352"/>
              <a:gd name="connsiteX2" fmla="*/ 69917 w 158912"/>
              <a:gd name="connsiteY2" fmla="*/ 184152 h 260352"/>
              <a:gd name="connsiteX3" fmla="*/ 149292 w 158912"/>
              <a:gd name="connsiteY3" fmla="*/ 257177 h 260352"/>
              <a:gd name="connsiteX4" fmla="*/ 57217 w 158912"/>
              <a:gd name="connsiteY4" fmla="*/ 206377 h 260352"/>
              <a:gd name="connsiteX5" fmla="*/ 34992 w 158912"/>
              <a:gd name="connsiteY5" fmla="*/ 260352 h 260352"/>
              <a:gd name="connsiteX6" fmla="*/ 67 w 158912"/>
              <a:gd name="connsiteY6" fmla="*/ 206377 h 260352"/>
              <a:gd name="connsiteX7" fmla="*/ 44517 w 158912"/>
              <a:gd name="connsiteY7" fmla="*/ 241302 h 260352"/>
              <a:gd name="connsiteX8" fmla="*/ 69917 w 158912"/>
              <a:gd name="connsiteY8" fmla="*/ 193677 h 260352"/>
              <a:gd name="connsiteX9" fmla="*/ 50867 w 158912"/>
              <a:gd name="connsiteY9" fmla="*/ 130177 h 260352"/>
              <a:gd name="connsiteX10" fmla="*/ 158817 w 158912"/>
              <a:gd name="connsiteY10" fmla="*/ 2 h 26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912" h="260352">
                <a:moveTo>
                  <a:pt x="158817" y="2"/>
                </a:moveTo>
                <a:cubicBezTo>
                  <a:pt x="161992" y="-527"/>
                  <a:pt x="84734" y="96310"/>
                  <a:pt x="69917" y="127002"/>
                </a:cubicBezTo>
                <a:cubicBezTo>
                  <a:pt x="55100" y="157694"/>
                  <a:pt x="56688" y="162456"/>
                  <a:pt x="69917" y="184152"/>
                </a:cubicBezTo>
                <a:cubicBezTo>
                  <a:pt x="83146" y="205848"/>
                  <a:pt x="151409" y="253473"/>
                  <a:pt x="149292" y="257177"/>
                </a:cubicBezTo>
                <a:cubicBezTo>
                  <a:pt x="147175" y="260881"/>
                  <a:pt x="76267" y="205848"/>
                  <a:pt x="57217" y="206377"/>
                </a:cubicBezTo>
                <a:cubicBezTo>
                  <a:pt x="38167" y="206906"/>
                  <a:pt x="44517" y="260352"/>
                  <a:pt x="34992" y="260352"/>
                </a:cubicBezTo>
                <a:cubicBezTo>
                  <a:pt x="25467" y="260352"/>
                  <a:pt x="-1520" y="209552"/>
                  <a:pt x="67" y="206377"/>
                </a:cubicBezTo>
                <a:cubicBezTo>
                  <a:pt x="1654" y="203202"/>
                  <a:pt x="32875" y="243419"/>
                  <a:pt x="44517" y="241302"/>
                </a:cubicBezTo>
                <a:cubicBezTo>
                  <a:pt x="56159" y="239185"/>
                  <a:pt x="68859" y="212198"/>
                  <a:pt x="69917" y="193677"/>
                </a:cubicBezTo>
                <a:cubicBezTo>
                  <a:pt x="70975" y="175156"/>
                  <a:pt x="37109" y="159281"/>
                  <a:pt x="50867" y="130177"/>
                </a:cubicBezTo>
                <a:cubicBezTo>
                  <a:pt x="64625" y="101073"/>
                  <a:pt x="155642" y="531"/>
                  <a:pt x="15881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6AC4E380-69F7-AA76-00E0-CB9011E809C8}"/>
              </a:ext>
            </a:extLst>
          </p:cNvPr>
          <p:cNvSpPr/>
          <p:nvPr/>
        </p:nvSpPr>
        <p:spPr>
          <a:xfrm>
            <a:off x="1586901" y="6497445"/>
            <a:ext cx="350358" cy="251690"/>
          </a:xfrm>
          <a:custGeom>
            <a:avLst/>
            <a:gdLst>
              <a:gd name="connsiteX0" fmla="*/ 16474 w 350358"/>
              <a:gd name="connsiteY0" fmla="*/ 1780 h 251690"/>
              <a:gd name="connsiteX1" fmla="*/ 10124 w 350358"/>
              <a:gd name="connsiteY1" fmla="*/ 84330 h 251690"/>
              <a:gd name="connsiteX2" fmla="*/ 6949 w 350358"/>
              <a:gd name="connsiteY2" fmla="*/ 185930 h 251690"/>
              <a:gd name="connsiteX3" fmla="*/ 105374 w 350358"/>
              <a:gd name="connsiteY3" fmla="*/ 246255 h 251690"/>
              <a:gd name="connsiteX4" fmla="*/ 187924 w 350358"/>
              <a:gd name="connsiteY4" fmla="*/ 243080 h 251690"/>
              <a:gd name="connsiteX5" fmla="*/ 337149 w 350358"/>
              <a:gd name="connsiteY5" fmla="*/ 195455 h 251690"/>
              <a:gd name="connsiteX6" fmla="*/ 333974 w 350358"/>
              <a:gd name="connsiteY6" fmla="*/ 163705 h 251690"/>
              <a:gd name="connsiteX7" fmla="*/ 257774 w 350358"/>
              <a:gd name="connsiteY7" fmla="*/ 68455 h 251690"/>
              <a:gd name="connsiteX8" fmla="*/ 213324 w 350358"/>
              <a:gd name="connsiteY8" fmla="*/ 30355 h 251690"/>
              <a:gd name="connsiteX9" fmla="*/ 16474 w 350358"/>
              <a:gd name="connsiteY9" fmla="*/ 1780 h 25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358" h="251690">
                <a:moveTo>
                  <a:pt x="16474" y="1780"/>
                </a:moveTo>
                <a:cubicBezTo>
                  <a:pt x="-17393" y="10776"/>
                  <a:pt x="11711" y="53638"/>
                  <a:pt x="10124" y="84330"/>
                </a:cubicBezTo>
                <a:cubicBezTo>
                  <a:pt x="8536" y="115022"/>
                  <a:pt x="-8926" y="158943"/>
                  <a:pt x="6949" y="185930"/>
                </a:cubicBezTo>
                <a:cubicBezTo>
                  <a:pt x="22824" y="212918"/>
                  <a:pt x="75212" y="236730"/>
                  <a:pt x="105374" y="246255"/>
                </a:cubicBezTo>
                <a:cubicBezTo>
                  <a:pt x="135536" y="255780"/>
                  <a:pt x="149295" y="251547"/>
                  <a:pt x="187924" y="243080"/>
                </a:cubicBezTo>
                <a:cubicBezTo>
                  <a:pt x="226553" y="234613"/>
                  <a:pt x="312807" y="208684"/>
                  <a:pt x="337149" y="195455"/>
                </a:cubicBezTo>
                <a:cubicBezTo>
                  <a:pt x="361491" y="182226"/>
                  <a:pt x="347203" y="184872"/>
                  <a:pt x="333974" y="163705"/>
                </a:cubicBezTo>
                <a:cubicBezTo>
                  <a:pt x="320745" y="142538"/>
                  <a:pt x="277882" y="90680"/>
                  <a:pt x="257774" y="68455"/>
                </a:cubicBezTo>
                <a:cubicBezTo>
                  <a:pt x="237666" y="46230"/>
                  <a:pt x="254070" y="40409"/>
                  <a:pt x="213324" y="30355"/>
                </a:cubicBezTo>
                <a:cubicBezTo>
                  <a:pt x="172578" y="20301"/>
                  <a:pt x="50341" y="-7216"/>
                  <a:pt x="16474" y="1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50600E88-A730-0C46-72C6-B05A906D103D}"/>
              </a:ext>
            </a:extLst>
          </p:cNvPr>
          <p:cNvSpPr/>
          <p:nvPr/>
        </p:nvSpPr>
        <p:spPr>
          <a:xfrm>
            <a:off x="1993891" y="6261072"/>
            <a:ext cx="99179" cy="460563"/>
          </a:xfrm>
          <a:custGeom>
            <a:avLst/>
            <a:gdLst>
              <a:gd name="connsiteX0" fmla="*/ 9 w 99179"/>
              <a:gd name="connsiteY0" fmla="*/ 28 h 460563"/>
              <a:gd name="connsiteX1" fmla="*/ 92084 w 99179"/>
              <a:gd name="connsiteY1" fmla="*/ 250853 h 460563"/>
              <a:gd name="connsiteX2" fmla="*/ 28584 w 99179"/>
              <a:gd name="connsiteY2" fmla="*/ 457228 h 460563"/>
              <a:gd name="connsiteX3" fmla="*/ 57159 w 99179"/>
              <a:gd name="connsiteY3" fmla="*/ 368328 h 460563"/>
              <a:gd name="connsiteX4" fmla="*/ 98434 w 99179"/>
              <a:gd name="connsiteY4" fmla="*/ 234978 h 460563"/>
              <a:gd name="connsiteX5" fmla="*/ 9 w 99179"/>
              <a:gd name="connsiteY5" fmla="*/ 28 h 46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79" h="460563">
                <a:moveTo>
                  <a:pt x="9" y="28"/>
                </a:moveTo>
                <a:cubicBezTo>
                  <a:pt x="-1049" y="2674"/>
                  <a:pt x="87322" y="174653"/>
                  <a:pt x="92084" y="250853"/>
                </a:cubicBezTo>
                <a:cubicBezTo>
                  <a:pt x="96846" y="327053"/>
                  <a:pt x="34405" y="437649"/>
                  <a:pt x="28584" y="457228"/>
                </a:cubicBezTo>
                <a:cubicBezTo>
                  <a:pt x="22763" y="476807"/>
                  <a:pt x="45517" y="405370"/>
                  <a:pt x="57159" y="368328"/>
                </a:cubicBezTo>
                <a:cubicBezTo>
                  <a:pt x="68801" y="331286"/>
                  <a:pt x="104784" y="292657"/>
                  <a:pt x="98434" y="234978"/>
                </a:cubicBezTo>
                <a:cubicBezTo>
                  <a:pt x="92084" y="177299"/>
                  <a:pt x="1067" y="-2618"/>
                  <a:pt x="9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DDDF290B-FFB8-7D10-D5CF-F6085AA3642F}"/>
              </a:ext>
            </a:extLst>
          </p:cNvPr>
          <p:cNvSpPr/>
          <p:nvPr/>
        </p:nvSpPr>
        <p:spPr>
          <a:xfrm>
            <a:off x="1879519" y="6750010"/>
            <a:ext cx="168373" cy="675127"/>
          </a:xfrm>
          <a:custGeom>
            <a:avLst/>
            <a:gdLst>
              <a:gd name="connsiteX0" fmla="*/ 168356 w 168373"/>
              <a:gd name="connsiteY0" fmla="*/ 40 h 675127"/>
              <a:gd name="connsiteX1" fmla="*/ 108031 w 168373"/>
              <a:gd name="connsiteY1" fmla="*/ 155615 h 675127"/>
              <a:gd name="connsiteX2" fmla="*/ 79456 w 168373"/>
              <a:gd name="connsiteY2" fmla="*/ 203240 h 675127"/>
              <a:gd name="connsiteX3" fmla="*/ 79456 w 168373"/>
              <a:gd name="connsiteY3" fmla="*/ 282615 h 675127"/>
              <a:gd name="connsiteX4" fmla="*/ 69931 w 168373"/>
              <a:gd name="connsiteY4" fmla="*/ 333415 h 675127"/>
              <a:gd name="connsiteX5" fmla="*/ 47706 w 168373"/>
              <a:gd name="connsiteY5" fmla="*/ 400090 h 675127"/>
              <a:gd name="connsiteX6" fmla="*/ 25481 w 168373"/>
              <a:gd name="connsiteY6" fmla="*/ 466765 h 675127"/>
              <a:gd name="connsiteX7" fmla="*/ 12781 w 168373"/>
              <a:gd name="connsiteY7" fmla="*/ 527090 h 675127"/>
              <a:gd name="connsiteX8" fmla="*/ 81 w 168373"/>
              <a:gd name="connsiteY8" fmla="*/ 673140 h 675127"/>
              <a:gd name="connsiteX9" fmla="*/ 19131 w 168373"/>
              <a:gd name="connsiteY9" fmla="*/ 590590 h 675127"/>
              <a:gd name="connsiteX10" fmla="*/ 63581 w 168373"/>
              <a:gd name="connsiteY10" fmla="*/ 308015 h 675127"/>
              <a:gd name="connsiteX11" fmla="*/ 108031 w 168373"/>
              <a:gd name="connsiteY11" fmla="*/ 127040 h 675127"/>
              <a:gd name="connsiteX12" fmla="*/ 101681 w 168373"/>
              <a:gd name="connsiteY12" fmla="*/ 139740 h 675127"/>
              <a:gd name="connsiteX13" fmla="*/ 168356 w 168373"/>
              <a:gd name="connsiteY13" fmla="*/ 40 h 67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373" h="675127">
                <a:moveTo>
                  <a:pt x="168356" y="40"/>
                </a:moveTo>
                <a:cubicBezTo>
                  <a:pt x="169414" y="2686"/>
                  <a:pt x="122848" y="121748"/>
                  <a:pt x="108031" y="155615"/>
                </a:cubicBezTo>
                <a:cubicBezTo>
                  <a:pt x="93214" y="189482"/>
                  <a:pt x="84218" y="182073"/>
                  <a:pt x="79456" y="203240"/>
                </a:cubicBezTo>
                <a:cubicBezTo>
                  <a:pt x="74694" y="224407"/>
                  <a:pt x="81043" y="260919"/>
                  <a:pt x="79456" y="282615"/>
                </a:cubicBezTo>
                <a:cubicBezTo>
                  <a:pt x="77869" y="304311"/>
                  <a:pt x="75223" y="313836"/>
                  <a:pt x="69931" y="333415"/>
                </a:cubicBezTo>
                <a:cubicBezTo>
                  <a:pt x="64639" y="352994"/>
                  <a:pt x="47706" y="400090"/>
                  <a:pt x="47706" y="400090"/>
                </a:cubicBezTo>
                <a:cubicBezTo>
                  <a:pt x="40298" y="422315"/>
                  <a:pt x="31302" y="445598"/>
                  <a:pt x="25481" y="466765"/>
                </a:cubicBezTo>
                <a:cubicBezTo>
                  <a:pt x="19660" y="487932"/>
                  <a:pt x="17014" y="492694"/>
                  <a:pt x="12781" y="527090"/>
                </a:cubicBezTo>
                <a:cubicBezTo>
                  <a:pt x="8548" y="561486"/>
                  <a:pt x="-977" y="662557"/>
                  <a:pt x="81" y="673140"/>
                </a:cubicBezTo>
                <a:cubicBezTo>
                  <a:pt x="1139" y="683723"/>
                  <a:pt x="8548" y="651444"/>
                  <a:pt x="19131" y="590590"/>
                </a:cubicBezTo>
                <a:cubicBezTo>
                  <a:pt x="29714" y="529736"/>
                  <a:pt x="48764" y="385273"/>
                  <a:pt x="63581" y="308015"/>
                </a:cubicBezTo>
                <a:cubicBezTo>
                  <a:pt x="78398" y="230757"/>
                  <a:pt x="108031" y="127040"/>
                  <a:pt x="108031" y="127040"/>
                </a:cubicBezTo>
                <a:cubicBezTo>
                  <a:pt x="114381" y="98994"/>
                  <a:pt x="92156" y="155086"/>
                  <a:pt x="101681" y="139740"/>
                </a:cubicBezTo>
                <a:cubicBezTo>
                  <a:pt x="111206" y="124394"/>
                  <a:pt x="167298" y="-2606"/>
                  <a:pt x="168356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DB8A520C-6E62-E258-7944-22315D6510DF}"/>
              </a:ext>
            </a:extLst>
          </p:cNvPr>
          <p:cNvSpPr/>
          <p:nvPr/>
        </p:nvSpPr>
        <p:spPr>
          <a:xfrm>
            <a:off x="2101834" y="6650405"/>
            <a:ext cx="76497" cy="582695"/>
          </a:xfrm>
          <a:custGeom>
            <a:avLst/>
            <a:gdLst>
              <a:gd name="connsiteX0" fmla="*/ 76216 w 76497"/>
              <a:gd name="connsiteY0" fmla="*/ 1220 h 582695"/>
              <a:gd name="connsiteX1" fmla="*/ 34941 w 76497"/>
              <a:gd name="connsiteY1" fmla="*/ 169495 h 582695"/>
              <a:gd name="connsiteX2" fmla="*/ 9541 w 76497"/>
              <a:gd name="connsiteY2" fmla="*/ 356820 h 582695"/>
              <a:gd name="connsiteX3" fmla="*/ 9541 w 76497"/>
              <a:gd name="connsiteY3" fmla="*/ 274270 h 582695"/>
              <a:gd name="connsiteX4" fmla="*/ 6366 w 76497"/>
              <a:gd name="connsiteY4" fmla="*/ 413970 h 582695"/>
              <a:gd name="connsiteX5" fmla="*/ 12716 w 76497"/>
              <a:gd name="connsiteY5" fmla="*/ 471120 h 582695"/>
              <a:gd name="connsiteX6" fmla="*/ 16 w 76497"/>
              <a:gd name="connsiteY6" fmla="*/ 582245 h 582695"/>
              <a:gd name="connsiteX7" fmla="*/ 15891 w 76497"/>
              <a:gd name="connsiteY7" fmla="*/ 499695 h 582695"/>
              <a:gd name="connsiteX8" fmla="*/ 12716 w 76497"/>
              <a:gd name="connsiteY8" fmla="*/ 258395 h 582695"/>
              <a:gd name="connsiteX9" fmla="*/ 76216 w 76497"/>
              <a:gd name="connsiteY9" fmla="*/ 1220 h 58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497" h="582695">
                <a:moveTo>
                  <a:pt x="76216" y="1220"/>
                </a:moveTo>
                <a:cubicBezTo>
                  <a:pt x="79920" y="-13597"/>
                  <a:pt x="46053" y="110228"/>
                  <a:pt x="34941" y="169495"/>
                </a:cubicBezTo>
                <a:cubicBezTo>
                  <a:pt x="23828" y="228762"/>
                  <a:pt x="13774" y="339358"/>
                  <a:pt x="9541" y="356820"/>
                </a:cubicBezTo>
                <a:cubicBezTo>
                  <a:pt x="5308" y="374282"/>
                  <a:pt x="10070" y="264745"/>
                  <a:pt x="9541" y="274270"/>
                </a:cubicBezTo>
                <a:cubicBezTo>
                  <a:pt x="9012" y="283795"/>
                  <a:pt x="5837" y="381162"/>
                  <a:pt x="6366" y="413970"/>
                </a:cubicBezTo>
                <a:cubicBezTo>
                  <a:pt x="6895" y="446778"/>
                  <a:pt x="13774" y="443074"/>
                  <a:pt x="12716" y="471120"/>
                </a:cubicBezTo>
                <a:cubicBezTo>
                  <a:pt x="11658" y="499166"/>
                  <a:pt x="-513" y="577483"/>
                  <a:pt x="16" y="582245"/>
                </a:cubicBezTo>
                <a:cubicBezTo>
                  <a:pt x="545" y="587008"/>
                  <a:pt x="13774" y="553670"/>
                  <a:pt x="15891" y="499695"/>
                </a:cubicBezTo>
                <a:cubicBezTo>
                  <a:pt x="18008" y="445720"/>
                  <a:pt x="1603" y="335124"/>
                  <a:pt x="12716" y="258395"/>
                </a:cubicBezTo>
                <a:cubicBezTo>
                  <a:pt x="23828" y="181666"/>
                  <a:pt x="72512" y="16037"/>
                  <a:pt x="76216" y="1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BE67CEAC-8BA2-DAB7-8442-0D237B19AE81}"/>
              </a:ext>
            </a:extLst>
          </p:cNvPr>
          <p:cNvSpPr/>
          <p:nvPr/>
        </p:nvSpPr>
        <p:spPr>
          <a:xfrm>
            <a:off x="2085734" y="7229332"/>
            <a:ext cx="157654" cy="270295"/>
          </a:xfrm>
          <a:custGeom>
            <a:avLst/>
            <a:gdLst>
              <a:gd name="connsiteX0" fmla="*/ 241 w 157654"/>
              <a:gd name="connsiteY0" fmla="*/ 143 h 270295"/>
              <a:gd name="connsiteX1" fmla="*/ 117716 w 157654"/>
              <a:gd name="connsiteY1" fmla="*/ 111268 h 270295"/>
              <a:gd name="connsiteX2" fmla="*/ 133591 w 157654"/>
              <a:gd name="connsiteY2" fmla="*/ 149368 h 270295"/>
              <a:gd name="connsiteX3" fmla="*/ 101841 w 157654"/>
              <a:gd name="connsiteY3" fmla="*/ 270018 h 270295"/>
              <a:gd name="connsiteX4" fmla="*/ 130416 w 157654"/>
              <a:gd name="connsiteY4" fmla="*/ 181118 h 270295"/>
              <a:gd name="connsiteX5" fmla="*/ 152641 w 157654"/>
              <a:gd name="connsiteY5" fmla="*/ 136668 h 270295"/>
              <a:gd name="connsiteX6" fmla="*/ 241 w 157654"/>
              <a:gd name="connsiteY6" fmla="*/ 143 h 27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54" h="270295">
                <a:moveTo>
                  <a:pt x="241" y="143"/>
                </a:moveTo>
                <a:cubicBezTo>
                  <a:pt x="-5580" y="-4090"/>
                  <a:pt x="95491" y="86397"/>
                  <a:pt x="117716" y="111268"/>
                </a:cubicBezTo>
                <a:cubicBezTo>
                  <a:pt x="139941" y="136139"/>
                  <a:pt x="136237" y="122910"/>
                  <a:pt x="133591" y="149368"/>
                </a:cubicBezTo>
                <a:cubicBezTo>
                  <a:pt x="130945" y="175826"/>
                  <a:pt x="102370" y="264726"/>
                  <a:pt x="101841" y="270018"/>
                </a:cubicBezTo>
                <a:cubicBezTo>
                  <a:pt x="101312" y="275310"/>
                  <a:pt x="121949" y="203343"/>
                  <a:pt x="130416" y="181118"/>
                </a:cubicBezTo>
                <a:cubicBezTo>
                  <a:pt x="138883" y="158893"/>
                  <a:pt x="169574" y="161539"/>
                  <a:pt x="152641" y="136668"/>
                </a:cubicBezTo>
                <a:cubicBezTo>
                  <a:pt x="135708" y="111797"/>
                  <a:pt x="6062" y="4376"/>
                  <a:pt x="241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D1590EA0-B936-754D-1F92-0BB40B72CA2A}"/>
              </a:ext>
            </a:extLst>
          </p:cNvPr>
          <p:cNvSpPr/>
          <p:nvPr/>
        </p:nvSpPr>
        <p:spPr>
          <a:xfrm>
            <a:off x="1878990" y="7410349"/>
            <a:ext cx="54655" cy="255605"/>
          </a:xfrm>
          <a:custGeom>
            <a:avLst/>
            <a:gdLst>
              <a:gd name="connsiteX0" fmla="*/ 35535 w 54655"/>
              <a:gd name="connsiteY0" fmla="*/ 101 h 255605"/>
              <a:gd name="connsiteX1" fmla="*/ 29185 w 54655"/>
              <a:gd name="connsiteY1" fmla="*/ 111226 h 255605"/>
              <a:gd name="connsiteX2" fmla="*/ 54585 w 54655"/>
              <a:gd name="connsiteY2" fmla="*/ 250926 h 255605"/>
              <a:gd name="connsiteX3" fmla="*/ 35535 w 54655"/>
              <a:gd name="connsiteY3" fmla="*/ 212826 h 255605"/>
              <a:gd name="connsiteX4" fmla="*/ 610 w 54655"/>
              <a:gd name="connsiteY4" fmla="*/ 117576 h 255605"/>
              <a:gd name="connsiteX5" fmla="*/ 13310 w 54655"/>
              <a:gd name="connsiteY5" fmla="*/ 146151 h 255605"/>
              <a:gd name="connsiteX6" fmla="*/ 13310 w 54655"/>
              <a:gd name="connsiteY6" fmla="*/ 92176 h 255605"/>
              <a:gd name="connsiteX7" fmla="*/ 35535 w 54655"/>
              <a:gd name="connsiteY7" fmla="*/ 101 h 25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55" h="255605">
                <a:moveTo>
                  <a:pt x="35535" y="101"/>
                </a:moveTo>
                <a:cubicBezTo>
                  <a:pt x="38181" y="3276"/>
                  <a:pt x="26010" y="69422"/>
                  <a:pt x="29185" y="111226"/>
                </a:cubicBezTo>
                <a:cubicBezTo>
                  <a:pt x="32360" y="153030"/>
                  <a:pt x="53527" y="233993"/>
                  <a:pt x="54585" y="250926"/>
                </a:cubicBezTo>
                <a:cubicBezTo>
                  <a:pt x="55643" y="267859"/>
                  <a:pt x="44531" y="235051"/>
                  <a:pt x="35535" y="212826"/>
                </a:cubicBezTo>
                <a:cubicBezTo>
                  <a:pt x="26539" y="190601"/>
                  <a:pt x="4314" y="128688"/>
                  <a:pt x="610" y="117576"/>
                </a:cubicBezTo>
                <a:cubicBezTo>
                  <a:pt x="-3094" y="106464"/>
                  <a:pt x="11193" y="150384"/>
                  <a:pt x="13310" y="146151"/>
                </a:cubicBezTo>
                <a:cubicBezTo>
                  <a:pt x="15427" y="141918"/>
                  <a:pt x="10135" y="114930"/>
                  <a:pt x="13310" y="92176"/>
                </a:cubicBezTo>
                <a:cubicBezTo>
                  <a:pt x="16485" y="69422"/>
                  <a:pt x="32889" y="-3074"/>
                  <a:pt x="35535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6E84995D-E14B-0C0D-7D93-6B5B3FA923BE}"/>
              </a:ext>
            </a:extLst>
          </p:cNvPr>
          <p:cNvSpPr/>
          <p:nvPr/>
        </p:nvSpPr>
        <p:spPr>
          <a:xfrm>
            <a:off x="1968460" y="7007219"/>
            <a:ext cx="73258" cy="346085"/>
          </a:xfrm>
          <a:custGeom>
            <a:avLst/>
            <a:gdLst>
              <a:gd name="connsiteX0" fmla="*/ 73065 w 73258"/>
              <a:gd name="connsiteY0" fmla="*/ 6 h 346085"/>
              <a:gd name="connsiteX1" fmla="*/ 57190 w 73258"/>
              <a:gd name="connsiteY1" fmla="*/ 180981 h 346085"/>
              <a:gd name="connsiteX2" fmla="*/ 60365 w 73258"/>
              <a:gd name="connsiteY2" fmla="*/ 263531 h 346085"/>
              <a:gd name="connsiteX3" fmla="*/ 40 w 73258"/>
              <a:gd name="connsiteY3" fmla="*/ 346081 h 346085"/>
              <a:gd name="connsiteX4" fmla="*/ 50840 w 73258"/>
              <a:gd name="connsiteY4" fmla="*/ 266706 h 346085"/>
              <a:gd name="connsiteX5" fmla="*/ 44490 w 73258"/>
              <a:gd name="connsiteY5" fmla="*/ 174631 h 346085"/>
              <a:gd name="connsiteX6" fmla="*/ 73065 w 73258"/>
              <a:gd name="connsiteY6" fmla="*/ 6 h 34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258" h="346085">
                <a:moveTo>
                  <a:pt x="73065" y="6"/>
                </a:moveTo>
                <a:cubicBezTo>
                  <a:pt x="75182" y="1064"/>
                  <a:pt x="59307" y="137060"/>
                  <a:pt x="57190" y="180981"/>
                </a:cubicBezTo>
                <a:cubicBezTo>
                  <a:pt x="55073" y="224902"/>
                  <a:pt x="69890" y="236014"/>
                  <a:pt x="60365" y="263531"/>
                </a:cubicBezTo>
                <a:cubicBezTo>
                  <a:pt x="50840" y="291048"/>
                  <a:pt x="1627" y="345552"/>
                  <a:pt x="40" y="346081"/>
                </a:cubicBezTo>
                <a:cubicBezTo>
                  <a:pt x="-1547" y="346610"/>
                  <a:pt x="43432" y="295281"/>
                  <a:pt x="50840" y="266706"/>
                </a:cubicBezTo>
                <a:cubicBezTo>
                  <a:pt x="58248" y="238131"/>
                  <a:pt x="39727" y="219081"/>
                  <a:pt x="44490" y="174631"/>
                </a:cubicBezTo>
                <a:cubicBezTo>
                  <a:pt x="49252" y="130181"/>
                  <a:pt x="70948" y="-1052"/>
                  <a:pt x="7306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68E55D3A-119E-26F5-8692-687AC3A737BF}"/>
              </a:ext>
            </a:extLst>
          </p:cNvPr>
          <p:cNvSpPr/>
          <p:nvPr/>
        </p:nvSpPr>
        <p:spPr>
          <a:xfrm>
            <a:off x="2031998" y="7444171"/>
            <a:ext cx="190806" cy="112365"/>
          </a:xfrm>
          <a:custGeom>
            <a:avLst/>
            <a:gdLst>
              <a:gd name="connsiteX0" fmla="*/ 2 w 190806"/>
              <a:gd name="connsiteY0" fmla="*/ 1204 h 112365"/>
              <a:gd name="connsiteX1" fmla="*/ 127002 w 190806"/>
              <a:gd name="connsiteY1" fmla="*/ 4379 h 112365"/>
              <a:gd name="connsiteX2" fmla="*/ 165102 w 190806"/>
              <a:gd name="connsiteY2" fmla="*/ 45654 h 112365"/>
              <a:gd name="connsiteX3" fmla="*/ 149227 w 190806"/>
              <a:gd name="connsiteY3" fmla="*/ 112329 h 112365"/>
              <a:gd name="connsiteX4" fmla="*/ 190502 w 190806"/>
              <a:gd name="connsiteY4" fmla="*/ 36129 h 112365"/>
              <a:gd name="connsiteX5" fmla="*/ 123827 w 190806"/>
              <a:gd name="connsiteY5" fmla="*/ 4379 h 112365"/>
              <a:gd name="connsiteX6" fmla="*/ 2 w 190806"/>
              <a:gd name="connsiteY6" fmla="*/ 1204 h 11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806" h="112365">
                <a:moveTo>
                  <a:pt x="2" y="1204"/>
                </a:moveTo>
                <a:cubicBezTo>
                  <a:pt x="531" y="1204"/>
                  <a:pt x="99485" y="-3029"/>
                  <a:pt x="127002" y="4379"/>
                </a:cubicBezTo>
                <a:cubicBezTo>
                  <a:pt x="154519" y="11787"/>
                  <a:pt x="161398" y="27662"/>
                  <a:pt x="165102" y="45654"/>
                </a:cubicBezTo>
                <a:cubicBezTo>
                  <a:pt x="168806" y="63646"/>
                  <a:pt x="144994" y="113916"/>
                  <a:pt x="149227" y="112329"/>
                </a:cubicBezTo>
                <a:cubicBezTo>
                  <a:pt x="153460" y="110742"/>
                  <a:pt x="194735" y="54121"/>
                  <a:pt x="190502" y="36129"/>
                </a:cubicBezTo>
                <a:cubicBezTo>
                  <a:pt x="186269" y="18137"/>
                  <a:pt x="152931" y="11787"/>
                  <a:pt x="123827" y="4379"/>
                </a:cubicBezTo>
                <a:cubicBezTo>
                  <a:pt x="94723" y="-3029"/>
                  <a:pt x="-527" y="1204"/>
                  <a:pt x="2" y="1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803A565A-61CC-DA71-4519-3399484770D9}"/>
              </a:ext>
            </a:extLst>
          </p:cNvPr>
          <p:cNvSpPr/>
          <p:nvPr/>
        </p:nvSpPr>
        <p:spPr>
          <a:xfrm>
            <a:off x="2247896" y="6593963"/>
            <a:ext cx="61573" cy="688816"/>
          </a:xfrm>
          <a:custGeom>
            <a:avLst/>
            <a:gdLst>
              <a:gd name="connsiteX0" fmla="*/ 4 w 61573"/>
              <a:gd name="connsiteY0" fmla="*/ 512 h 688816"/>
              <a:gd name="connsiteX1" fmla="*/ 50804 w 61573"/>
              <a:gd name="connsiteY1" fmla="*/ 200537 h 688816"/>
              <a:gd name="connsiteX2" fmla="*/ 31754 w 61573"/>
              <a:gd name="connsiteY2" fmla="*/ 327537 h 688816"/>
              <a:gd name="connsiteX3" fmla="*/ 60329 w 61573"/>
              <a:gd name="connsiteY3" fmla="*/ 273562 h 688816"/>
              <a:gd name="connsiteX4" fmla="*/ 53979 w 61573"/>
              <a:gd name="connsiteY4" fmla="*/ 432312 h 688816"/>
              <a:gd name="connsiteX5" fmla="*/ 31754 w 61573"/>
              <a:gd name="connsiteY5" fmla="*/ 498987 h 688816"/>
              <a:gd name="connsiteX6" fmla="*/ 34929 w 61573"/>
              <a:gd name="connsiteY6" fmla="*/ 683137 h 688816"/>
              <a:gd name="connsiteX7" fmla="*/ 38104 w 61573"/>
              <a:gd name="connsiteY7" fmla="*/ 622812 h 688816"/>
              <a:gd name="connsiteX8" fmla="*/ 38104 w 61573"/>
              <a:gd name="connsiteY8" fmla="*/ 432312 h 688816"/>
              <a:gd name="connsiteX9" fmla="*/ 53979 w 61573"/>
              <a:gd name="connsiteY9" fmla="*/ 264037 h 688816"/>
              <a:gd name="connsiteX10" fmla="*/ 4 w 61573"/>
              <a:gd name="connsiteY10" fmla="*/ 512 h 68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573" h="688816">
                <a:moveTo>
                  <a:pt x="4" y="512"/>
                </a:moveTo>
                <a:cubicBezTo>
                  <a:pt x="-525" y="-10071"/>
                  <a:pt x="45512" y="146033"/>
                  <a:pt x="50804" y="200537"/>
                </a:cubicBezTo>
                <a:cubicBezTo>
                  <a:pt x="56096" y="255041"/>
                  <a:pt x="30167" y="315366"/>
                  <a:pt x="31754" y="327537"/>
                </a:cubicBezTo>
                <a:cubicBezTo>
                  <a:pt x="33341" y="339708"/>
                  <a:pt x="56625" y="256100"/>
                  <a:pt x="60329" y="273562"/>
                </a:cubicBezTo>
                <a:cubicBezTo>
                  <a:pt x="64033" y="291024"/>
                  <a:pt x="58741" y="394741"/>
                  <a:pt x="53979" y="432312"/>
                </a:cubicBezTo>
                <a:cubicBezTo>
                  <a:pt x="49217" y="469883"/>
                  <a:pt x="34929" y="457183"/>
                  <a:pt x="31754" y="498987"/>
                </a:cubicBezTo>
                <a:cubicBezTo>
                  <a:pt x="28579" y="540791"/>
                  <a:pt x="33871" y="662500"/>
                  <a:pt x="34929" y="683137"/>
                </a:cubicBezTo>
                <a:cubicBezTo>
                  <a:pt x="35987" y="703774"/>
                  <a:pt x="37575" y="664616"/>
                  <a:pt x="38104" y="622812"/>
                </a:cubicBezTo>
                <a:cubicBezTo>
                  <a:pt x="38633" y="581008"/>
                  <a:pt x="35458" y="492108"/>
                  <a:pt x="38104" y="432312"/>
                </a:cubicBezTo>
                <a:cubicBezTo>
                  <a:pt x="40750" y="372516"/>
                  <a:pt x="59271" y="333887"/>
                  <a:pt x="53979" y="264037"/>
                </a:cubicBezTo>
                <a:cubicBezTo>
                  <a:pt x="48687" y="194187"/>
                  <a:pt x="533" y="11095"/>
                  <a:pt x="4" y="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466FBE3-ADA7-3CD0-9DBE-6EBFFFC25808}"/>
              </a:ext>
            </a:extLst>
          </p:cNvPr>
          <p:cNvSpPr/>
          <p:nvPr/>
        </p:nvSpPr>
        <p:spPr>
          <a:xfrm>
            <a:off x="2682636" y="7336384"/>
            <a:ext cx="119007" cy="356751"/>
          </a:xfrm>
          <a:custGeom>
            <a:avLst/>
            <a:gdLst>
              <a:gd name="connsiteX0" fmla="*/ 239 w 119007"/>
              <a:gd name="connsiteY0" fmla="*/ 1041 h 356751"/>
              <a:gd name="connsiteX1" fmla="*/ 82789 w 119007"/>
              <a:gd name="connsiteY1" fmla="*/ 86766 h 356751"/>
              <a:gd name="connsiteX2" fmla="*/ 117714 w 119007"/>
              <a:gd name="connsiteY2" fmla="*/ 140741 h 356751"/>
              <a:gd name="connsiteX3" fmla="*/ 95489 w 119007"/>
              <a:gd name="connsiteY3" fmla="*/ 191541 h 356751"/>
              <a:gd name="connsiteX4" fmla="*/ 108189 w 119007"/>
              <a:gd name="connsiteY4" fmla="*/ 251866 h 356751"/>
              <a:gd name="connsiteX5" fmla="*/ 28814 w 119007"/>
              <a:gd name="connsiteY5" fmla="*/ 356641 h 356751"/>
              <a:gd name="connsiteX6" fmla="*/ 85964 w 119007"/>
              <a:gd name="connsiteY6" fmla="*/ 270916 h 356751"/>
              <a:gd name="connsiteX7" fmla="*/ 108189 w 119007"/>
              <a:gd name="connsiteY7" fmla="*/ 220116 h 356751"/>
              <a:gd name="connsiteX8" fmla="*/ 111364 w 119007"/>
              <a:gd name="connsiteY8" fmla="*/ 150266 h 356751"/>
              <a:gd name="connsiteX9" fmla="*/ 239 w 119007"/>
              <a:gd name="connsiteY9" fmla="*/ 1041 h 35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007" h="356751">
                <a:moveTo>
                  <a:pt x="239" y="1041"/>
                </a:moveTo>
                <a:cubicBezTo>
                  <a:pt x="-4524" y="-9542"/>
                  <a:pt x="63210" y="63483"/>
                  <a:pt x="82789" y="86766"/>
                </a:cubicBezTo>
                <a:cubicBezTo>
                  <a:pt x="102368" y="110049"/>
                  <a:pt x="115597" y="123279"/>
                  <a:pt x="117714" y="140741"/>
                </a:cubicBezTo>
                <a:cubicBezTo>
                  <a:pt x="119831" y="158203"/>
                  <a:pt x="97076" y="173020"/>
                  <a:pt x="95489" y="191541"/>
                </a:cubicBezTo>
                <a:cubicBezTo>
                  <a:pt x="93902" y="210062"/>
                  <a:pt x="119301" y="224349"/>
                  <a:pt x="108189" y="251866"/>
                </a:cubicBezTo>
                <a:cubicBezTo>
                  <a:pt x="97077" y="279383"/>
                  <a:pt x="32518" y="353466"/>
                  <a:pt x="28814" y="356641"/>
                </a:cubicBezTo>
                <a:cubicBezTo>
                  <a:pt x="25110" y="359816"/>
                  <a:pt x="72735" y="293670"/>
                  <a:pt x="85964" y="270916"/>
                </a:cubicBezTo>
                <a:cubicBezTo>
                  <a:pt x="99193" y="248162"/>
                  <a:pt x="103956" y="240224"/>
                  <a:pt x="108189" y="220116"/>
                </a:cubicBezTo>
                <a:cubicBezTo>
                  <a:pt x="112422" y="200008"/>
                  <a:pt x="128297" y="186249"/>
                  <a:pt x="111364" y="150266"/>
                </a:cubicBezTo>
                <a:cubicBezTo>
                  <a:pt x="94431" y="114283"/>
                  <a:pt x="5002" y="11624"/>
                  <a:pt x="239" y="1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E28FE2BA-0137-FDD1-BCFF-2AB62A401D57}"/>
              </a:ext>
            </a:extLst>
          </p:cNvPr>
          <p:cNvSpPr/>
          <p:nvPr/>
        </p:nvSpPr>
        <p:spPr>
          <a:xfrm>
            <a:off x="2336669" y="7605887"/>
            <a:ext cx="230595" cy="68215"/>
          </a:xfrm>
          <a:custGeom>
            <a:avLst/>
            <a:gdLst>
              <a:gd name="connsiteX0" fmla="*/ 131 w 230595"/>
              <a:gd name="connsiteY0" fmla="*/ 4588 h 68215"/>
              <a:gd name="connsiteX1" fmla="*/ 133481 w 230595"/>
              <a:gd name="connsiteY1" fmla="*/ 4588 h 68215"/>
              <a:gd name="connsiteX2" fmla="*/ 228731 w 230595"/>
              <a:gd name="connsiteY2" fmla="*/ 68088 h 68215"/>
              <a:gd name="connsiteX3" fmla="*/ 193806 w 230595"/>
              <a:gd name="connsiteY3" fmla="*/ 20463 h 68215"/>
              <a:gd name="connsiteX4" fmla="*/ 158881 w 230595"/>
              <a:gd name="connsiteY4" fmla="*/ 1413 h 68215"/>
              <a:gd name="connsiteX5" fmla="*/ 131 w 230595"/>
              <a:gd name="connsiteY5" fmla="*/ 4588 h 6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595" h="68215">
                <a:moveTo>
                  <a:pt x="131" y="4588"/>
                </a:moveTo>
                <a:cubicBezTo>
                  <a:pt x="-4102" y="5117"/>
                  <a:pt x="95381" y="-5995"/>
                  <a:pt x="133481" y="4588"/>
                </a:cubicBezTo>
                <a:cubicBezTo>
                  <a:pt x="171581" y="15171"/>
                  <a:pt x="218677" y="65442"/>
                  <a:pt x="228731" y="68088"/>
                </a:cubicBezTo>
                <a:cubicBezTo>
                  <a:pt x="238785" y="70734"/>
                  <a:pt x="205448" y="31576"/>
                  <a:pt x="193806" y="20463"/>
                </a:cubicBezTo>
                <a:cubicBezTo>
                  <a:pt x="182164" y="9351"/>
                  <a:pt x="187985" y="3000"/>
                  <a:pt x="158881" y="1413"/>
                </a:cubicBezTo>
                <a:cubicBezTo>
                  <a:pt x="129777" y="-174"/>
                  <a:pt x="4364" y="4059"/>
                  <a:pt x="131" y="4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8E487AC3-3AAA-4E49-7CD1-CDE3996FF8E4}"/>
              </a:ext>
            </a:extLst>
          </p:cNvPr>
          <p:cNvSpPr/>
          <p:nvPr/>
        </p:nvSpPr>
        <p:spPr>
          <a:xfrm>
            <a:off x="1965325" y="7680277"/>
            <a:ext cx="134646" cy="121296"/>
          </a:xfrm>
          <a:custGeom>
            <a:avLst/>
            <a:gdLst>
              <a:gd name="connsiteX0" fmla="*/ 0 w 134646"/>
              <a:gd name="connsiteY0" fmla="*/ 48 h 121296"/>
              <a:gd name="connsiteX1" fmla="*/ 73025 w 134646"/>
              <a:gd name="connsiteY1" fmla="*/ 50848 h 121296"/>
              <a:gd name="connsiteX2" fmla="*/ 111125 w 134646"/>
              <a:gd name="connsiteY2" fmla="*/ 88948 h 121296"/>
              <a:gd name="connsiteX3" fmla="*/ 133350 w 134646"/>
              <a:gd name="connsiteY3" fmla="*/ 120698 h 121296"/>
              <a:gd name="connsiteX4" fmla="*/ 73025 w 134646"/>
              <a:gd name="connsiteY4" fmla="*/ 60373 h 121296"/>
              <a:gd name="connsiteX5" fmla="*/ 0 w 134646"/>
              <a:gd name="connsiteY5" fmla="*/ 48 h 12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46" h="121296">
                <a:moveTo>
                  <a:pt x="0" y="48"/>
                </a:moveTo>
                <a:cubicBezTo>
                  <a:pt x="0" y="-1539"/>
                  <a:pt x="54504" y="36031"/>
                  <a:pt x="73025" y="50848"/>
                </a:cubicBezTo>
                <a:cubicBezTo>
                  <a:pt x="91546" y="65665"/>
                  <a:pt x="101071" y="77306"/>
                  <a:pt x="111125" y="88948"/>
                </a:cubicBezTo>
                <a:cubicBezTo>
                  <a:pt x="121179" y="100590"/>
                  <a:pt x="139700" y="125460"/>
                  <a:pt x="133350" y="120698"/>
                </a:cubicBezTo>
                <a:cubicBezTo>
                  <a:pt x="127000" y="115936"/>
                  <a:pt x="92075" y="74131"/>
                  <a:pt x="73025" y="60373"/>
                </a:cubicBezTo>
                <a:cubicBezTo>
                  <a:pt x="53975" y="46615"/>
                  <a:pt x="0" y="1635"/>
                  <a:pt x="0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26D8265D-0105-0601-0DBE-BDA9F69E4B68}"/>
              </a:ext>
            </a:extLst>
          </p:cNvPr>
          <p:cNvSpPr/>
          <p:nvPr/>
        </p:nvSpPr>
        <p:spPr>
          <a:xfrm>
            <a:off x="2057398" y="7511958"/>
            <a:ext cx="177810" cy="143119"/>
          </a:xfrm>
          <a:custGeom>
            <a:avLst/>
            <a:gdLst>
              <a:gd name="connsiteX0" fmla="*/ 2 w 177810"/>
              <a:gd name="connsiteY0" fmla="*/ 92 h 143119"/>
              <a:gd name="connsiteX1" fmla="*/ 123827 w 177810"/>
              <a:gd name="connsiteY1" fmla="*/ 76292 h 143119"/>
              <a:gd name="connsiteX2" fmla="*/ 177802 w 177810"/>
              <a:gd name="connsiteY2" fmla="*/ 142967 h 143119"/>
              <a:gd name="connsiteX3" fmla="*/ 120652 w 177810"/>
              <a:gd name="connsiteY3" fmla="*/ 92167 h 143119"/>
              <a:gd name="connsiteX4" fmla="*/ 2 w 177810"/>
              <a:gd name="connsiteY4" fmla="*/ 92 h 14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10" h="143119">
                <a:moveTo>
                  <a:pt x="2" y="92"/>
                </a:moveTo>
                <a:cubicBezTo>
                  <a:pt x="531" y="-2554"/>
                  <a:pt x="94194" y="52480"/>
                  <a:pt x="123827" y="76292"/>
                </a:cubicBezTo>
                <a:cubicBezTo>
                  <a:pt x="153460" y="100104"/>
                  <a:pt x="178331" y="140321"/>
                  <a:pt x="177802" y="142967"/>
                </a:cubicBezTo>
                <a:cubicBezTo>
                  <a:pt x="177273" y="145613"/>
                  <a:pt x="146052" y="113334"/>
                  <a:pt x="120652" y="92167"/>
                </a:cubicBezTo>
                <a:cubicBezTo>
                  <a:pt x="95252" y="71000"/>
                  <a:pt x="-527" y="2738"/>
                  <a:pt x="2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6EC67193-FFDD-63F4-BDEA-CEAEC03DC05B}"/>
              </a:ext>
            </a:extLst>
          </p:cNvPr>
          <p:cNvSpPr/>
          <p:nvPr/>
        </p:nvSpPr>
        <p:spPr>
          <a:xfrm>
            <a:off x="1996927" y="7378656"/>
            <a:ext cx="119413" cy="69926"/>
          </a:xfrm>
          <a:custGeom>
            <a:avLst/>
            <a:gdLst>
              <a:gd name="connsiteX0" fmla="*/ 148 w 119413"/>
              <a:gd name="connsiteY0" fmla="*/ 44 h 69926"/>
              <a:gd name="connsiteX1" fmla="*/ 82698 w 119413"/>
              <a:gd name="connsiteY1" fmla="*/ 28619 h 69926"/>
              <a:gd name="connsiteX2" fmla="*/ 117623 w 119413"/>
              <a:gd name="connsiteY2" fmla="*/ 69894 h 69926"/>
              <a:gd name="connsiteX3" fmla="*/ 104923 w 119413"/>
              <a:gd name="connsiteY3" fmla="*/ 34969 h 69926"/>
              <a:gd name="connsiteX4" fmla="*/ 148 w 119413"/>
              <a:gd name="connsiteY4" fmla="*/ 44 h 6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13" h="69926">
                <a:moveTo>
                  <a:pt x="148" y="44"/>
                </a:moveTo>
                <a:cubicBezTo>
                  <a:pt x="-3556" y="-1014"/>
                  <a:pt x="63119" y="16977"/>
                  <a:pt x="82698" y="28619"/>
                </a:cubicBezTo>
                <a:cubicBezTo>
                  <a:pt x="102277" y="40261"/>
                  <a:pt x="113919" y="68836"/>
                  <a:pt x="117623" y="69894"/>
                </a:cubicBezTo>
                <a:cubicBezTo>
                  <a:pt x="121327" y="70952"/>
                  <a:pt x="120269" y="46081"/>
                  <a:pt x="104923" y="34969"/>
                </a:cubicBezTo>
                <a:cubicBezTo>
                  <a:pt x="89577" y="23857"/>
                  <a:pt x="3852" y="1102"/>
                  <a:pt x="148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F3CDF8BC-D565-E4AE-0FBE-5719252D4ECB}"/>
              </a:ext>
            </a:extLst>
          </p:cNvPr>
          <p:cNvSpPr/>
          <p:nvPr/>
        </p:nvSpPr>
        <p:spPr>
          <a:xfrm>
            <a:off x="1977677" y="7454895"/>
            <a:ext cx="44909" cy="152408"/>
          </a:xfrm>
          <a:custGeom>
            <a:avLst/>
            <a:gdLst>
              <a:gd name="connsiteX0" fmla="*/ 44798 w 44909"/>
              <a:gd name="connsiteY0" fmla="*/ 5 h 152408"/>
              <a:gd name="connsiteX1" fmla="*/ 13048 w 44909"/>
              <a:gd name="connsiteY1" fmla="*/ 63505 h 152408"/>
              <a:gd name="connsiteX2" fmla="*/ 13048 w 44909"/>
              <a:gd name="connsiteY2" fmla="*/ 152405 h 152408"/>
              <a:gd name="connsiteX3" fmla="*/ 348 w 44909"/>
              <a:gd name="connsiteY3" fmla="*/ 66680 h 152408"/>
              <a:gd name="connsiteX4" fmla="*/ 44798 w 44909"/>
              <a:gd name="connsiteY4" fmla="*/ 5 h 15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09" h="152408">
                <a:moveTo>
                  <a:pt x="44798" y="5"/>
                </a:moveTo>
                <a:cubicBezTo>
                  <a:pt x="46915" y="-524"/>
                  <a:pt x="18340" y="38105"/>
                  <a:pt x="13048" y="63505"/>
                </a:cubicBezTo>
                <a:cubicBezTo>
                  <a:pt x="7756" y="88905"/>
                  <a:pt x="15165" y="151876"/>
                  <a:pt x="13048" y="152405"/>
                </a:cubicBezTo>
                <a:cubicBezTo>
                  <a:pt x="10931" y="152934"/>
                  <a:pt x="-2298" y="92080"/>
                  <a:pt x="348" y="66680"/>
                </a:cubicBezTo>
                <a:cubicBezTo>
                  <a:pt x="2994" y="41280"/>
                  <a:pt x="42681" y="534"/>
                  <a:pt x="4479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4284CA4F-FA48-8B42-263E-85399AC04932}"/>
              </a:ext>
            </a:extLst>
          </p:cNvPr>
          <p:cNvSpPr/>
          <p:nvPr/>
        </p:nvSpPr>
        <p:spPr>
          <a:xfrm>
            <a:off x="1856834" y="7501201"/>
            <a:ext cx="67523" cy="300249"/>
          </a:xfrm>
          <a:custGeom>
            <a:avLst/>
            <a:gdLst>
              <a:gd name="connsiteX0" fmla="*/ 541 w 67523"/>
              <a:gd name="connsiteY0" fmla="*/ 1324 h 300249"/>
              <a:gd name="connsiteX1" fmla="*/ 16416 w 67523"/>
              <a:gd name="connsiteY1" fmla="*/ 131499 h 300249"/>
              <a:gd name="connsiteX2" fmla="*/ 19591 w 67523"/>
              <a:gd name="connsiteY2" fmla="*/ 188649 h 300249"/>
              <a:gd name="connsiteX3" fmla="*/ 67216 w 67523"/>
              <a:gd name="connsiteY3" fmla="*/ 299774 h 300249"/>
              <a:gd name="connsiteX4" fmla="*/ 38641 w 67523"/>
              <a:gd name="connsiteY4" fmla="*/ 220399 h 300249"/>
              <a:gd name="connsiteX5" fmla="*/ 541 w 67523"/>
              <a:gd name="connsiteY5" fmla="*/ 1324 h 30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23" h="300249">
                <a:moveTo>
                  <a:pt x="541" y="1324"/>
                </a:moveTo>
                <a:cubicBezTo>
                  <a:pt x="-3163" y="-13493"/>
                  <a:pt x="13241" y="100278"/>
                  <a:pt x="16416" y="131499"/>
                </a:cubicBezTo>
                <a:cubicBezTo>
                  <a:pt x="19591" y="162720"/>
                  <a:pt x="11124" y="160603"/>
                  <a:pt x="19591" y="188649"/>
                </a:cubicBezTo>
                <a:cubicBezTo>
                  <a:pt x="28058" y="216695"/>
                  <a:pt x="64041" y="294482"/>
                  <a:pt x="67216" y="299774"/>
                </a:cubicBezTo>
                <a:cubicBezTo>
                  <a:pt x="70391" y="305066"/>
                  <a:pt x="48166" y="265378"/>
                  <a:pt x="38641" y="220399"/>
                </a:cubicBezTo>
                <a:cubicBezTo>
                  <a:pt x="29116" y="175420"/>
                  <a:pt x="4245" y="16141"/>
                  <a:pt x="541" y="1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C8EBC036-7E63-3390-F8F4-83B39418FEBA}"/>
              </a:ext>
            </a:extLst>
          </p:cNvPr>
          <p:cNvSpPr/>
          <p:nvPr/>
        </p:nvSpPr>
        <p:spPr>
          <a:xfrm>
            <a:off x="2423745" y="7324033"/>
            <a:ext cx="278278" cy="111930"/>
          </a:xfrm>
          <a:custGeom>
            <a:avLst/>
            <a:gdLst>
              <a:gd name="connsiteX0" fmla="*/ 1955 w 278278"/>
              <a:gd name="connsiteY0" fmla="*/ 22917 h 111930"/>
              <a:gd name="connsiteX1" fmla="*/ 125780 w 278278"/>
              <a:gd name="connsiteY1" fmla="*/ 692 h 111930"/>
              <a:gd name="connsiteX2" fmla="*/ 224205 w 278278"/>
              <a:gd name="connsiteY2" fmla="*/ 51492 h 111930"/>
              <a:gd name="connsiteX3" fmla="*/ 278180 w 278278"/>
              <a:gd name="connsiteY3" fmla="*/ 111817 h 111930"/>
              <a:gd name="connsiteX4" fmla="*/ 230555 w 278278"/>
              <a:gd name="connsiteY4" fmla="*/ 35617 h 111930"/>
              <a:gd name="connsiteX5" fmla="*/ 1955 w 278278"/>
              <a:gd name="connsiteY5" fmla="*/ 22917 h 11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278" h="111930">
                <a:moveTo>
                  <a:pt x="1955" y="22917"/>
                </a:moveTo>
                <a:cubicBezTo>
                  <a:pt x="-15507" y="17096"/>
                  <a:pt x="88738" y="-4070"/>
                  <a:pt x="125780" y="692"/>
                </a:cubicBezTo>
                <a:cubicBezTo>
                  <a:pt x="162822" y="5454"/>
                  <a:pt x="198805" y="32971"/>
                  <a:pt x="224205" y="51492"/>
                </a:cubicBezTo>
                <a:cubicBezTo>
                  <a:pt x="249605" y="70013"/>
                  <a:pt x="277122" y="114463"/>
                  <a:pt x="278180" y="111817"/>
                </a:cubicBezTo>
                <a:cubicBezTo>
                  <a:pt x="279238" y="109171"/>
                  <a:pt x="272359" y="53079"/>
                  <a:pt x="230555" y="35617"/>
                </a:cubicBezTo>
                <a:cubicBezTo>
                  <a:pt x="188751" y="18155"/>
                  <a:pt x="19417" y="28738"/>
                  <a:pt x="1955" y="22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878B2BA5-3262-99B7-E81B-BA56BABBD5F7}"/>
              </a:ext>
            </a:extLst>
          </p:cNvPr>
          <p:cNvSpPr/>
          <p:nvPr/>
        </p:nvSpPr>
        <p:spPr>
          <a:xfrm>
            <a:off x="2399977" y="7482683"/>
            <a:ext cx="268102" cy="83356"/>
          </a:xfrm>
          <a:custGeom>
            <a:avLst/>
            <a:gdLst>
              <a:gd name="connsiteX0" fmla="*/ 323 w 268102"/>
              <a:gd name="connsiteY0" fmla="*/ 3967 h 83356"/>
              <a:gd name="connsiteX1" fmla="*/ 159073 w 268102"/>
              <a:gd name="connsiteY1" fmla="*/ 7142 h 83356"/>
              <a:gd name="connsiteX2" fmla="*/ 267023 w 268102"/>
              <a:gd name="connsiteY2" fmla="*/ 83342 h 83356"/>
              <a:gd name="connsiteX3" fmla="*/ 203523 w 268102"/>
              <a:gd name="connsiteY3" fmla="*/ 13492 h 83356"/>
              <a:gd name="connsiteX4" fmla="*/ 323 w 268102"/>
              <a:gd name="connsiteY4" fmla="*/ 3967 h 8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02" h="83356">
                <a:moveTo>
                  <a:pt x="323" y="3967"/>
                </a:moveTo>
                <a:cubicBezTo>
                  <a:pt x="-7085" y="2909"/>
                  <a:pt x="114623" y="-6087"/>
                  <a:pt x="159073" y="7142"/>
                </a:cubicBezTo>
                <a:cubicBezTo>
                  <a:pt x="203523" y="20371"/>
                  <a:pt x="259615" y="82284"/>
                  <a:pt x="267023" y="83342"/>
                </a:cubicBezTo>
                <a:cubicBezTo>
                  <a:pt x="274431" y="84400"/>
                  <a:pt x="242681" y="27779"/>
                  <a:pt x="203523" y="13492"/>
                </a:cubicBezTo>
                <a:cubicBezTo>
                  <a:pt x="164365" y="-795"/>
                  <a:pt x="7731" y="5025"/>
                  <a:pt x="323" y="3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C1F96834-8430-35AF-E14D-476CBD5FE8CA}"/>
              </a:ext>
            </a:extLst>
          </p:cNvPr>
          <p:cNvSpPr/>
          <p:nvPr/>
        </p:nvSpPr>
        <p:spPr>
          <a:xfrm>
            <a:off x="2158952" y="6009891"/>
            <a:ext cx="79462" cy="489571"/>
          </a:xfrm>
          <a:custGeom>
            <a:avLst/>
            <a:gdLst>
              <a:gd name="connsiteX0" fmla="*/ 79423 w 79462"/>
              <a:gd name="connsiteY0" fmla="*/ 384 h 489571"/>
              <a:gd name="connsiteX1" fmla="*/ 31798 w 79462"/>
              <a:gd name="connsiteY1" fmla="*/ 171834 h 489571"/>
              <a:gd name="connsiteX2" fmla="*/ 63548 w 79462"/>
              <a:gd name="connsiteY2" fmla="*/ 479809 h 489571"/>
              <a:gd name="connsiteX3" fmla="*/ 34973 w 79462"/>
              <a:gd name="connsiteY3" fmla="*/ 387734 h 489571"/>
              <a:gd name="connsiteX4" fmla="*/ 3223 w 79462"/>
              <a:gd name="connsiteY4" fmla="*/ 136909 h 489571"/>
              <a:gd name="connsiteX5" fmla="*/ 3223 w 79462"/>
              <a:gd name="connsiteY5" fmla="*/ 219459 h 489571"/>
              <a:gd name="connsiteX6" fmla="*/ 22273 w 79462"/>
              <a:gd name="connsiteY6" fmla="*/ 127384 h 489571"/>
              <a:gd name="connsiteX7" fmla="*/ 79423 w 79462"/>
              <a:gd name="connsiteY7" fmla="*/ 384 h 48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462" h="489571">
                <a:moveTo>
                  <a:pt x="79423" y="384"/>
                </a:moveTo>
                <a:cubicBezTo>
                  <a:pt x="81010" y="7792"/>
                  <a:pt x="34444" y="91930"/>
                  <a:pt x="31798" y="171834"/>
                </a:cubicBezTo>
                <a:cubicBezTo>
                  <a:pt x="29152" y="251738"/>
                  <a:pt x="63019" y="443826"/>
                  <a:pt x="63548" y="479809"/>
                </a:cubicBezTo>
                <a:cubicBezTo>
                  <a:pt x="64077" y="515792"/>
                  <a:pt x="45027" y="444884"/>
                  <a:pt x="34973" y="387734"/>
                </a:cubicBezTo>
                <a:cubicBezTo>
                  <a:pt x="24919" y="330584"/>
                  <a:pt x="8515" y="164955"/>
                  <a:pt x="3223" y="136909"/>
                </a:cubicBezTo>
                <a:cubicBezTo>
                  <a:pt x="-2069" y="108863"/>
                  <a:pt x="48" y="221046"/>
                  <a:pt x="3223" y="219459"/>
                </a:cubicBezTo>
                <a:cubicBezTo>
                  <a:pt x="6398" y="217872"/>
                  <a:pt x="11690" y="160192"/>
                  <a:pt x="22273" y="127384"/>
                </a:cubicBezTo>
                <a:cubicBezTo>
                  <a:pt x="32856" y="94576"/>
                  <a:pt x="77836" y="-7024"/>
                  <a:pt x="79423" y="38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76CB202B-37F4-0AE3-3101-F1EC29EE9F77}"/>
              </a:ext>
            </a:extLst>
          </p:cNvPr>
          <p:cNvSpPr/>
          <p:nvPr/>
        </p:nvSpPr>
        <p:spPr>
          <a:xfrm>
            <a:off x="2312941" y="5974942"/>
            <a:ext cx="100105" cy="203742"/>
          </a:xfrm>
          <a:custGeom>
            <a:avLst/>
            <a:gdLst>
              <a:gd name="connsiteX0" fmla="*/ 100059 w 100105"/>
              <a:gd name="connsiteY0" fmla="*/ 408 h 203742"/>
              <a:gd name="connsiteX1" fmla="*/ 7984 w 100105"/>
              <a:gd name="connsiteY1" fmla="*/ 102008 h 203742"/>
              <a:gd name="connsiteX2" fmla="*/ 4809 w 100105"/>
              <a:gd name="connsiteY2" fmla="*/ 203608 h 203742"/>
              <a:gd name="connsiteX3" fmla="*/ 7984 w 100105"/>
              <a:gd name="connsiteY3" fmla="*/ 121058 h 203742"/>
              <a:gd name="connsiteX4" fmla="*/ 14334 w 100105"/>
              <a:gd name="connsiteY4" fmla="*/ 13108 h 203742"/>
              <a:gd name="connsiteX5" fmla="*/ 20684 w 100105"/>
              <a:gd name="connsiteY5" fmla="*/ 63908 h 203742"/>
              <a:gd name="connsiteX6" fmla="*/ 100059 w 100105"/>
              <a:gd name="connsiteY6" fmla="*/ 408 h 203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05" h="203742">
                <a:moveTo>
                  <a:pt x="100059" y="408"/>
                </a:moveTo>
                <a:cubicBezTo>
                  <a:pt x="97942" y="6758"/>
                  <a:pt x="23859" y="68141"/>
                  <a:pt x="7984" y="102008"/>
                </a:cubicBezTo>
                <a:cubicBezTo>
                  <a:pt x="-7891" y="135875"/>
                  <a:pt x="4809" y="200433"/>
                  <a:pt x="4809" y="203608"/>
                </a:cubicBezTo>
                <a:cubicBezTo>
                  <a:pt x="4809" y="206783"/>
                  <a:pt x="6396" y="152808"/>
                  <a:pt x="7984" y="121058"/>
                </a:cubicBezTo>
                <a:cubicBezTo>
                  <a:pt x="9572" y="89308"/>
                  <a:pt x="12217" y="22633"/>
                  <a:pt x="14334" y="13108"/>
                </a:cubicBezTo>
                <a:cubicBezTo>
                  <a:pt x="16451" y="3583"/>
                  <a:pt x="9572" y="63908"/>
                  <a:pt x="20684" y="63908"/>
                </a:cubicBezTo>
                <a:cubicBezTo>
                  <a:pt x="31796" y="63908"/>
                  <a:pt x="102176" y="-5942"/>
                  <a:pt x="100059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00A24B81-0885-4A74-EAA5-AC1FB85C1428}"/>
              </a:ext>
            </a:extLst>
          </p:cNvPr>
          <p:cNvSpPr/>
          <p:nvPr/>
        </p:nvSpPr>
        <p:spPr>
          <a:xfrm>
            <a:off x="2450797" y="6092608"/>
            <a:ext cx="372473" cy="41501"/>
          </a:xfrm>
          <a:custGeom>
            <a:avLst/>
            <a:gdLst>
              <a:gd name="connsiteX0" fmla="*/ 303 w 372473"/>
              <a:gd name="connsiteY0" fmla="*/ 22442 h 41501"/>
              <a:gd name="connsiteX1" fmla="*/ 203503 w 372473"/>
              <a:gd name="connsiteY1" fmla="*/ 9742 h 41501"/>
              <a:gd name="connsiteX2" fmla="*/ 368603 w 372473"/>
              <a:gd name="connsiteY2" fmla="*/ 41492 h 41501"/>
              <a:gd name="connsiteX3" fmla="*/ 314628 w 372473"/>
              <a:gd name="connsiteY3" fmla="*/ 12917 h 41501"/>
              <a:gd name="connsiteX4" fmla="*/ 251128 w 372473"/>
              <a:gd name="connsiteY4" fmla="*/ 217 h 41501"/>
              <a:gd name="connsiteX5" fmla="*/ 303 w 372473"/>
              <a:gd name="connsiteY5" fmla="*/ 22442 h 4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473" h="41501">
                <a:moveTo>
                  <a:pt x="303" y="22442"/>
                </a:moveTo>
                <a:cubicBezTo>
                  <a:pt x="-7635" y="24030"/>
                  <a:pt x="142120" y="6567"/>
                  <a:pt x="203503" y="9742"/>
                </a:cubicBezTo>
                <a:cubicBezTo>
                  <a:pt x="264886" y="12917"/>
                  <a:pt x="350082" y="40963"/>
                  <a:pt x="368603" y="41492"/>
                </a:cubicBezTo>
                <a:cubicBezTo>
                  <a:pt x="387124" y="42021"/>
                  <a:pt x="334207" y="19796"/>
                  <a:pt x="314628" y="12917"/>
                </a:cubicBezTo>
                <a:cubicBezTo>
                  <a:pt x="295049" y="6038"/>
                  <a:pt x="296636" y="-1371"/>
                  <a:pt x="251128" y="217"/>
                </a:cubicBezTo>
                <a:cubicBezTo>
                  <a:pt x="205620" y="1804"/>
                  <a:pt x="8241" y="20854"/>
                  <a:pt x="303" y="22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66C27F71-B925-A865-BDD5-11DA1C6F44BA}"/>
              </a:ext>
            </a:extLst>
          </p:cNvPr>
          <p:cNvSpPr/>
          <p:nvPr/>
        </p:nvSpPr>
        <p:spPr>
          <a:xfrm>
            <a:off x="2447925" y="5883259"/>
            <a:ext cx="209901" cy="130294"/>
          </a:xfrm>
          <a:custGeom>
            <a:avLst/>
            <a:gdLst>
              <a:gd name="connsiteX0" fmla="*/ 104775 w 209901"/>
              <a:gd name="connsiteY0" fmla="*/ 16 h 130294"/>
              <a:gd name="connsiteX1" fmla="*/ 190500 w 209901"/>
              <a:gd name="connsiteY1" fmla="*/ 73041 h 130294"/>
              <a:gd name="connsiteX2" fmla="*/ 168275 w 209901"/>
              <a:gd name="connsiteY2" fmla="*/ 111141 h 130294"/>
              <a:gd name="connsiteX3" fmla="*/ 92075 w 209901"/>
              <a:gd name="connsiteY3" fmla="*/ 130191 h 130294"/>
              <a:gd name="connsiteX4" fmla="*/ 0 w 209901"/>
              <a:gd name="connsiteY4" fmla="*/ 123841 h 130294"/>
              <a:gd name="connsiteX5" fmla="*/ 149225 w 209901"/>
              <a:gd name="connsiteY5" fmla="*/ 130191 h 130294"/>
              <a:gd name="connsiteX6" fmla="*/ 209550 w 209901"/>
              <a:gd name="connsiteY6" fmla="*/ 117491 h 130294"/>
              <a:gd name="connsiteX7" fmla="*/ 171450 w 209901"/>
              <a:gd name="connsiteY7" fmla="*/ 66691 h 130294"/>
              <a:gd name="connsiteX8" fmla="*/ 104775 w 209901"/>
              <a:gd name="connsiteY8" fmla="*/ 16 h 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901" h="130294">
                <a:moveTo>
                  <a:pt x="104775" y="16"/>
                </a:moveTo>
                <a:cubicBezTo>
                  <a:pt x="107950" y="1074"/>
                  <a:pt x="179917" y="54520"/>
                  <a:pt x="190500" y="73041"/>
                </a:cubicBezTo>
                <a:cubicBezTo>
                  <a:pt x="201083" y="91562"/>
                  <a:pt x="184679" y="101616"/>
                  <a:pt x="168275" y="111141"/>
                </a:cubicBezTo>
                <a:cubicBezTo>
                  <a:pt x="151871" y="120666"/>
                  <a:pt x="120121" y="128074"/>
                  <a:pt x="92075" y="130191"/>
                </a:cubicBezTo>
                <a:lnTo>
                  <a:pt x="0" y="123841"/>
                </a:lnTo>
                <a:cubicBezTo>
                  <a:pt x="9525" y="123841"/>
                  <a:pt x="114300" y="131249"/>
                  <a:pt x="149225" y="130191"/>
                </a:cubicBezTo>
                <a:cubicBezTo>
                  <a:pt x="184150" y="129133"/>
                  <a:pt x="205846" y="128074"/>
                  <a:pt x="209550" y="117491"/>
                </a:cubicBezTo>
                <a:cubicBezTo>
                  <a:pt x="213254" y="106908"/>
                  <a:pt x="186796" y="85741"/>
                  <a:pt x="171450" y="66691"/>
                </a:cubicBezTo>
                <a:cubicBezTo>
                  <a:pt x="156104" y="47641"/>
                  <a:pt x="101600" y="-1042"/>
                  <a:pt x="10477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CBF3FB23-AE80-9080-04E2-9F8A7AC7118B}"/>
              </a:ext>
            </a:extLst>
          </p:cNvPr>
          <p:cNvSpPr/>
          <p:nvPr/>
        </p:nvSpPr>
        <p:spPr>
          <a:xfrm>
            <a:off x="2762248" y="5836321"/>
            <a:ext cx="393757" cy="228148"/>
          </a:xfrm>
          <a:custGeom>
            <a:avLst/>
            <a:gdLst>
              <a:gd name="connsiteX0" fmla="*/ 2 w 393757"/>
              <a:gd name="connsiteY0" fmla="*/ 227929 h 228148"/>
              <a:gd name="connsiteX1" fmla="*/ 111127 w 393757"/>
              <a:gd name="connsiteY1" fmla="*/ 113629 h 228148"/>
              <a:gd name="connsiteX2" fmla="*/ 241302 w 393757"/>
              <a:gd name="connsiteY2" fmla="*/ 126329 h 228148"/>
              <a:gd name="connsiteX3" fmla="*/ 168277 w 393757"/>
              <a:gd name="connsiteY3" fmla="*/ 88229 h 228148"/>
              <a:gd name="connsiteX4" fmla="*/ 282577 w 393757"/>
              <a:gd name="connsiteY4" fmla="*/ 116804 h 228148"/>
              <a:gd name="connsiteX5" fmla="*/ 361952 w 393757"/>
              <a:gd name="connsiteY5" fmla="*/ 18379 h 228148"/>
              <a:gd name="connsiteX6" fmla="*/ 393702 w 393757"/>
              <a:gd name="connsiteY6" fmla="*/ 2504 h 228148"/>
              <a:gd name="connsiteX7" fmla="*/ 355602 w 393757"/>
              <a:gd name="connsiteY7" fmla="*/ 50129 h 228148"/>
              <a:gd name="connsiteX8" fmla="*/ 279402 w 393757"/>
              <a:gd name="connsiteY8" fmla="*/ 107279 h 228148"/>
              <a:gd name="connsiteX9" fmla="*/ 168277 w 393757"/>
              <a:gd name="connsiteY9" fmla="*/ 110454 h 228148"/>
              <a:gd name="connsiteX10" fmla="*/ 114302 w 393757"/>
              <a:gd name="connsiteY10" fmla="*/ 142204 h 228148"/>
              <a:gd name="connsiteX11" fmla="*/ 2 w 393757"/>
              <a:gd name="connsiteY11" fmla="*/ 227929 h 22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3757" h="228148">
                <a:moveTo>
                  <a:pt x="2" y="227929"/>
                </a:moveTo>
                <a:cubicBezTo>
                  <a:pt x="-527" y="223166"/>
                  <a:pt x="70910" y="130562"/>
                  <a:pt x="111127" y="113629"/>
                </a:cubicBezTo>
                <a:cubicBezTo>
                  <a:pt x="151344" y="96696"/>
                  <a:pt x="231777" y="130562"/>
                  <a:pt x="241302" y="126329"/>
                </a:cubicBezTo>
                <a:cubicBezTo>
                  <a:pt x="250827" y="122096"/>
                  <a:pt x="161398" y="89816"/>
                  <a:pt x="168277" y="88229"/>
                </a:cubicBezTo>
                <a:cubicBezTo>
                  <a:pt x="175156" y="86642"/>
                  <a:pt x="250298" y="128446"/>
                  <a:pt x="282577" y="116804"/>
                </a:cubicBezTo>
                <a:cubicBezTo>
                  <a:pt x="314856" y="105162"/>
                  <a:pt x="343431" y="37429"/>
                  <a:pt x="361952" y="18379"/>
                </a:cubicBezTo>
                <a:cubicBezTo>
                  <a:pt x="380473" y="-671"/>
                  <a:pt x="394760" y="-2787"/>
                  <a:pt x="393702" y="2504"/>
                </a:cubicBezTo>
                <a:cubicBezTo>
                  <a:pt x="392644" y="7795"/>
                  <a:pt x="374652" y="32667"/>
                  <a:pt x="355602" y="50129"/>
                </a:cubicBezTo>
                <a:cubicBezTo>
                  <a:pt x="336552" y="67591"/>
                  <a:pt x="310623" y="97225"/>
                  <a:pt x="279402" y="107279"/>
                </a:cubicBezTo>
                <a:cubicBezTo>
                  <a:pt x="248181" y="117333"/>
                  <a:pt x="195794" y="104633"/>
                  <a:pt x="168277" y="110454"/>
                </a:cubicBezTo>
                <a:cubicBezTo>
                  <a:pt x="140760" y="116275"/>
                  <a:pt x="139173" y="125800"/>
                  <a:pt x="114302" y="142204"/>
                </a:cubicBezTo>
                <a:cubicBezTo>
                  <a:pt x="89431" y="158608"/>
                  <a:pt x="531" y="232692"/>
                  <a:pt x="2" y="227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A1FE2176-4370-1DAA-6EEF-7D8C1A519A60}"/>
              </a:ext>
            </a:extLst>
          </p:cNvPr>
          <p:cNvSpPr/>
          <p:nvPr/>
        </p:nvSpPr>
        <p:spPr>
          <a:xfrm>
            <a:off x="2571750" y="5761547"/>
            <a:ext cx="648720" cy="99503"/>
          </a:xfrm>
          <a:custGeom>
            <a:avLst/>
            <a:gdLst>
              <a:gd name="connsiteX0" fmla="*/ 0 w 648720"/>
              <a:gd name="connsiteY0" fmla="*/ 89978 h 99503"/>
              <a:gd name="connsiteX1" fmla="*/ 177800 w 648720"/>
              <a:gd name="connsiteY1" fmla="*/ 58228 h 99503"/>
              <a:gd name="connsiteX2" fmla="*/ 257175 w 648720"/>
              <a:gd name="connsiteY2" fmla="*/ 99503 h 99503"/>
              <a:gd name="connsiteX3" fmla="*/ 203200 w 648720"/>
              <a:gd name="connsiteY3" fmla="*/ 58228 h 99503"/>
              <a:gd name="connsiteX4" fmla="*/ 358775 w 648720"/>
              <a:gd name="connsiteY4" fmla="*/ 70928 h 99503"/>
              <a:gd name="connsiteX5" fmla="*/ 333375 w 648720"/>
              <a:gd name="connsiteY5" fmla="*/ 48703 h 99503"/>
              <a:gd name="connsiteX6" fmla="*/ 444500 w 648720"/>
              <a:gd name="connsiteY6" fmla="*/ 16953 h 99503"/>
              <a:gd name="connsiteX7" fmla="*/ 403225 w 648720"/>
              <a:gd name="connsiteY7" fmla="*/ 7428 h 99503"/>
              <a:gd name="connsiteX8" fmla="*/ 647700 w 648720"/>
              <a:gd name="connsiteY8" fmla="*/ 7428 h 99503"/>
              <a:gd name="connsiteX9" fmla="*/ 485775 w 648720"/>
              <a:gd name="connsiteY9" fmla="*/ 1078 h 99503"/>
              <a:gd name="connsiteX10" fmla="*/ 368300 w 648720"/>
              <a:gd name="connsiteY10" fmla="*/ 32828 h 99503"/>
              <a:gd name="connsiteX11" fmla="*/ 314325 w 648720"/>
              <a:gd name="connsiteY11" fmla="*/ 55053 h 99503"/>
              <a:gd name="connsiteX12" fmla="*/ 231775 w 648720"/>
              <a:gd name="connsiteY12" fmla="*/ 64578 h 99503"/>
              <a:gd name="connsiteX13" fmla="*/ 0 w 648720"/>
              <a:gd name="connsiteY13" fmla="*/ 89978 h 9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720" h="99503">
                <a:moveTo>
                  <a:pt x="0" y="89978"/>
                </a:moveTo>
                <a:cubicBezTo>
                  <a:pt x="67469" y="73309"/>
                  <a:pt x="134938" y="56641"/>
                  <a:pt x="177800" y="58228"/>
                </a:cubicBezTo>
                <a:cubicBezTo>
                  <a:pt x="220662" y="59815"/>
                  <a:pt x="252942" y="99503"/>
                  <a:pt x="257175" y="99503"/>
                </a:cubicBezTo>
                <a:cubicBezTo>
                  <a:pt x="261408" y="99503"/>
                  <a:pt x="186267" y="62990"/>
                  <a:pt x="203200" y="58228"/>
                </a:cubicBezTo>
                <a:cubicBezTo>
                  <a:pt x="220133" y="53466"/>
                  <a:pt x="337079" y="72515"/>
                  <a:pt x="358775" y="70928"/>
                </a:cubicBezTo>
                <a:cubicBezTo>
                  <a:pt x="380471" y="69341"/>
                  <a:pt x="319088" y="57699"/>
                  <a:pt x="333375" y="48703"/>
                </a:cubicBezTo>
                <a:cubicBezTo>
                  <a:pt x="347662" y="39707"/>
                  <a:pt x="432858" y="23832"/>
                  <a:pt x="444500" y="16953"/>
                </a:cubicBezTo>
                <a:cubicBezTo>
                  <a:pt x="456142" y="10074"/>
                  <a:pt x="369358" y="9015"/>
                  <a:pt x="403225" y="7428"/>
                </a:cubicBezTo>
                <a:cubicBezTo>
                  <a:pt x="437092" y="5841"/>
                  <a:pt x="633942" y="8486"/>
                  <a:pt x="647700" y="7428"/>
                </a:cubicBezTo>
                <a:cubicBezTo>
                  <a:pt x="661458" y="6370"/>
                  <a:pt x="532342" y="-3155"/>
                  <a:pt x="485775" y="1078"/>
                </a:cubicBezTo>
                <a:cubicBezTo>
                  <a:pt x="439208" y="5311"/>
                  <a:pt x="396875" y="23832"/>
                  <a:pt x="368300" y="32828"/>
                </a:cubicBezTo>
                <a:cubicBezTo>
                  <a:pt x="339725" y="41824"/>
                  <a:pt x="337079" y="49761"/>
                  <a:pt x="314325" y="55053"/>
                </a:cubicBezTo>
                <a:cubicBezTo>
                  <a:pt x="291571" y="60345"/>
                  <a:pt x="231775" y="64578"/>
                  <a:pt x="231775" y="64578"/>
                </a:cubicBezTo>
                <a:lnTo>
                  <a:pt x="0" y="899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E3345840-BE0E-C5A7-B9F1-DCADBF0A5561}"/>
              </a:ext>
            </a:extLst>
          </p:cNvPr>
          <p:cNvSpPr/>
          <p:nvPr/>
        </p:nvSpPr>
        <p:spPr>
          <a:xfrm>
            <a:off x="3037746" y="5845121"/>
            <a:ext cx="517254" cy="67744"/>
          </a:xfrm>
          <a:custGeom>
            <a:avLst/>
            <a:gdLst>
              <a:gd name="connsiteX0" fmla="*/ 729 w 517254"/>
              <a:gd name="connsiteY0" fmla="*/ 19104 h 67744"/>
              <a:gd name="connsiteX1" fmla="*/ 134079 w 517254"/>
              <a:gd name="connsiteY1" fmla="*/ 3229 h 67744"/>
              <a:gd name="connsiteX2" fmla="*/ 219804 w 517254"/>
              <a:gd name="connsiteY2" fmla="*/ 41329 h 67744"/>
              <a:gd name="connsiteX3" fmla="*/ 194404 w 517254"/>
              <a:gd name="connsiteY3" fmla="*/ 19104 h 67744"/>
              <a:gd name="connsiteX4" fmla="*/ 283304 w 517254"/>
              <a:gd name="connsiteY4" fmla="*/ 47679 h 67744"/>
              <a:gd name="connsiteX5" fmla="*/ 248379 w 517254"/>
              <a:gd name="connsiteY5" fmla="*/ 6404 h 67744"/>
              <a:gd name="connsiteX6" fmla="*/ 407129 w 517254"/>
              <a:gd name="connsiteY6" fmla="*/ 6404 h 67744"/>
              <a:gd name="connsiteX7" fmla="*/ 515079 w 517254"/>
              <a:gd name="connsiteY7" fmla="*/ 66729 h 67744"/>
              <a:gd name="connsiteX8" fmla="*/ 470629 w 517254"/>
              <a:gd name="connsiteY8" fmla="*/ 41329 h 67744"/>
              <a:gd name="connsiteX9" fmla="*/ 365854 w 517254"/>
              <a:gd name="connsiteY9" fmla="*/ 3229 h 67744"/>
              <a:gd name="connsiteX10" fmla="*/ 242029 w 517254"/>
              <a:gd name="connsiteY10" fmla="*/ 9579 h 67744"/>
              <a:gd name="connsiteX11" fmla="*/ 197579 w 517254"/>
              <a:gd name="connsiteY11" fmla="*/ 12754 h 67744"/>
              <a:gd name="connsiteX12" fmla="*/ 729 w 517254"/>
              <a:gd name="connsiteY12" fmla="*/ 19104 h 6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7254" h="67744">
                <a:moveTo>
                  <a:pt x="729" y="19104"/>
                </a:moveTo>
                <a:cubicBezTo>
                  <a:pt x="-9854" y="17516"/>
                  <a:pt x="97567" y="-475"/>
                  <a:pt x="134079" y="3229"/>
                </a:cubicBezTo>
                <a:cubicBezTo>
                  <a:pt x="170591" y="6933"/>
                  <a:pt x="209750" y="38683"/>
                  <a:pt x="219804" y="41329"/>
                </a:cubicBezTo>
                <a:cubicBezTo>
                  <a:pt x="229858" y="43975"/>
                  <a:pt x="183821" y="18046"/>
                  <a:pt x="194404" y="19104"/>
                </a:cubicBezTo>
                <a:cubicBezTo>
                  <a:pt x="204987" y="20162"/>
                  <a:pt x="274308" y="49796"/>
                  <a:pt x="283304" y="47679"/>
                </a:cubicBezTo>
                <a:cubicBezTo>
                  <a:pt x="292300" y="45562"/>
                  <a:pt x="227742" y="13283"/>
                  <a:pt x="248379" y="6404"/>
                </a:cubicBezTo>
                <a:cubicBezTo>
                  <a:pt x="269016" y="-475"/>
                  <a:pt x="362679" y="-3650"/>
                  <a:pt x="407129" y="6404"/>
                </a:cubicBezTo>
                <a:cubicBezTo>
                  <a:pt x="451579" y="16458"/>
                  <a:pt x="504496" y="60908"/>
                  <a:pt x="515079" y="66729"/>
                </a:cubicBezTo>
                <a:cubicBezTo>
                  <a:pt x="525662" y="72550"/>
                  <a:pt x="495500" y="51912"/>
                  <a:pt x="470629" y="41329"/>
                </a:cubicBezTo>
                <a:cubicBezTo>
                  <a:pt x="445758" y="30746"/>
                  <a:pt x="403954" y="8521"/>
                  <a:pt x="365854" y="3229"/>
                </a:cubicBezTo>
                <a:cubicBezTo>
                  <a:pt x="327754" y="-2063"/>
                  <a:pt x="270075" y="7992"/>
                  <a:pt x="242029" y="9579"/>
                </a:cubicBezTo>
                <a:cubicBezTo>
                  <a:pt x="213983" y="11166"/>
                  <a:pt x="232504" y="12225"/>
                  <a:pt x="197579" y="12754"/>
                </a:cubicBezTo>
                <a:cubicBezTo>
                  <a:pt x="162654" y="13283"/>
                  <a:pt x="11312" y="20692"/>
                  <a:pt x="729" y="19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A76CEE9D-1D04-7073-3597-B3BA1464E7F0}"/>
              </a:ext>
            </a:extLst>
          </p:cNvPr>
          <p:cNvSpPr/>
          <p:nvPr/>
        </p:nvSpPr>
        <p:spPr>
          <a:xfrm>
            <a:off x="3060700" y="5751906"/>
            <a:ext cx="592825" cy="103569"/>
          </a:xfrm>
          <a:custGeom>
            <a:avLst/>
            <a:gdLst>
              <a:gd name="connsiteX0" fmla="*/ 0 w 592825"/>
              <a:gd name="connsiteY0" fmla="*/ 36119 h 103569"/>
              <a:gd name="connsiteX1" fmla="*/ 292100 w 592825"/>
              <a:gd name="connsiteY1" fmla="*/ 10719 h 103569"/>
              <a:gd name="connsiteX2" fmla="*/ 234950 w 592825"/>
              <a:gd name="connsiteY2" fmla="*/ 1194 h 103569"/>
              <a:gd name="connsiteX3" fmla="*/ 409575 w 592825"/>
              <a:gd name="connsiteY3" fmla="*/ 36119 h 103569"/>
              <a:gd name="connsiteX4" fmla="*/ 587375 w 592825"/>
              <a:gd name="connsiteY4" fmla="*/ 102794 h 103569"/>
              <a:gd name="connsiteX5" fmla="*/ 533400 w 592825"/>
              <a:gd name="connsiteY5" fmla="*/ 71044 h 103569"/>
              <a:gd name="connsiteX6" fmla="*/ 393700 w 592825"/>
              <a:gd name="connsiteY6" fmla="*/ 48819 h 103569"/>
              <a:gd name="connsiteX7" fmla="*/ 317500 w 592825"/>
              <a:gd name="connsiteY7" fmla="*/ 29769 h 103569"/>
              <a:gd name="connsiteX8" fmla="*/ 0 w 592825"/>
              <a:gd name="connsiteY8" fmla="*/ 36119 h 10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825" h="103569">
                <a:moveTo>
                  <a:pt x="0" y="36119"/>
                </a:moveTo>
                <a:lnTo>
                  <a:pt x="292100" y="10719"/>
                </a:lnTo>
                <a:cubicBezTo>
                  <a:pt x="331258" y="4898"/>
                  <a:pt x="215371" y="-3039"/>
                  <a:pt x="234950" y="1194"/>
                </a:cubicBezTo>
                <a:cubicBezTo>
                  <a:pt x="254529" y="5427"/>
                  <a:pt x="350838" y="19186"/>
                  <a:pt x="409575" y="36119"/>
                </a:cubicBezTo>
                <a:cubicBezTo>
                  <a:pt x="468312" y="53052"/>
                  <a:pt x="566738" y="96973"/>
                  <a:pt x="587375" y="102794"/>
                </a:cubicBezTo>
                <a:cubicBezTo>
                  <a:pt x="608012" y="108615"/>
                  <a:pt x="565679" y="80040"/>
                  <a:pt x="533400" y="71044"/>
                </a:cubicBezTo>
                <a:cubicBezTo>
                  <a:pt x="501121" y="62048"/>
                  <a:pt x="429683" y="55698"/>
                  <a:pt x="393700" y="48819"/>
                </a:cubicBezTo>
                <a:cubicBezTo>
                  <a:pt x="357717" y="41940"/>
                  <a:pt x="317500" y="29769"/>
                  <a:pt x="317500" y="29769"/>
                </a:cubicBezTo>
                <a:lnTo>
                  <a:pt x="0" y="3611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CBBE40CF-5A80-4B0D-B176-4DB1120FFE03}"/>
              </a:ext>
            </a:extLst>
          </p:cNvPr>
          <p:cNvSpPr/>
          <p:nvPr/>
        </p:nvSpPr>
        <p:spPr>
          <a:xfrm>
            <a:off x="2299566" y="6294653"/>
            <a:ext cx="137594" cy="452502"/>
          </a:xfrm>
          <a:custGeom>
            <a:avLst/>
            <a:gdLst>
              <a:gd name="connsiteX0" fmla="*/ 11372 w 137594"/>
              <a:gd name="connsiteY0" fmla="*/ 852 h 452502"/>
              <a:gd name="connsiteX1" fmla="*/ 33539 w 137594"/>
              <a:gd name="connsiteY1" fmla="*/ 194816 h 452502"/>
              <a:gd name="connsiteX2" fmla="*/ 16914 w 137594"/>
              <a:gd name="connsiteY2" fmla="*/ 294569 h 452502"/>
              <a:gd name="connsiteX3" fmla="*/ 133292 w 137594"/>
              <a:gd name="connsiteY3" fmla="*/ 449740 h 452502"/>
              <a:gd name="connsiteX4" fmla="*/ 105583 w 137594"/>
              <a:gd name="connsiteY4" fmla="*/ 388780 h 452502"/>
              <a:gd name="connsiteX5" fmla="*/ 39081 w 137594"/>
              <a:gd name="connsiteY5" fmla="*/ 322278 h 452502"/>
              <a:gd name="connsiteX6" fmla="*/ 289 w 137594"/>
              <a:gd name="connsiteY6" fmla="*/ 277943 h 452502"/>
              <a:gd name="connsiteX7" fmla="*/ 11372 w 137594"/>
              <a:gd name="connsiteY7" fmla="*/ 852 h 45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594" h="452502">
                <a:moveTo>
                  <a:pt x="11372" y="852"/>
                </a:moveTo>
                <a:cubicBezTo>
                  <a:pt x="16914" y="-13003"/>
                  <a:pt x="32615" y="145863"/>
                  <a:pt x="33539" y="194816"/>
                </a:cubicBezTo>
                <a:cubicBezTo>
                  <a:pt x="34463" y="243769"/>
                  <a:pt x="289" y="252082"/>
                  <a:pt x="16914" y="294569"/>
                </a:cubicBezTo>
                <a:cubicBezTo>
                  <a:pt x="33539" y="337056"/>
                  <a:pt x="118514" y="434038"/>
                  <a:pt x="133292" y="449740"/>
                </a:cubicBezTo>
                <a:cubicBezTo>
                  <a:pt x="148070" y="465442"/>
                  <a:pt x="121285" y="410024"/>
                  <a:pt x="105583" y="388780"/>
                </a:cubicBezTo>
                <a:cubicBezTo>
                  <a:pt x="89881" y="367536"/>
                  <a:pt x="56630" y="340751"/>
                  <a:pt x="39081" y="322278"/>
                </a:cubicBezTo>
                <a:cubicBezTo>
                  <a:pt x="21532" y="303805"/>
                  <a:pt x="2136" y="327819"/>
                  <a:pt x="289" y="277943"/>
                </a:cubicBezTo>
                <a:cubicBezTo>
                  <a:pt x="-1558" y="228067"/>
                  <a:pt x="5830" y="14707"/>
                  <a:pt x="11372" y="85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2AD7298F-EAB7-841D-B344-AD7A2DE78BFD}"/>
              </a:ext>
            </a:extLst>
          </p:cNvPr>
          <p:cNvSpPr/>
          <p:nvPr/>
        </p:nvSpPr>
        <p:spPr>
          <a:xfrm>
            <a:off x="1072771" y="6156314"/>
            <a:ext cx="102133" cy="181123"/>
          </a:xfrm>
          <a:custGeom>
            <a:avLst/>
            <a:gdLst>
              <a:gd name="connsiteX0" fmla="*/ 101979 w 102133"/>
              <a:gd name="connsiteY0" fmla="*/ 11 h 181123"/>
              <a:gd name="connsiteX1" fmla="*/ 25779 w 102133"/>
              <a:gd name="connsiteY1" fmla="*/ 101611 h 181123"/>
              <a:gd name="connsiteX2" fmla="*/ 6729 w 102133"/>
              <a:gd name="connsiteY2" fmla="*/ 180986 h 181123"/>
              <a:gd name="connsiteX3" fmla="*/ 13079 w 102133"/>
              <a:gd name="connsiteY3" fmla="*/ 82561 h 181123"/>
              <a:gd name="connsiteX4" fmla="*/ 3554 w 102133"/>
              <a:gd name="connsiteY4" fmla="*/ 107961 h 181123"/>
              <a:gd name="connsiteX5" fmla="*/ 101979 w 102133"/>
              <a:gd name="connsiteY5" fmla="*/ 11 h 18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133" h="181123">
                <a:moveTo>
                  <a:pt x="101979" y="11"/>
                </a:moveTo>
                <a:cubicBezTo>
                  <a:pt x="105683" y="-1047"/>
                  <a:pt x="41654" y="71449"/>
                  <a:pt x="25779" y="101611"/>
                </a:cubicBezTo>
                <a:cubicBezTo>
                  <a:pt x="9904" y="131773"/>
                  <a:pt x="8846" y="184161"/>
                  <a:pt x="6729" y="180986"/>
                </a:cubicBezTo>
                <a:cubicBezTo>
                  <a:pt x="4612" y="177811"/>
                  <a:pt x="13608" y="94732"/>
                  <a:pt x="13079" y="82561"/>
                </a:cubicBezTo>
                <a:cubicBezTo>
                  <a:pt x="12550" y="70390"/>
                  <a:pt x="-8088" y="118544"/>
                  <a:pt x="3554" y="107961"/>
                </a:cubicBezTo>
                <a:cubicBezTo>
                  <a:pt x="15196" y="97378"/>
                  <a:pt x="98275" y="1069"/>
                  <a:pt x="101979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F7422087-E47A-0B99-A572-A7DA3E307C49}"/>
              </a:ext>
            </a:extLst>
          </p:cNvPr>
          <p:cNvSpPr/>
          <p:nvPr/>
        </p:nvSpPr>
        <p:spPr>
          <a:xfrm>
            <a:off x="1176743" y="6140298"/>
            <a:ext cx="483996" cy="60764"/>
          </a:xfrm>
          <a:custGeom>
            <a:avLst/>
            <a:gdLst>
              <a:gd name="connsiteX0" fmla="*/ 1182 w 483996"/>
              <a:gd name="connsiteY0" fmla="*/ 152 h 60764"/>
              <a:gd name="connsiteX1" fmla="*/ 236132 w 483996"/>
              <a:gd name="connsiteY1" fmla="*/ 31902 h 60764"/>
              <a:gd name="connsiteX2" fmla="*/ 140882 w 483996"/>
              <a:gd name="connsiteY2" fmla="*/ 47777 h 60764"/>
              <a:gd name="connsiteX3" fmla="*/ 280582 w 483996"/>
              <a:gd name="connsiteY3" fmla="*/ 44602 h 60764"/>
              <a:gd name="connsiteX4" fmla="*/ 248832 w 483996"/>
              <a:gd name="connsiteY4" fmla="*/ 60477 h 60764"/>
              <a:gd name="connsiteX5" fmla="*/ 401232 w 483996"/>
              <a:gd name="connsiteY5" fmla="*/ 28727 h 60764"/>
              <a:gd name="connsiteX6" fmla="*/ 483782 w 483996"/>
              <a:gd name="connsiteY6" fmla="*/ 6502 h 60764"/>
              <a:gd name="connsiteX7" fmla="*/ 426632 w 483996"/>
              <a:gd name="connsiteY7" fmla="*/ 31902 h 60764"/>
              <a:gd name="connsiteX8" fmla="*/ 474257 w 483996"/>
              <a:gd name="connsiteY8" fmla="*/ 57302 h 60764"/>
              <a:gd name="connsiteX9" fmla="*/ 423457 w 483996"/>
              <a:gd name="connsiteY9" fmla="*/ 41427 h 60764"/>
              <a:gd name="connsiteX10" fmla="*/ 277407 w 483996"/>
              <a:gd name="connsiteY10" fmla="*/ 35077 h 60764"/>
              <a:gd name="connsiteX11" fmla="*/ 223432 w 483996"/>
              <a:gd name="connsiteY11" fmla="*/ 6502 h 60764"/>
              <a:gd name="connsiteX12" fmla="*/ 305982 w 483996"/>
              <a:gd name="connsiteY12" fmla="*/ 25552 h 60764"/>
              <a:gd name="connsiteX13" fmla="*/ 150407 w 483996"/>
              <a:gd name="connsiteY13" fmla="*/ 19202 h 60764"/>
              <a:gd name="connsiteX14" fmla="*/ 1182 w 483996"/>
              <a:gd name="connsiteY14" fmla="*/ 152 h 6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3996" h="60764">
                <a:moveTo>
                  <a:pt x="1182" y="152"/>
                </a:moveTo>
                <a:cubicBezTo>
                  <a:pt x="15470" y="2269"/>
                  <a:pt x="212849" y="23965"/>
                  <a:pt x="236132" y="31902"/>
                </a:cubicBezTo>
                <a:cubicBezTo>
                  <a:pt x="259415" y="39840"/>
                  <a:pt x="133474" y="45660"/>
                  <a:pt x="140882" y="47777"/>
                </a:cubicBezTo>
                <a:cubicBezTo>
                  <a:pt x="148290" y="49894"/>
                  <a:pt x="262590" y="42485"/>
                  <a:pt x="280582" y="44602"/>
                </a:cubicBezTo>
                <a:cubicBezTo>
                  <a:pt x="298574" y="46719"/>
                  <a:pt x="228724" y="63123"/>
                  <a:pt x="248832" y="60477"/>
                </a:cubicBezTo>
                <a:cubicBezTo>
                  <a:pt x="268940" y="57831"/>
                  <a:pt x="362074" y="37723"/>
                  <a:pt x="401232" y="28727"/>
                </a:cubicBezTo>
                <a:cubicBezTo>
                  <a:pt x="440390" y="19731"/>
                  <a:pt x="479549" y="5973"/>
                  <a:pt x="483782" y="6502"/>
                </a:cubicBezTo>
                <a:cubicBezTo>
                  <a:pt x="488015" y="7031"/>
                  <a:pt x="428219" y="23435"/>
                  <a:pt x="426632" y="31902"/>
                </a:cubicBezTo>
                <a:cubicBezTo>
                  <a:pt x="425045" y="40369"/>
                  <a:pt x="474786" y="55715"/>
                  <a:pt x="474257" y="57302"/>
                </a:cubicBezTo>
                <a:cubicBezTo>
                  <a:pt x="473728" y="58889"/>
                  <a:pt x="456265" y="45131"/>
                  <a:pt x="423457" y="41427"/>
                </a:cubicBezTo>
                <a:cubicBezTo>
                  <a:pt x="390649" y="37723"/>
                  <a:pt x="310744" y="40898"/>
                  <a:pt x="277407" y="35077"/>
                </a:cubicBezTo>
                <a:cubicBezTo>
                  <a:pt x="244070" y="29256"/>
                  <a:pt x="218670" y="8089"/>
                  <a:pt x="223432" y="6502"/>
                </a:cubicBezTo>
                <a:cubicBezTo>
                  <a:pt x="228194" y="4915"/>
                  <a:pt x="318153" y="23435"/>
                  <a:pt x="305982" y="25552"/>
                </a:cubicBezTo>
                <a:cubicBezTo>
                  <a:pt x="293811" y="27669"/>
                  <a:pt x="194857" y="19731"/>
                  <a:pt x="150407" y="19202"/>
                </a:cubicBezTo>
                <a:cubicBezTo>
                  <a:pt x="105957" y="18673"/>
                  <a:pt x="-13106" y="-1965"/>
                  <a:pt x="1182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2CB487E0-8C61-8897-500B-C3B18F719585}"/>
              </a:ext>
            </a:extLst>
          </p:cNvPr>
          <p:cNvSpPr/>
          <p:nvPr/>
        </p:nvSpPr>
        <p:spPr>
          <a:xfrm>
            <a:off x="1088485" y="6272562"/>
            <a:ext cx="344879" cy="64753"/>
          </a:xfrm>
          <a:custGeom>
            <a:avLst/>
            <a:gdLst>
              <a:gd name="connsiteX0" fmla="*/ 540 w 344879"/>
              <a:gd name="connsiteY0" fmla="*/ 64738 h 64753"/>
              <a:gd name="connsiteX1" fmla="*/ 162465 w 344879"/>
              <a:gd name="connsiteY1" fmla="*/ 7588 h 64753"/>
              <a:gd name="connsiteX2" fmla="*/ 146590 w 344879"/>
              <a:gd name="connsiteY2" fmla="*/ 26638 h 64753"/>
              <a:gd name="connsiteX3" fmla="*/ 206915 w 344879"/>
              <a:gd name="connsiteY3" fmla="*/ 13938 h 64753"/>
              <a:gd name="connsiteX4" fmla="*/ 343440 w 344879"/>
              <a:gd name="connsiteY4" fmla="*/ 58388 h 64753"/>
              <a:gd name="connsiteX5" fmla="*/ 273590 w 344879"/>
              <a:gd name="connsiteY5" fmla="*/ 42513 h 64753"/>
              <a:gd name="connsiteX6" fmla="*/ 194215 w 344879"/>
              <a:gd name="connsiteY6" fmla="*/ 29813 h 64753"/>
              <a:gd name="connsiteX7" fmla="*/ 222790 w 344879"/>
              <a:gd name="connsiteY7" fmla="*/ 26638 h 64753"/>
              <a:gd name="connsiteX8" fmla="*/ 225965 w 344879"/>
              <a:gd name="connsiteY8" fmla="*/ 1238 h 64753"/>
              <a:gd name="connsiteX9" fmla="*/ 540 w 344879"/>
              <a:gd name="connsiteY9" fmla="*/ 64738 h 6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4879" h="64753">
                <a:moveTo>
                  <a:pt x="540" y="64738"/>
                </a:moveTo>
                <a:cubicBezTo>
                  <a:pt x="-10043" y="65796"/>
                  <a:pt x="138123" y="13938"/>
                  <a:pt x="162465" y="7588"/>
                </a:cubicBezTo>
                <a:cubicBezTo>
                  <a:pt x="186807" y="1238"/>
                  <a:pt x="139182" y="25580"/>
                  <a:pt x="146590" y="26638"/>
                </a:cubicBezTo>
                <a:cubicBezTo>
                  <a:pt x="153998" y="27696"/>
                  <a:pt x="174107" y="8646"/>
                  <a:pt x="206915" y="13938"/>
                </a:cubicBezTo>
                <a:cubicBezTo>
                  <a:pt x="239723" y="19230"/>
                  <a:pt x="332328" y="53626"/>
                  <a:pt x="343440" y="58388"/>
                </a:cubicBezTo>
                <a:cubicBezTo>
                  <a:pt x="354552" y="63150"/>
                  <a:pt x="298461" y="47275"/>
                  <a:pt x="273590" y="42513"/>
                </a:cubicBezTo>
                <a:cubicBezTo>
                  <a:pt x="248719" y="37751"/>
                  <a:pt x="202682" y="32459"/>
                  <a:pt x="194215" y="29813"/>
                </a:cubicBezTo>
                <a:cubicBezTo>
                  <a:pt x="185748" y="27167"/>
                  <a:pt x="217498" y="31400"/>
                  <a:pt x="222790" y="26638"/>
                </a:cubicBezTo>
                <a:cubicBezTo>
                  <a:pt x="228082" y="21875"/>
                  <a:pt x="267769" y="-6170"/>
                  <a:pt x="225965" y="1238"/>
                </a:cubicBezTo>
                <a:cubicBezTo>
                  <a:pt x="184161" y="8646"/>
                  <a:pt x="11123" y="63680"/>
                  <a:pt x="540" y="64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66369101-9428-DBBF-FEF3-1CE67EE20134}"/>
              </a:ext>
            </a:extLst>
          </p:cNvPr>
          <p:cNvSpPr/>
          <p:nvPr/>
        </p:nvSpPr>
        <p:spPr>
          <a:xfrm>
            <a:off x="1536682" y="6174936"/>
            <a:ext cx="226062" cy="168718"/>
          </a:xfrm>
          <a:custGeom>
            <a:avLst/>
            <a:gdLst>
              <a:gd name="connsiteX0" fmla="*/ 18 w 226062"/>
              <a:gd name="connsiteY0" fmla="*/ 439 h 168718"/>
              <a:gd name="connsiteX1" fmla="*/ 117493 w 226062"/>
              <a:gd name="connsiteY1" fmla="*/ 54414 h 168718"/>
              <a:gd name="connsiteX2" fmla="*/ 123843 w 226062"/>
              <a:gd name="connsiteY2" fmla="*/ 92514 h 168718"/>
              <a:gd name="connsiteX3" fmla="*/ 225443 w 226062"/>
              <a:gd name="connsiteY3" fmla="*/ 121089 h 168718"/>
              <a:gd name="connsiteX4" fmla="*/ 161943 w 226062"/>
              <a:gd name="connsiteY4" fmla="*/ 105214 h 168718"/>
              <a:gd name="connsiteX5" fmla="*/ 69868 w 226062"/>
              <a:gd name="connsiteY5" fmla="*/ 168714 h 168718"/>
              <a:gd name="connsiteX6" fmla="*/ 149243 w 226062"/>
              <a:gd name="connsiteY6" fmla="*/ 108389 h 168718"/>
              <a:gd name="connsiteX7" fmla="*/ 127018 w 226062"/>
              <a:gd name="connsiteY7" fmla="*/ 86164 h 168718"/>
              <a:gd name="connsiteX8" fmla="*/ 18 w 226062"/>
              <a:gd name="connsiteY8" fmla="*/ 439 h 16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062" h="168718">
                <a:moveTo>
                  <a:pt x="18" y="439"/>
                </a:moveTo>
                <a:cubicBezTo>
                  <a:pt x="-1569" y="-4853"/>
                  <a:pt x="96856" y="39068"/>
                  <a:pt x="117493" y="54414"/>
                </a:cubicBezTo>
                <a:cubicBezTo>
                  <a:pt x="138130" y="69760"/>
                  <a:pt x="105852" y="81402"/>
                  <a:pt x="123843" y="92514"/>
                </a:cubicBezTo>
                <a:cubicBezTo>
                  <a:pt x="141834" y="103626"/>
                  <a:pt x="219093" y="118972"/>
                  <a:pt x="225443" y="121089"/>
                </a:cubicBezTo>
                <a:cubicBezTo>
                  <a:pt x="231793" y="123206"/>
                  <a:pt x="187872" y="97277"/>
                  <a:pt x="161943" y="105214"/>
                </a:cubicBezTo>
                <a:cubicBezTo>
                  <a:pt x="136014" y="113151"/>
                  <a:pt x="71985" y="168185"/>
                  <a:pt x="69868" y="168714"/>
                </a:cubicBezTo>
                <a:cubicBezTo>
                  <a:pt x="67751" y="169243"/>
                  <a:pt x="139718" y="122147"/>
                  <a:pt x="149243" y="108389"/>
                </a:cubicBezTo>
                <a:cubicBezTo>
                  <a:pt x="158768" y="94631"/>
                  <a:pt x="147655" y="101510"/>
                  <a:pt x="127018" y="86164"/>
                </a:cubicBezTo>
                <a:cubicBezTo>
                  <a:pt x="106381" y="70818"/>
                  <a:pt x="1605" y="5731"/>
                  <a:pt x="18" y="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9EDB06B7-4500-2C37-B6D5-A32A4C450677}"/>
              </a:ext>
            </a:extLst>
          </p:cNvPr>
          <p:cNvSpPr/>
          <p:nvPr/>
        </p:nvSpPr>
        <p:spPr>
          <a:xfrm>
            <a:off x="1377950" y="6286500"/>
            <a:ext cx="259695" cy="60421"/>
          </a:xfrm>
          <a:custGeom>
            <a:avLst/>
            <a:gdLst>
              <a:gd name="connsiteX0" fmla="*/ 0 w 259695"/>
              <a:gd name="connsiteY0" fmla="*/ 0 h 60421"/>
              <a:gd name="connsiteX1" fmla="*/ 139700 w 259695"/>
              <a:gd name="connsiteY1" fmla="*/ 44450 h 60421"/>
              <a:gd name="connsiteX2" fmla="*/ 9525 w 259695"/>
              <a:gd name="connsiteY2" fmla="*/ 60325 h 60421"/>
              <a:gd name="connsiteX3" fmla="*/ 250825 w 259695"/>
              <a:gd name="connsiteY3" fmla="*/ 50800 h 60421"/>
              <a:gd name="connsiteX4" fmla="*/ 203200 w 259695"/>
              <a:gd name="connsiteY4" fmla="*/ 44450 h 60421"/>
              <a:gd name="connsiteX5" fmla="*/ 161925 w 259695"/>
              <a:gd name="connsiteY5" fmla="*/ 34925 h 60421"/>
              <a:gd name="connsiteX6" fmla="*/ 0 w 259695"/>
              <a:gd name="connsiteY6" fmla="*/ 0 h 6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695" h="60421">
                <a:moveTo>
                  <a:pt x="0" y="0"/>
                </a:moveTo>
                <a:cubicBezTo>
                  <a:pt x="69056" y="17198"/>
                  <a:pt x="138113" y="34396"/>
                  <a:pt x="139700" y="44450"/>
                </a:cubicBezTo>
                <a:cubicBezTo>
                  <a:pt x="141287" y="54504"/>
                  <a:pt x="-8996" y="59267"/>
                  <a:pt x="9525" y="60325"/>
                </a:cubicBezTo>
                <a:cubicBezTo>
                  <a:pt x="28046" y="61383"/>
                  <a:pt x="218546" y="53446"/>
                  <a:pt x="250825" y="50800"/>
                </a:cubicBezTo>
                <a:cubicBezTo>
                  <a:pt x="283104" y="48154"/>
                  <a:pt x="218017" y="47096"/>
                  <a:pt x="203200" y="44450"/>
                </a:cubicBezTo>
                <a:cubicBezTo>
                  <a:pt x="188383" y="41804"/>
                  <a:pt x="161925" y="34925"/>
                  <a:pt x="161925" y="349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7674463A-BC86-9342-B96F-69CE398C9CC7}"/>
              </a:ext>
            </a:extLst>
          </p:cNvPr>
          <p:cNvSpPr/>
          <p:nvPr/>
        </p:nvSpPr>
        <p:spPr>
          <a:xfrm>
            <a:off x="1189982" y="6205334"/>
            <a:ext cx="199851" cy="17666"/>
          </a:xfrm>
          <a:custGeom>
            <a:avLst/>
            <a:gdLst>
              <a:gd name="connsiteX0" fmla="*/ 643 w 199851"/>
              <a:gd name="connsiteY0" fmla="*/ 1791 h 17666"/>
              <a:gd name="connsiteX1" fmla="*/ 194318 w 199851"/>
              <a:gd name="connsiteY1" fmla="*/ 17666 h 17666"/>
              <a:gd name="connsiteX2" fmla="*/ 133993 w 199851"/>
              <a:gd name="connsiteY2" fmla="*/ 1791 h 17666"/>
              <a:gd name="connsiteX3" fmla="*/ 643 w 199851"/>
              <a:gd name="connsiteY3" fmla="*/ 1791 h 1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851" h="17666">
                <a:moveTo>
                  <a:pt x="643" y="1791"/>
                </a:moveTo>
                <a:cubicBezTo>
                  <a:pt x="10697" y="4437"/>
                  <a:pt x="172093" y="17666"/>
                  <a:pt x="194318" y="17666"/>
                </a:cubicBezTo>
                <a:cubicBezTo>
                  <a:pt x="216543" y="17666"/>
                  <a:pt x="166801" y="3908"/>
                  <a:pt x="133993" y="1791"/>
                </a:cubicBezTo>
                <a:cubicBezTo>
                  <a:pt x="101185" y="-326"/>
                  <a:pt x="-9411" y="-855"/>
                  <a:pt x="643" y="1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89D685AF-3090-ACBB-1450-E49311FBC6AB}"/>
              </a:ext>
            </a:extLst>
          </p:cNvPr>
          <p:cNvSpPr/>
          <p:nvPr/>
        </p:nvSpPr>
        <p:spPr>
          <a:xfrm>
            <a:off x="1841105" y="5832264"/>
            <a:ext cx="54468" cy="276391"/>
          </a:xfrm>
          <a:custGeom>
            <a:avLst/>
            <a:gdLst>
              <a:gd name="connsiteX0" fmla="*/ 44845 w 54468"/>
              <a:gd name="connsiteY0" fmla="*/ 211 h 276391"/>
              <a:gd name="connsiteX1" fmla="*/ 19445 w 54468"/>
              <a:gd name="connsiteY1" fmla="*/ 117686 h 276391"/>
              <a:gd name="connsiteX2" fmla="*/ 54370 w 54468"/>
              <a:gd name="connsiteY2" fmla="*/ 273261 h 276391"/>
              <a:gd name="connsiteX3" fmla="*/ 28970 w 54468"/>
              <a:gd name="connsiteY3" fmla="*/ 216111 h 276391"/>
              <a:gd name="connsiteX4" fmla="*/ 395 w 54468"/>
              <a:gd name="connsiteY4" fmla="*/ 146261 h 276391"/>
              <a:gd name="connsiteX5" fmla="*/ 44845 w 54468"/>
              <a:gd name="connsiteY5" fmla="*/ 211 h 27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68" h="276391">
                <a:moveTo>
                  <a:pt x="44845" y="211"/>
                </a:moveTo>
                <a:cubicBezTo>
                  <a:pt x="48020" y="-4551"/>
                  <a:pt x="17857" y="72178"/>
                  <a:pt x="19445" y="117686"/>
                </a:cubicBezTo>
                <a:cubicBezTo>
                  <a:pt x="21032" y="163194"/>
                  <a:pt x="52783" y="256857"/>
                  <a:pt x="54370" y="273261"/>
                </a:cubicBezTo>
                <a:cubicBezTo>
                  <a:pt x="55957" y="289665"/>
                  <a:pt x="37966" y="237278"/>
                  <a:pt x="28970" y="216111"/>
                </a:cubicBezTo>
                <a:cubicBezTo>
                  <a:pt x="19974" y="194944"/>
                  <a:pt x="-3309" y="184890"/>
                  <a:pt x="395" y="146261"/>
                </a:cubicBezTo>
                <a:cubicBezTo>
                  <a:pt x="4099" y="107632"/>
                  <a:pt x="41670" y="4973"/>
                  <a:pt x="44845" y="21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ED9EAFB4-3316-2FAE-AA06-1C088ABDA6EB}"/>
              </a:ext>
            </a:extLst>
          </p:cNvPr>
          <p:cNvSpPr/>
          <p:nvPr/>
        </p:nvSpPr>
        <p:spPr>
          <a:xfrm>
            <a:off x="2106942" y="5749852"/>
            <a:ext cx="84128" cy="238229"/>
          </a:xfrm>
          <a:custGeom>
            <a:avLst/>
            <a:gdLst>
              <a:gd name="connsiteX0" fmla="*/ 29833 w 84128"/>
              <a:gd name="connsiteY0" fmla="*/ 73 h 238229"/>
              <a:gd name="connsiteX1" fmla="*/ 1258 w 84128"/>
              <a:gd name="connsiteY1" fmla="*/ 98498 h 238229"/>
              <a:gd name="connsiteX2" fmla="*/ 80633 w 84128"/>
              <a:gd name="connsiteY2" fmla="*/ 190573 h 238229"/>
              <a:gd name="connsiteX3" fmla="*/ 71108 w 84128"/>
              <a:gd name="connsiteY3" fmla="*/ 238198 h 238229"/>
              <a:gd name="connsiteX4" fmla="*/ 80633 w 84128"/>
              <a:gd name="connsiteY4" fmla="*/ 184223 h 238229"/>
              <a:gd name="connsiteX5" fmla="*/ 1258 w 84128"/>
              <a:gd name="connsiteY5" fmla="*/ 114373 h 238229"/>
              <a:gd name="connsiteX6" fmla="*/ 29833 w 84128"/>
              <a:gd name="connsiteY6" fmla="*/ 73 h 23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128" h="238229">
                <a:moveTo>
                  <a:pt x="29833" y="73"/>
                </a:moveTo>
                <a:cubicBezTo>
                  <a:pt x="29833" y="-2573"/>
                  <a:pt x="-7209" y="66748"/>
                  <a:pt x="1258" y="98498"/>
                </a:cubicBezTo>
                <a:cubicBezTo>
                  <a:pt x="9725" y="130248"/>
                  <a:pt x="68991" y="167290"/>
                  <a:pt x="80633" y="190573"/>
                </a:cubicBezTo>
                <a:cubicBezTo>
                  <a:pt x="92275" y="213856"/>
                  <a:pt x="71108" y="239256"/>
                  <a:pt x="71108" y="238198"/>
                </a:cubicBezTo>
                <a:cubicBezTo>
                  <a:pt x="71108" y="237140"/>
                  <a:pt x="92275" y="204860"/>
                  <a:pt x="80633" y="184223"/>
                </a:cubicBezTo>
                <a:cubicBezTo>
                  <a:pt x="68991" y="163586"/>
                  <a:pt x="7608" y="141360"/>
                  <a:pt x="1258" y="114373"/>
                </a:cubicBezTo>
                <a:cubicBezTo>
                  <a:pt x="-5092" y="87386"/>
                  <a:pt x="29833" y="2719"/>
                  <a:pt x="29833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438FDEEE-2BAF-52BD-2F95-4D19326C8D75}"/>
              </a:ext>
            </a:extLst>
          </p:cNvPr>
          <p:cNvSpPr/>
          <p:nvPr/>
        </p:nvSpPr>
        <p:spPr>
          <a:xfrm>
            <a:off x="2207519" y="7937761"/>
            <a:ext cx="24466" cy="210499"/>
          </a:xfrm>
          <a:custGeom>
            <a:avLst/>
            <a:gdLst>
              <a:gd name="connsiteX0" fmla="*/ 21126 w 24466"/>
              <a:gd name="connsiteY0" fmla="*/ 149 h 210499"/>
              <a:gd name="connsiteX1" fmla="*/ 11294 w 24466"/>
              <a:gd name="connsiteY1" fmla="*/ 101749 h 210499"/>
              <a:gd name="connsiteX2" fmla="*/ 24404 w 24466"/>
              <a:gd name="connsiteY2" fmla="*/ 209904 h 210499"/>
              <a:gd name="connsiteX3" fmla="*/ 4739 w 24466"/>
              <a:gd name="connsiteY3" fmla="*/ 144355 h 210499"/>
              <a:gd name="connsiteX4" fmla="*/ 1462 w 24466"/>
              <a:gd name="connsiteY4" fmla="*/ 124691 h 210499"/>
              <a:gd name="connsiteX5" fmla="*/ 21126 w 24466"/>
              <a:gd name="connsiteY5" fmla="*/ 149 h 21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6" h="210499">
                <a:moveTo>
                  <a:pt x="21126" y="149"/>
                </a:moveTo>
                <a:cubicBezTo>
                  <a:pt x="22765" y="-3675"/>
                  <a:pt x="10748" y="66790"/>
                  <a:pt x="11294" y="101749"/>
                </a:cubicBezTo>
                <a:cubicBezTo>
                  <a:pt x="11840" y="136708"/>
                  <a:pt x="25497" y="202803"/>
                  <a:pt x="24404" y="209904"/>
                </a:cubicBezTo>
                <a:cubicBezTo>
                  <a:pt x="23312" y="217005"/>
                  <a:pt x="8563" y="158557"/>
                  <a:pt x="4739" y="144355"/>
                </a:cubicBezTo>
                <a:cubicBezTo>
                  <a:pt x="915" y="130153"/>
                  <a:pt x="-1815" y="144355"/>
                  <a:pt x="1462" y="124691"/>
                </a:cubicBezTo>
                <a:cubicBezTo>
                  <a:pt x="4739" y="105027"/>
                  <a:pt x="19487" y="3973"/>
                  <a:pt x="21126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5DFC17ED-031F-99E1-E5D8-D3EE9B3DAFDD}"/>
              </a:ext>
            </a:extLst>
          </p:cNvPr>
          <p:cNvSpPr/>
          <p:nvPr/>
        </p:nvSpPr>
        <p:spPr>
          <a:xfrm>
            <a:off x="2353031" y="7895239"/>
            <a:ext cx="49501" cy="312631"/>
          </a:xfrm>
          <a:custGeom>
            <a:avLst/>
            <a:gdLst>
              <a:gd name="connsiteX0" fmla="*/ 156 w 49501"/>
              <a:gd name="connsiteY0" fmla="*/ 64 h 312631"/>
              <a:gd name="connsiteX1" fmla="*/ 26375 w 49501"/>
              <a:gd name="connsiteY1" fmla="*/ 124606 h 312631"/>
              <a:gd name="connsiteX2" fmla="*/ 42763 w 49501"/>
              <a:gd name="connsiteY2" fmla="*/ 160658 h 312631"/>
              <a:gd name="connsiteX3" fmla="*/ 6711 w 49501"/>
              <a:gd name="connsiteY3" fmla="*/ 311419 h 312631"/>
              <a:gd name="connsiteX4" fmla="*/ 32930 w 49501"/>
              <a:gd name="connsiteY4" fmla="*/ 229484 h 312631"/>
              <a:gd name="connsiteX5" fmla="*/ 49317 w 49501"/>
              <a:gd name="connsiteY5" fmla="*/ 190155 h 312631"/>
              <a:gd name="connsiteX6" fmla="*/ 39485 w 49501"/>
              <a:gd name="connsiteY6" fmla="*/ 108219 h 312631"/>
              <a:gd name="connsiteX7" fmla="*/ 156 w 49501"/>
              <a:gd name="connsiteY7" fmla="*/ 64 h 31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01" h="312631">
                <a:moveTo>
                  <a:pt x="156" y="64"/>
                </a:moveTo>
                <a:cubicBezTo>
                  <a:pt x="-2029" y="2795"/>
                  <a:pt x="19274" y="97840"/>
                  <a:pt x="26375" y="124606"/>
                </a:cubicBezTo>
                <a:cubicBezTo>
                  <a:pt x="33476" y="151372"/>
                  <a:pt x="46040" y="129523"/>
                  <a:pt x="42763" y="160658"/>
                </a:cubicBezTo>
                <a:cubicBezTo>
                  <a:pt x="39486" y="191793"/>
                  <a:pt x="8350" y="299948"/>
                  <a:pt x="6711" y="311419"/>
                </a:cubicBezTo>
                <a:cubicBezTo>
                  <a:pt x="5072" y="322890"/>
                  <a:pt x="25829" y="249695"/>
                  <a:pt x="32930" y="229484"/>
                </a:cubicBezTo>
                <a:cubicBezTo>
                  <a:pt x="40031" y="209273"/>
                  <a:pt x="48225" y="210366"/>
                  <a:pt x="49317" y="190155"/>
                </a:cubicBezTo>
                <a:cubicBezTo>
                  <a:pt x="50409" y="169944"/>
                  <a:pt x="46586" y="134985"/>
                  <a:pt x="39485" y="108219"/>
                </a:cubicBezTo>
                <a:cubicBezTo>
                  <a:pt x="32384" y="81453"/>
                  <a:pt x="2341" y="-2667"/>
                  <a:pt x="15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F259D5C4-34FD-C4BE-739B-DAC1A97145A1}"/>
              </a:ext>
            </a:extLst>
          </p:cNvPr>
          <p:cNvSpPr/>
          <p:nvPr/>
        </p:nvSpPr>
        <p:spPr>
          <a:xfrm>
            <a:off x="2335245" y="8257912"/>
            <a:ext cx="464778" cy="76580"/>
          </a:xfrm>
          <a:custGeom>
            <a:avLst/>
            <a:gdLst>
              <a:gd name="connsiteX0" fmla="*/ 1555 w 464778"/>
              <a:gd name="connsiteY0" fmla="*/ 76565 h 76580"/>
              <a:gd name="connsiteX1" fmla="*/ 181813 w 464778"/>
              <a:gd name="connsiteY1" fmla="*/ 4462 h 76580"/>
              <a:gd name="connsiteX2" fmla="*/ 276858 w 464778"/>
              <a:gd name="connsiteY2" fmla="*/ 7740 h 76580"/>
              <a:gd name="connsiteX3" fmla="*/ 457116 w 464778"/>
              <a:gd name="connsiteY3" fmla="*/ 7740 h 76580"/>
              <a:gd name="connsiteX4" fmla="*/ 417787 w 464778"/>
              <a:gd name="connsiteY4" fmla="*/ 11017 h 76580"/>
              <a:gd name="connsiteX5" fmla="*/ 293245 w 464778"/>
              <a:gd name="connsiteY5" fmla="*/ 11017 h 76580"/>
              <a:gd name="connsiteX6" fmla="*/ 1555 w 464778"/>
              <a:gd name="connsiteY6" fmla="*/ 76565 h 7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778" h="76580">
                <a:moveTo>
                  <a:pt x="1555" y="76565"/>
                </a:moveTo>
                <a:cubicBezTo>
                  <a:pt x="-17017" y="75473"/>
                  <a:pt x="135929" y="15933"/>
                  <a:pt x="181813" y="4462"/>
                </a:cubicBezTo>
                <a:cubicBezTo>
                  <a:pt x="227697" y="-7009"/>
                  <a:pt x="230974" y="7194"/>
                  <a:pt x="276858" y="7740"/>
                </a:cubicBezTo>
                <a:cubicBezTo>
                  <a:pt x="322742" y="8286"/>
                  <a:pt x="433628" y="7194"/>
                  <a:pt x="457116" y="7740"/>
                </a:cubicBezTo>
                <a:cubicBezTo>
                  <a:pt x="480604" y="8286"/>
                  <a:pt x="445099" y="10471"/>
                  <a:pt x="417787" y="11017"/>
                </a:cubicBezTo>
                <a:cubicBezTo>
                  <a:pt x="390475" y="11563"/>
                  <a:pt x="356608" y="2277"/>
                  <a:pt x="293245" y="11017"/>
                </a:cubicBezTo>
                <a:cubicBezTo>
                  <a:pt x="229882" y="19757"/>
                  <a:pt x="20127" y="77657"/>
                  <a:pt x="1555" y="76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EDD14878-1597-00CD-6DE4-ECB5C970C0A6}"/>
              </a:ext>
            </a:extLst>
          </p:cNvPr>
          <p:cNvSpPr/>
          <p:nvPr/>
        </p:nvSpPr>
        <p:spPr>
          <a:xfrm>
            <a:off x="2653919" y="8282039"/>
            <a:ext cx="649984" cy="65921"/>
          </a:xfrm>
          <a:custGeom>
            <a:avLst/>
            <a:gdLst>
              <a:gd name="connsiteX0" fmla="*/ 791 w 649984"/>
              <a:gd name="connsiteY0" fmla="*/ 36051 h 65921"/>
              <a:gd name="connsiteX1" fmla="*/ 243320 w 649984"/>
              <a:gd name="connsiteY1" fmla="*/ 29496 h 65921"/>
              <a:gd name="connsiteX2" fmla="*/ 371139 w 649984"/>
              <a:gd name="connsiteY2" fmla="*/ 58993 h 65921"/>
              <a:gd name="connsiteX3" fmla="*/ 489126 w 649984"/>
              <a:gd name="connsiteY3" fmla="*/ 49161 h 65921"/>
              <a:gd name="connsiteX4" fmla="*/ 649720 w 649984"/>
              <a:gd name="connsiteY4" fmla="*/ 0 h 65921"/>
              <a:gd name="connsiteX5" fmla="*/ 521900 w 649984"/>
              <a:gd name="connsiteY5" fmla="*/ 49161 h 65921"/>
              <a:gd name="connsiteX6" fmla="*/ 331810 w 649984"/>
              <a:gd name="connsiteY6" fmla="*/ 65548 h 65921"/>
              <a:gd name="connsiteX7" fmla="*/ 791 w 649984"/>
              <a:gd name="connsiteY7" fmla="*/ 36051 h 6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9984" h="65921">
                <a:moveTo>
                  <a:pt x="791" y="36051"/>
                </a:moveTo>
                <a:cubicBezTo>
                  <a:pt x="-13957" y="30042"/>
                  <a:pt x="181595" y="25672"/>
                  <a:pt x="243320" y="29496"/>
                </a:cubicBezTo>
                <a:cubicBezTo>
                  <a:pt x="305045" y="33320"/>
                  <a:pt x="330171" y="55716"/>
                  <a:pt x="371139" y="58993"/>
                </a:cubicBezTo>
                <a:cubicBezTo>
                  <a:pt x="412107" y="62271"/>
                  <a:pt x="442696" y="58993"/>
                  <a:pt x="489126" y="49161"/>
                </a:cubicBezTo>
                <a:cubicBezTo>
                  <a:pt x="535556" y="39329"/>
                  <a:pt x="644258" y="0"/>
                  <a:pt x="649720" y="0"/>
                </a:cubicBezTo>
                <a:cubicBezTo>
                  <a:pt x="655182" y="0"/>
                  <a:pt x="574885" y="38236"/>
                  <a:pt x="521900" y="49161"/>
                </a:cubicBezTo>
                <a:cubicBezTo>
                  <a:pt x="468915" y="60086"/>
                  <a:pt x="412107" y="67733"/>
                  <a:pt x="331810" y="65548"/>
                </a:cubicBezTo>
                <a:cubicBezTo>
                  <a:pt x="251513" y="63363"/>
                  <a:pt x="15539" y="42060"/>
                  <a:pt x="791" y="36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8FC06835-87A6-ACA8-188C-82C8A2F880C4}"/>
              </a:ext>
            </a:extLst>
          </p:cNvPr>
          <p:cNvSpPr/>
          <p:nvPr/>
        </p:nvSpPr>
        <p:spPr>
          <a:xfrm>
            <a:off x="2129567" y="8311407"/>
            <a:ext cx="243334" cy="141605"/>
          </a:xfrm>
          <a:custGeom>
            <a:avLst/>
            <a:gdLst>
              <a:gd name="connsiteX0" fmla="*/ 243285 w 243334"/>
              <a:gd name="connsiteY0" fmla="*/ 46012 h 141605"/>
              <a:gd name="connsiteX1" fmla="*/ 33530 w 243334"/>
              <a:gd name="connsiteY1" fmla="*/ 128 h 141605"/>
              <a:gd name="connsiteX2" fmla="*/ 10588 w 243334"/>
              <a:gd name="connsiteY2" fmla="*/ 36180 h 141605"/>
              <a:gd name="connsiteX3" fmla="*/ 13865 w 243334"/>
              <a:gd name="connsiteY3" fmla="*/ 141058 h 141605"/>
              <a:gd name="connsiteX4" fmla="*/ 4033 w 243334"/>
              <a:gd name="connsiteY4" fmla="*/ 75509 h 141605"/>
              <a:gd name="connsiteX5" fmla="*/ 4033 w 243334"/>
              <a:gd name="connsiteY5" fmla="*/ 32903 h 141605"/>
              <a:gd name="connsiteX6" fmla="*/ 53194 w 243334"/>
              <a:gd name="connsiteY6" fmla="*/ 23070 h 141605"/>
              <a:gd name="connsiteX7" fmla="*/ 243285 w 243334"/>
              <a:gd name="connsiteY7" fmla="*/ 46012 h 14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334" h="141605">
                <a:moveTo>
                  <a:pt x="243285" y="46012"/>
                </a:moveTo>
                <a:cubicBezTo>
                  <a:pt x="240008" y="42188"/>
                  <a:pt x="72313" y="1767"/>
                  <a:pt x="33530" y="128"/>
                </a:cubicBezTo>
                <a:cubicBezTo>
                  <a:pt x="-5253" y="-1511"/>
                  <a:pt x="13865" y="12692"/>
                  <a:pt x="10588" y="36180"/>
                </a:cubicBezTo>
                <a:cubicBezTo>
                  <a:pt x="7310" y="59668"/>
                  <a:pt x="14957" y="134503"/>
                  <a:pt x="13865" y="141058"/>
                </a:cubicBezTo>
                <a:cubicBezTo>
                  <a:pt x="12772" y="147613"/>
                  <a:pt x="5672" y="93535"/>
                  <a:pt x="4033" y="75509"/>
                </a:cubicBezTo>
                <a:cubicBezTo>
                  <a:pt x="2394" y="57483"/>
                  <a:pt x="-4160" y="41643"/>
                  <a:pt x="4033" y="32903"/>
                </a:cubicBezTo>
                <a:cubicBezTo>
                  <a:pt x="12226" y="24163"/>
                  <a:pt x="20420" y="20885"/>
                  <a:pt x="53194" y="23070"/>
                </a:cubicBezTo>
                <a:cubicBezTo>
                  <a:pt x="85968" y="25255"/>
                  <a:pt x="246562" y="49836"/>
                  <a:pt x="243285" y="46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4B185604-06E8-4E70-C7EC-F1F96DF07928}"/>
              </a:ext>
            </a:extLst>
          </p:cNvPr>
          <p:cNvSpPr/>
          <p:nvPr/>
        </p:nvSpPr>
        <p:spPr>
          <a:xfrm>
            <a:off x="2031749" y="8453719"/>
            <a:ext cx="406750" cy="107113"/>
          </a:xfrm>
          <a:custGeom>
            <a:avLst/>
            <a:gdLst>
              <a:gd name="connsiteX0" fmla="*/ 251 w 406750"/>
              <a:gd name="connsiteY0" fmla="*/ 106900 h 107113"/>
              <a:gd name="connsiteX1" fmla="*/ 223116 w 406750"/>
              <a:gd name="connsiteY1" fmla="*/ 5300 h 107113"/>
              <a:gd name="connsiteX2" fmla="*/ 354212 w 406750"/>
              <a:gd name="connsiteY2" fmla="*/ 15133 h 107113"/>
              <a:gd name="connsiteX3" fmla="*/ 403374 w 406750"/>
              <a:gd name="connsiteY3" fmla="*/ 21687 h 107113"/>
              <a:gd name="connsiteX4" fmla="*/ 268999 w 406750"/>
              <a:gd name="connsiteY4" fmla="*/ 11855 h 107113"/>
              <a:gd name="connsiteX5" fmla="*/ 180509 w 406750"/>
              <a:gd name="connsiteY5" fmla="*/ 31520 h 107113"/>
              <a:gd name="connsiteX6" fmla="*/ 251 w 406750"/>
              <a:gd name="connsiteY6" fmla="*/ 106900 h 10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50" h="107113">
                <a:moveTo>
                  <a:pt x="251" y="106900"/>
                </a:moveTo>
                <a:cubicBezTo>
                  <a:pt x="7352" y="102530"/>
                  <a:pt x="164122" y="20595"/>
                  <a:pt x="223116" y="5300"/>
                </a:cubicBezTo>
                <a:cubicBezTo>
                  <a:pt x="282110" y="-9995"/>
                  <a:pt x="324169" y="12402"/>
                  <a:pt x="354212" y="15133"/>
                </a:cubicBezTo>
                <a:cubicBezTo>
                  <a:pt x="384255" y="17864"/>
                  <a:pt x="417576" y="22233"/>
                  <a:pt x="403374" y="21687"/>
                </a:cubicBezTo>
                <a:cubicBezTo>
                  <a:pt x="389172" y="21141"/>
                  <a:pt x="306143" y="10216"/>
                  <a:pt x="268999" y="11855"/>
                </a:cubicBezTo>
                <a:cubicBezTo>
                  <a:pt x="231855" y="13494"/>
                  <a:pt x="222569" y="15679"/>
                  <a:pt x="180509" y="31520"/>
                </a:cubicBezTo>
                <a:cubicBezTo>
                  <a:pt x="138449" y="47361"/>
                  <a:pt x="-6850" y="111270"/>
                  <a:pt x="251" y="106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C48E3D7F-1A7E-03A2-A4BE-9B8EA70C4D76}"/>
              </a:ext>
            </a:extLst>
          </p:cNvPr>
          <p:cNvSpPr/>
          <p:nvPr/>
        </p:nvSpPr>
        <p:spPr>
          <a:xfrm>
            <a:off x="2234365" y="8354034"/>
            <a:ext cx="490302" cy="63966"/>
          </a:xfrm>
          <a:custGeom>
            <a:avLst/>
            <a:gdLst>
              <a:gd name="connsiteX0" fmla="*/ 835 w 490302"/>
              <a:gd name="connsiteY0" fmla="*/ 29605 h 63966"/>
              <a:gd name="connsiteX1" fmla="*/ 118822 w 490302"/>
              <a:gd name="connsiteY1" fmla="*/ 62379 h 63966"/>
              <a:gd name="connsiteX2" fmla="*/ 236809 w 490302"/>
              <a:gd name="connsiteY2" fmla="*/ 55824 h 63966"/>
              <a:gd name="connsiteX3" fmla="*/ 223700 w 490302"/>
              <a:gd name="connsiteY3" fmla="*/ 29605 h 63966"/>
              <a:gd name="connsiteX4" fmla="*/ 308912 w 490302"/>
              <a:gd name="connsiteY4" fmla="*/ 13218 h 63966"/>
              <a:gd name="connsiteX5" fmla="*/ 489170 w 490302"/>
              <a:gd name="connsiteY5" fmla="*/ 19772 h 63966"/>
              <a:gd name="connsiteX6" fmla="*/ 381016 w 490302"/>
              <a:gd name="connsiteY6" fmla="*/ 3385 h 63966"/>
              <a:gd name="connsiteX7" fmla="*/ 289248 w 490302"/>
              <a:gd name="connsiteY7" fmla="*/ 3385 h 63966"/>
              <a:gd name="connsiteX8" fmla="*/ 220422 w 490302"/>
              <a:gd name="connsiteY8" fmla="*/ 39437 h 63966"/>
              <a:gd name="connsiteX9" fmla="*/ 181093 w 490302"/>
              <a:gd name="connsiteY9" fmla="*/ 42714 h 63966"/>
              <a:gd name="connsiteX10" fmla="*/ 835 w 490302"/>
              <a:gd name="connsiteY10" fmla="*/ 29605 h 6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0302" h="63966">
                <a:moveTo>
                  <a:pt x="835" y="29605"/>
                </a:moveTo>
                <a:cubicBezTo>
                  <a:pt x="-9543" y="32882"/>
                  <a:pt x="79493" y="58009"/>
                  <a:pt x="118822" y="62379"/>
                </a:cubicBezTo>
                <a:cubicBezTo>
                  <a:pt x="158151" y="66749"/>
                  <a:pt x="219330" y="61286"/>
                  <a:pt x="236809" y="55824"/>
                </a:cubicBezTo>
                <a:cubicBezTo>
                  <a:pt x="254288" y="50362"/>
                  <a:pt x="211683" y="36706"/>
                  <a:pt x="223700" y="29605"/>
                </a:cubicBezTo>
                <a:cubicBezTo>
                  <a:pt x="235717" y="22504"/>
                  <a:pt x="264667" y="14857"/>
                  <a:pt x="308912" y="13218"/>
                </a:cubicBezTo>
                <a:cubicBezTo>
                  <a:pt x="353157" y="11579"/>
                  <a:pt x="477153" y="21411"/>
                  <a:pt x="489170" y="19772"/>
                </a:cubicBezTo>
                <a:cubicBezTo>
                  <a:pt x="501187" y="18133"/>
                  <a:pt x="414336" y="6116"/>
                  <a:pt x="381016" y="3385"/>
                </a:cubicBezTo>
                <a:cubicBezTo>
                  <a:pt x="347696" y="654"/>
                  <a:pt x="316014" y="-2624"/>
                  <a:pt x="289248" y="3385"/>
                </a:cubicBezTo>
                <a:cubicBezTo>
                  <a:pt x="262482" y="9394"/>
                  <a:pt x="238448" y="32882"/>
                  <a:pt x="220422" y="39437"/>
                </a:cubicBezTo>
                <a:cubicBezTo>
                  <a:pt x="202396" y="45992"/>
                  <a:pt x="215506" y="42714"/>
                  <a:pt x="181093" y="42714"/>
                </a:cubicBezTo>
                <a:cubicBezTo>
                  <a:pt x="146680" y="42714"/>
                  <a:pt x="11213" y="26328"/>
                  <a:pt x="835" y="29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7EEFCD4F-2A26-C560-E8FF-7F88C81C3A3B}"/>
              </a:ext>
            </a:extLst>
          </p:cNvPr>
          <p:cNvSpPr/>
          <p:nvPr/>
        </p:nvSpPr>
        <p:spPr>
          <a:xfrm>
            <a:off x="2503903" y="8348781"/>
            <a:ext cx="361872" cy="140305"/>
          </a:xfrm>
          <a:custGeom>
            <a:avLst/>
            <a:gdLst>
              <a:gd name="connsiteX0" fmla="*/ 45 w 361872"/>
              <a:gd name="connsiteY0" fmla="*/ 139735 h 140305"/>
              <a:gd name="connsiteX1" fmla="*/ 177026 w 361872"/>
              <a:gd name="connsiteY1" fmla="*/ 93851 h 140305"/>
              <a:gd name="connsiteX2" fmla="*/ 354007 w 361872"/>
              <a:gd name="connsiteY2" fmla="*/ 2084 h 140305"/>
              <a:gd name="connsiteX3" fmla="*/ 311400 w 361872"/>
              <a:gd name="connsiteY3" fmla="*/ 34858 h 140305"/>
              <a:gd name="connsiteX4" fmla="*/ 137697 w 361872"/>
              <a:gd name="connsiteY4" fmla="*/ 93851 h 140305"/>
              <a:gd name="connsiteX5" fmla="*/ 193413 w 361872"/>
              <a:gd name="connsiteY5" fmla="*/ 64354 h 140305"/>
              <a:gd name="connsiteX6" fmla="*/ 45 w 361872"/>
              <a:gd name="connsiteY6" fmla="*/ 139735 h 140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872" h="140305">
                <a:moveTo>
                  <a:pt x="45" y="139735"/>
                </a:moveTo>
                <a:cubicBezTo>
                  <a:pt x="-2686" y="144651"/>
                  <a:pt x="118032" y="116793"/>
                  <a:pt x="177026" y="93851"/>
                </a:cubicBezTo>
                <a:cubicBezTo>
                  <a:pt x="236020" y="70909"/>
                  <a:pt x="331611" y="11916"/>
                  <a:pt x="354007" y="2084"/>
                </a:cubicBezTo>
                <a:cubicBezTo>
                  <a:pt x="376403" y="-7748"/>
                  <a:pt x="347452" y="19564"/>
                  <a:pt x="311400" y="34858"/>
                </a:cubicBezTo>
                <a:cubicBezTo>
                  <a:pt x="275348" y="50152"/>
                  <a:pt x="157361" y="88935"/>
                  <a:pt x="137697" y="93851"/>
                </a:cubicBezTo>
                <a:cubicBezTo>
                  <a:pt x="118033" y="98767"/>
                  <a:pt x="213624" y="57799"/>
                  <a:pt x="193413" y="64354"/>
                </a:cubicBezTo>
                <a:cubicBezTo>
                  <a:pt x="173202" y="70909"/>
                  <a:pt x="2776" y="134819"/>
                  <a:pt x="45" y="139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8ACC07C6-034C-7D21-49C3-A03DD6902741}"/>
              </a:ext>
            </a:extLst>
          </p:cNvPr>
          <p:cNvSpPr/>
          <p:nvPr/>
        </p:nvSpPr>
        <p:spPr>
          <a:xfrm>
            <a:off x="2828084" y="8307098"/>
            <a:ext cx="424190" cy="204363"/>
          </a:xfrm>
          <a:custGeom>
            <a:avLst/>
            <a:gdLst>
              <a:gd name="connsiteX0" fmla="*/ 329 w 424190"/>
              <a:gd name="connsiteY0" fmla="*/ 204360 h 204363"/>
              <a:gd name="connsiteX1" fmla="*/ 177310 w 424190"/>
              <a:gd name="connsiteY1" fmla="*/ 112592 h 204363"/>
              <a:gd name="connsiteX2" fmla="*/ 364122 w 424190"/>
              <a:gd name="connsiteY2" fmla="*/ 83096 h 204363"/>
              <a:gd name="connsiteX3" fmla="*/ 423116 w 424190"/>
              <a:gd name="connsiteY3" fmla="*/ 1160 h 204363"/>
              <a:gd name="connsiteX4" fmla="*/ 396897 w 424190"/>
              <a:gd name="connsiteY4" fmla="*/ 37212 h 204363"/>
              <a:gd name="connsiteX5" fmla="*/ 331348 w 424190"/>
              <a:gd name="connsiteY5" fmla="*/ 69986 h 204363"/>
              <a:gd name="connsiteX6" fmla="*/ 137981 w 424190"/>
              <a:gd name="connsiteY6" fmla="*/ 115870 h 204363"/>
              <a:gd name="connsiteX7" fmla="*/ 329 w 424190"/>
              <a:gd name="connsiteY7" fmla="*/ 204360 h 20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190" h="204363">
                <a:moveTo>
                  <a:pt x="329" y="204360"/>
                </a:moveTo>
                <a:cubicBezTo>
                  <a:pt x="6884" y="203814"/>
                  <a:pt x="116678" y="132803"/>
                  <a:pt x="177310" y="112592"/>
                </a:cubicBezTo>
                <a:cubicBezTo>
                  <a:pt x="237942" y="92381"/>
                  <a:pt x="323154" y="101668"/>
                  <a:pt x="364122" y="83096"/>
                </a:cubicBezTo>
                <a:cubicBezTo>
                  <a:pt x="405090" y="64524"/>
                  <a:pt x="417654" y="8807"/>
                  <a:pt x="423116" y="1160"/>
                </a:cubicBezTo>
                <a:cubicBezTo>
                  <a:pt x="428579" y="-6487"/>
                  <a:pt x="412192" y="25741"/>
                  <a:pt x="396897" y="37212"/>
                </a:cubicBezTo>
                <a:cubicBezTo>
                  <a:pt x="381602" y="48683"/>
                  <a:pt x="374501" y="56876"/>
                  <a:pt x="331348" y="69986"/>
                </a:cubicBezTo>
                <a:cubicBezTo>
                  <a:pt x="288195" y="83096"/>
                  <a:pt x="189327" y="94021"/>
                  <a:pt x="137981" y="115870"/>
                </a:cubicBezTo>
                <a:cubicBezTo>
                  <a:pt x="86635" y="137719"/>
                  <a:pt x="-6226" y="204906"/>
                  <a:pt x="329" y="204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1869A464-A15C-71EB-09D9-376F72B57362}"/>
              </a:ext>
            </a:extLst>
          </p:cNvPr>
          <p:cNvSpPr/>
          <p:nvPr/>
        </p:nvSpPr>
        <p:spPr>
          <a:xfrm>
            <a:off x="2150135" y="8546538"/>
            <a:ext cx="290403" cy="50458"/>
          </a:xfrm>
          <a:custGeom>
            <a:avLst/>
            <a:gdLst>
              <a:gd name="connsiteX0" fmla="*/ 3130 w 290403"/>
              <a:gd name="connsiteY0" fmla="*/ 4249 h 50458"/>
              <a:gd name="connsiteX1" fmla="*/ 108007 w 290403"/>
              <a:gd name="connsiteY1" fmla="*/ 4249 h 50458"/>
              <a:gd name="connsiteX2" fmla="*/ 284988 w 290403"/>
              <a:gd name="connsiteY2" fmla="*/ 50133 h 50458"/>
              <a:gd name="connsiteX3" fmla="*/ 225994 w 290403"/>
              <a:gd name="connsiteY3" fmla="*/ 23914 h 50458"/>
              <a:gd name="connsiteX4" fmla="*/ 3130 w 290403"/>
              <a:gd name="connsiteY4" fmla="*/ 4249 h 5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03" h="50458">
                <a:moveTo>
                  <a:pt x="3130" y="4249"/>
                </a:moveTo>
                <a:cubicBezTo>
                  <a:pt x="-16534" y="972"/>
                  <a:pt x="61031" y="-3398"/>
                  <a:pt x="108007" y="4249"/>
                </a:cubicBezTo>
                <a:cubicBezTo>
                  <a:pt x="154983" y="11896"/>
                  <a:pt x="265324" y="46856"/>
                  <a:pt x="284988" y="50133"/>
                </a:cubicBezTo>
                <a:cubicBezTo>
                  <a:pt x="304652" y="53410"/>
                  <a:pt x="267508" y="31015"/>
                  <a:pt x="225994" y="23914"/>
                </a:cubicBezTo>
                <a:cubicBezTo>
                  <a:pt x="184480" y="16813"/>
                  <a:pt x="22794" y="7526"/>
                  <a:pt x="3130" y="4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0FF50D52-C396-ECB6-695D-5A81C6D7C8EC}"/>
              </a:ext>
            </a:extLst>
          </p:cNvPr>
          <p:cNvSpPr/>
          <p:nvPr/>
        </p:nvSpPr>
        <p:spPr>
          <a:xfrm>
            <a:off x="2497386" y="8542645"/>
            <a:ext cx="235999" cy="67155"/>
          </a:xfrm>
          <a:custGeom>
            <a:avLst/>
            <a:gdLst>
              <a:gd name="connsiteX0" fmla="*/ 8 w 235999"/>
              <a:gd name="connsiteY0" fmla="*/ 67136 h 67155"/>
              <a:gd name="connsiteX1" fmla="*/ 147491 w 235999"/>
              <a:gd name="connsiteY1" fmla="*/ 4865 h 67155"/>
              <a:gd name="connsiteX2" fmla="*/ 235982 w 235999"/>
              <a:gd name="connsiteY2" fmla="*/ 4865 h 67155"/>
              <a:gd name="connsiteX3" fmla="*/ 140937 w 235999"/>
              <a:gd name="connsiteY3" fmla="*/ 11420 h 67155"/>
              <a:gd name="connsiteX4" fmla="*/ 8 w 235999"/>
              <a:gd name="connsiteY4" fmla="*/ 67136 h 6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99" h="67155">
                <a:moveTo>
                  <a:pt x="8" y="67136"/>
                </a:moveTo>
                <a:cubicBezTo>
                  <a:pt x="1100" y="66043"/>
                  <a:pt x="108162" y="15243"/>
                  <a:pt x="147491" y="4865"/>
                </a:cubicBezTo>
                <a:cubicBezTo>
                  <a:pt x="186820" y="-5514"/>
                  <a:pt x="237074" y="3772"/>
                  <a:pt x="235982" y="4865"/>
                </a:cubicBezTo>
                <a:cubicBezTo>
                  <a:pt x="234890" y="5957"/>
                  <a:pt x="180812" y="495"/>
                  <a:pt x="140937" y="11420"/>
                </a:cubicBezTo>
                <a:cubicBezTo>
                  <a:pt x="101062" y="22345"/>
                  <a:pt x="-1084" y="68229"/>
                  <a:pt x="8" y="67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31A5DAF5-3E1A-48F1-DFEB-431837375793}"/>
              </a:ext>
            </a:extLst>
          </p:cNvPr>
          <p:cNvSpPr/>
          <p:nvPr/>
        </p:nvSpPr>
        <p:spPr>
          <a:xfrm>
            <a:off x="2513661" y="8504897"/>
            <a:ext cx="325998" cy="39475"/>
          </a:xfrm>
          <a:custGeom>
            <a:avLst/>
            <a:gdLst>
              <a:gd name="connsiteX0" fmla="*/ 120 w 325998"/>
              <a:gd name="connsiteY0" fmla="*/ 36058 h 39475"/>
              <a:gd name="connsiteX1" fmla="*/ 177100 w 325998"/>
              <a:gd name="connsiteY1" fmla="*/ 6 h 39475"/>
              <a:gd name="connsiteX2" fmla="*/ 324584 w 325998"/>
              <a:gd name="connsiteY2" fmla="*/ 39335 h 39475"/>
              <a:gd name="connsiteX3" fmla="*/ 245926 w 325998"/>
              <a:gd name="connsiteY3" fmla="*/ 13116 h 39475"/>
              <a:gd name="connsiteX4" fmla="*/ 150881 w 325998"/>
              <a:gd name="connsiteY4" fmla="*/ 13116 h 39475"/>
              <a:gd name="connsiteX5" fmla="*/ 120 w 325998"/>
              <a:gd name="connsiteY5" fmla="*/ 36058 h 3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998" h="39475">
                <a:moveTo>
                  <a:pt x="120" y="36058"/>
                </a:moveTo>
                <a:cubicBezTo>
                  <a:pt x="4490" y="33873"/>
                  <a:pt x="123023" y="-540"/>
                  <a:pt x="177100" y="6"/>
                </a:cubicBezTo>
                <a:cubicBezTo>
                  <a:pt x="231177" y="552"/>
                  <a:pt x="313113" y="37150"/>
                  <a:pt x="324584" y="39335"/>
                </a:cubicBezTo>
                <a:cubicBezTo>
                  <a:pt x="336055" y="41520"/>
                  <a:pt x="274876" y="17486"/>
                  <a:pt x="245926" y="13116"/>
                </a:cubicBezTo>
                <a:cubicBezTo>
                  <a:pt x="216976" y="8746"/>
                  <a:pt x="190756" y="9839"/>
                  <a:pt x="150881" y="13116"/>
                </a:cubicBezTo>
                <a:cubicBezTo>
                  <a:pt x="111006" y="16393"/>
                  <a:pt x="-4250" y="38243"/>
                  <a:pt x="120" y="360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E89CDDAF-DC05-E862-9919-4540C94EA560}"/>
              </a:ext>
            </a:extLst>
          </p:cNvPr>
          <p:cNvSpPr/>
          <p:nvPr/>
        </p:nvSpPr>
        <p:spPr>
          <a:xfrm>
            <a:off x="2517054" y="8609775"/>
            <a:ext cx="252366" cy="131106"/>
          </a:xfrm>
          <a:custGeom>
            <a:avLst/>
            <a:gdLst>
              <a:gd name="connsiteX0" fmla="*/ 252365 w 252366"/>
              <a:gd name="connsiteY0" fmla="*/ 6 h 131106"/>
              <a:gd name="connsiteX1" fmla="*/ 88494 w 252366"/>
              <a:gd name="connsiteY1" fmla="*/ 58999 h 131106"/>
              <a:gd name="connsiteX2" fmla="*/ 4 w 252366"/>
              <a:gd name="connsiteY2" fmla="*/ 131102 h 131106"/>
              <a:gd name="connsiteX3" fmla="*/ 91772 w 252366"/>
              <a:gd name="connsiteY3" fmla="*/ 55722 h 131106"/>
              <a:gd name="connsiteX4" fmla="*/ 252365 w 252366"/>
              <a:gd name="connsiteY4" fmla="*/ 6 h 13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366" h="131106">
                <a:moveTo>
                  <a:pt x="252365" y="6"/>
                </a:moveTo>
                <a:cubicBezTo>
                  <a:pt x="251819" y="552"/>
                  <a:pt x="130554" y="37150"/>
                  <a:pt x="88494" y="58999"/>
                </a:cubicBezTo>
                <a:cubicBezTo>
                  <a:pt x="46434" y="80848"/>
                  <a:pt x="-542" y="131648"/>
                  <a:pt x="4" y="131102"/>
                </a:cubicBezTo>
                <a:cubicBezTo>
                  <a:pt x="550" y="130556"/>
                  <a:pt x="53536" y="76479"/>
                  <a:pt x="91772" y="55722"/>
                </a:cubicBezTo>
                <a:cubicBezTo>
                  <a:pt x="130008" y="34965"/>
                  <a:pt x="252911" y="-540"/>
                  <a:pt x="25236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0E974C5F-3BC7-8402-3118-196903A277FB}"/>
              </a:ext>
            </a:extLst>
          </p:cNvPr>
          <p:cNvSpPr/>
          <p:nvPr/>
        </p:nvSpPr>
        <p:spPr>
          <a:xfrm>
            <a:off x="1193412" y="4864037"/>
            <a:ext cx="343449" cy="483433"/>
          </a:xfrm>
          <a:custGeom>
            <a:avLst/>
            <a:gdLst>
              <a:gd name="connsiteX0" fmla="*/ 343288 w 343449"/>
              <a:gd name="connsiteY0" fmla="*/ 63 h 483433"/>
              <a:gd name="connsiteX1" fmla="*/ 171838 w 343449"/>
              <a:gd name="connsiteY1" fmla="*/ 177863 h 483433"/>
              <a:gd name="connsiteX2" fmla="*/ 200413 w 343449"/>
              <a:gd name="connsiteY2" fmla="*/ 136588 h 483433"/>
              <a:gd name="connsiteX3" fmla="*/ 9913 w 343449"/>
              <a:gd name="connsiteY3" fmla="*/ 469963 h 483433"/>
              <a:gd name="connsiteX4" fmla="*/ 38488 w 343449"/>
              <a:gd name="connsiteY4" fmla="*/ 396938 h 483433"/>
              <a:gd name="connsiteX5" fmla="*/ 136913 w 343449"/>
              <a:gd name="connsiteY5" fmla="*/ 200088 h 483433"/>
              <a:gd name="connsiteX6" fmla="*/ 343288 w 343449"/>
              <a:gd name="connsiteY6" fmla="*/ 63 h 48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449" h="483433">
                <a:moveTo>
                  <a:pt x="343288" y="63"/>
                </a:moveTo>
                <a:cubicBezTo>
                  <a:pt x="349109" y="-3641"/>
                  <a:pt x="195650" y="155109"/>
                  <a:pt x="171838" y="177863"/>
                </a:cubicBezTo>
                <a:cubicBezTo>
                  <a:pt x="148026" y="200617"/>
                  <a:pt x="227400" y="87905"/>
                  <a:pt x="200413" y="136588"/>
                </a:cubicBezTo>
                <a:cubicBezTo>
                  <a:pt x="173425" y="185271"/>
                  <a:pt x="36900" y="426571"/>
                  <a:pt x="9913" y="469963"/>
                </a:cubicBezTo>
                <a:cubicBezTo>
                  <a:pt x="-17075" y="513355"/>
                  <a:pt x="17321" y="441917"/>
                  <a:pt x="38488" y="396938"/>
                </a:cubicBezTo>
                <a:cubicBezTo>
                  <a:pt x="59655" y="351959"/>
                  <a:pt x="87171" y="263588"/>
                  <a:pt x="136913" y="200088"/>
                </a:cubicBezTo>
                <a:cubicBezTo>
                  <a:pt x="186655" y="136588"/>
                  <a:pt x="337467" y="3767"/>
                  <a:pt x="343288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35E2BCFE-A17C-4E7F-DC44-C1825DA55522}"/>
              </a:ext>
            </a:extLst>
          </p:cNvPr>
          <p:cNvSpPr/>
          <p:nvPr/>
        </p:nvSpPr>
        <p:spPr>
          <a:xfrm>
            <a:off x="1180438" y="5432424"/>
            <a:ext cx="80216" cy="577685"/>
          </a:xfrm>
          <a:custGeom>
            <a:avLst/>
            <a:gdLst>
              <a:gd name="connsiteX0" fmla="*/ 29237 w 80216"/>
              <a:gd name="connsiteY0" fmla="*/ 1 h 577685"/>
              <a:gd name="connsiteX1" fmla="*/ 51462 w 80216"/>
              <a:gd name="connsiteY1" fmla="*/ 273051 h 577685"/>
              <a:gd name="connsiteX2" fmla="*/ 662 w 80216"/>
              <a:gd name="connsiteY2" fmla="*/ 568326 h 577685"/>
              <a:gd name="connsiteX3" fmla="*/ 26062 w 80216"/>
              <a:gd name="connsiteY3" fmla="*/ 485776 h 577685"/>
              <a:gd name="connsiteX4" fmla="*/ 76862 w 80216"/>
              <a:gd name="connsiteY4" fmla="*/ 301626 h 577685"/>
              <a:gd name="connsiteX5" fmla="*/ 54637 w 80216"/>
              <a:gd name="connsiteY5" fmla="*/ 365126 h 577685"/>
              <a:gd name="connsiteX6" fmla="*/ 80037 w 80216"/>
              <a:gd name="connsiteY6" fmla="*/ 276226 h 577685"/>
              <a:gd name="connsiteX7" fmla="*/ 29237 w 80216"/>
              <a:gd name="connsiteY7" fmla="*/ 1 h 57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216" h="577685">
                <a:moveTo>
                  <a:pt x="29237" y="1"/>
                </a:moveTo>
                <a:cubicBezTo>
                  <a:pt x="24474" y="-528"/>
                  <a:pt x="56224" y="178330"/>
                  <a:pt x="51462" y="273051"/>
                </a:cubicBezTo>
                <a:cubicBezTo>
                  <a:pt x="46700" y="367772"/>
                  <a:pt x="4895" y="532872"/>
                  <a:pt x="662" y="568326"/>
                </a:cubicBezTo>
                <a:cubicBezTo>
                  <a:pt x="-3571" y="603780"/>
                  <a:pt x="13362" y="530226"/>
                  <a:pt x="26062" y="485776"/>
                </a:cubicBezTo>
                <a:cubicBezTo>
                  <a:pt x="38762" y="441326"/>
                  <a:pt x="72100" y="321734"/>
                  <a:pt x="76862" y="301626"/>
                </a:cubicBezTo>
                <a:cubicBezTo>
                  <a:pt x="81624" y="281518"/>
                  <a:pt x="54108" y="369359"/>
                  <a:pt x="54637" y="365126"/>
                </a:cubicBezTo>
                <a:cubicBezTo>
                  <a:pt x="55166" y="360893"/>
                  <a:pt x="82683" y="333376"/>
                  <a:pt x="80037" y="276226"/>
                </a:cubicBezTo>
                <a:cubicBezTo>
                  <a:pt x="77391" y="219076"/>
                  <a:pt x="34000" y="530"/>
                  <a:pt x="2923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073C37F9-6D3F-5FE3-3226-470E70E9D88A}"/>
              </a:ext>
            </a:extLst>
          </p:cNvPr>
          <p:cNvSpPr/>
          <p:nvPr/>
        </p:nvSpPr>
        <p:spPr>
          <a:xfrm>
            <a:off x="1406128" y="5667357"/>
            <a:ext cx="86284" cy="228657"/>
          </a:xfrm>
          <a:custGeom>
            <a:avLst/>
            <a:gdLst>
              <a:gd name="connsiteX0" fmla="*/ 86122 w 86284"/>
              <a:gd name="connsiteY0" fmla="*/ 18 h 228657"/>
              <a:gd name="connsiteX1" fmla="*/ 22622 w 86284"/>
              <a:gd name="connsiteY1" fmla="*/ 139718 h 228657"/>
              <a:gd name="connsiteX2" fmla="*/ 48022 w 86284"/>
              <a:gd name="connsiteY2" fmla="*/ 228618 h 228657"/>
              <a:gd name="connsiteX3" fmla="*/ 397 w 86284"/>
              <a:gd name="connsiteY3" fmla="*/ 149243 h 228657"/>
              <a:gd name="connsiteX4" fmla="*/ 86122 w 86284"/>
              <a:gd name="connsiteY4" fmla="*/ 18 h 22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84" h="228657">
                <a:moveTo>
                  <a:pt x="86122" y="18"/>
                </a:moveTo>
                <a:cubicBezTo>
                  <a:pt x="89826" y="-1569"/>
                  <a:pt x="28972" y="101618"/>
                  <a:pt x="22622" y="139718"/>
                </a:cubicBezTo>
                <a:cubicBezTo>
                  <a:pt x="16272" y="177818"/>
                  <a:pt x="51726" y="227031"/>
                  <a:pt x="48022" y="228618"/>
                </a:cubicBezTo>
                <a:cubicBezTo>
                  <a:pt x="44318" y="230205"/>
                  <a:pt x="-4895" y="184168"/>
                  <a:pt x="397" y="149243"/>
                </a:cubicBezTo>
                <a:cubicBezTo>
                  <a:pt x="5689" y="114318"/>
                  <a:pt x="82418" y="1605"/>
                  <a:pt x="86122" y="1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00ADA988-9BB4-160C-74D4-B6B30A62EBD5}"/>
              </a:ext>
            </a:extLst>
          </p:cNvPr>
          <p:cNvSpPr/>
          <p:nvPr/>
        </p:nvSpPr>
        <p:spPr>
          <a:xfrm>
            <a:off x="1205148" y="6341675"/>
            <a:ext cx="120172" cy="533372"/>
          </a:xfrm>
          <a:custGeom>
            <a:avLst/>
            <a:gdLst>
              <a:gd name="connsiteX0" fmla="*/ 10877 w 120172"/>
              <a:gd name="connsiteY0" fmla="*/ 1975 h 533372"/>
              <a:gd name="connsiteX1" fmla="*/ 1352 w 120172"/>
              <a:gd name="connsiteY1" fmla="*/ 138500 h 533372"/>
              <a:gd name="connsiteX2" fmla="*/ 45802 w 120172"/>
              <a:gd name="connsiteY2" fmla="*/ 309950 h 533372"/>
              <a:gd name="connsiteX3" fmla="*/ 23577 w 120172"/>
              <a:gd name="connsiteY3" fmla="*/ 268675 h 533372"/>
              <a:gd name="connsiteX4" fmla="*/ 93427 w 120172"/>
              <a:gd name="connsiteY4" fmla="*/ 421075 h 533372"/>
              <a:gd name="connsiteX5" fmla="*/ 96602 w 120172"/>
              <a:gd name="connsiteY5" fmla="*/ 532200 h 533372"/>
              <a:gd name="connsiteX6" fmla="*/ 118827 w 120172"/>
              <a:gd name="connsiteY6" fmla="*/ 471875 h 533372"/>
              <a:gd name="connsiteX7" fmla="*/ 52152 w 120172"/>
              <a:gd name="connsiteY7" fmla="*/ 354400 h 533372"/>
              <a:gd name="connsiteX8" fmla="*/ 4527 w 120172"/>
              <a:gd name="connsiteY8" fmla="*/ 243275 h 533372"/>
              <a:gd name="connsiteX9" fmla="*/ 10877 w 120172"/>
              <a:gd name="connsiteY9" fmla="*/ 1975 h 53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172" h="533372">
                <a:moveTo>
                  <a:pt x="10877" y="1975"/>
                </a:moveTo>
                <a:cubicBezTo>
                  <a:pt x="10348" y="-15487"/>
                  <a:pt x="-4469" y="87171"/>
                  <a:pt x="1352" y="138500"/>
                </a:cubicBezTo>
                <a:cubicBezTo>
                  <a:pt x="7173" y="189829"/>
                  <a:pt x="42098" y="288254"/>
                  <a:pt x="45802" y="309950"/>
                </a:cubicBezTo>
                <a:cubicBezTo>
                  <a:pt x="49506" y="331646"/>
                  <a:pt x="15640" y="250154"/>
                  <a:pt x="23577" y="268675"/>
                </a:cubicBezTo>
                <a:cubicBezTo>
                  <a:pt x="31514" y="287196"/>
                  <a:pt x="81256" y="377154"/>
                  <a:pt x="93427" y="421075"/>
                </a:cubicBezTo>
                <a:cubicBezTo>
                  <a:pt x="105598" y="464996"/>
                  <a:pt x="92369" y="523733"/>
                  <a:pt x="96602" y="532200"/>
                </a:cubicBezTo>
                <a:cubicBezTo>
                  <a:pt x="100835" y="540667"/>
                  <a:pt x="126235" y="501508"/>
                  <a:pt x="118827" y="471875"/>
                </a:cubicBezTo>
                <a:cubicBezTo>
                  <a:pt x="111419" y="442242"/>
                  <a:pt x="71202" y="392500"/>
                  <a:pt x="52152" y="354400"/>
                </a:cubicBezTo>
                <a:cubicBezTo>
                  <a:pt x="33102" y="316300"/>
                  <a:pt x="11935" y="297779"/>
                  <a:pt x="4527" y="243275"/>
                </a:cubicBezTo>
                <a:cubicBezTo>
                  <a:pt x="-2881" y="188771"/>
                  <a:pt x="11406" y="19437"/>
                  <a:pt x="10877" y="1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BFE3F4E4-EB81-7818-884D-72C939ACB90B}"/>
              </a:ext>
            </a:extLst>
          </p:cNvPr>
          <p:cNvSpPr/>
          <p:nvPr/>
        </p:nvSpPr>
        <p:spPr>
          <a:xfrm>
            <a:off x="1337678" y="6861528"/>
            <a:ext cx="97329" cy="763341"/>
          </a:xfrm>
          <a:custGeom>
            <a:avLst/>
            <a:gdLst>
              <a:gd name="connsiteX0" fmla="*/ 21222 w 97329"/>
              <a:gd name="connsiteY0" fmla="*/ 5997 h 763341"/>
              <a:gd name="connsiteX1" fmla="*/ 8522 w 97329"/>
              <a:gd name="connsiteY1" fmla="*/ 196497 h 763341"/>
              <a:gd name="connsiteX2" fmla="*/ 21222 w 97329"/>
              <a:gd name="connsiteY2" fmla="*/ 460022 h 763341"/>
              <a:gd name="connsiteX3" fmla="*/ 18047 w 97329"/>
              <a:gd name="connsiteY3" fmla="*/ 374297 h 763341"/>
              <a:gd name="connsiteX4" fmla="*/ 8522 w 97329"/>
              <a:gd name="connsiteY4" fmla="*/ 472722 h 763341"/>
              <a:gd name="connsiteX5" fmla="*/ 91072 w 97329"/>
              <a:gd name="connsiteY5" fmla="*/ 755297 h 763341"/>
              <a:gd name="connsiteX6" fmla="*/ 81547 w 97329"/>
              <a:gd name="connsiteY6" fmla="*/ 663222 h 763341"/>
              <a:gd name="connsiteX7" fmla="*/ 2172 w 97329"/>
              <a:gd name="connsiteY7" fmla="*/ 425097 h 763341"/>
              <a:gd name="connsiteX8" fmla="*/ 21222 w 97329"/>
              <a:gd name="connsiteY8" fmla="*/ 5997 h 76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329" h="763341">
                <a:moveTo>
                  <a:pt x="21222" y="5997"/>
                </a:moveTo>
                <a:cubicBezTo>
                  <a:pt x="22280" y="-32103"/>
                  <a:pt x="8522" y="120826"/>
                  <a:pt x="8522" y="196497"/>
                </a:cubicBezTo>
                <a:cubicBezTo>
                  <a:pt x="8522" y="272168"/>
                  <a:pt x="19635" y="430389"/>
                  <a:pt x="21222" y="460022"/>
                </a:cubicBezTo>
                <a:cubicBezTo>
                  <a:pt x="22809" y="489655"/>
                  <a:pt x="20164" y="372180"/>
                  <a:pt x="18047" y="374297"/>
                </a:cubicBezTo>
                <a:cubicBezTo>
                  <a:pt x="15930" y="376414"/>
                  <a:pt x="-3649" y="409222"/>
                  <a:pt x="8522" y="472722"/>
                </a:cubicBezTo>
                <a:cubicBezTo>
                  <a:pt x="20693" y="536222"/>
                  <a:pt x="78901" y="723547"/>
                  <a:pt x="91072" y="755297"/>
                </a:cubicBezTo>
                <a:cubicBezTo>
                  <a:pt x="103243" y="787047"/>
                  <a:pt x="96364" y="718255"/>
                  <a:pt x="81547" y="663222"/>
                </a:cubicBezTo>
                <a:cubicBezTo>
                  <a:pt x="66730" y="608189"/>
                  <a:pt x="12226" y="533047"/>
                  <a:pt x="2172" y="425097"/>
                </a:cubicBezTo>
                <a:cubicBezTo>
                  <a:pt x="-7882" y="317147"/>
                  <a:pt x="20164" y="44097"/>
                  <a:pt x="21222" y="5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00D5B7B0-ECE4-63DC-1A91-0CA1F3C88C50}"/>
              </a:ext>
            </a:extLst>
          </p:cNvPr>
          <p:cNvSpPr/>
          <p:nvPr/>
        </p:nvSpPr>
        <p:spPr>
          <a:xfrm>
            <a:off x="1463666" y="7524025"/>
            <a:ext cx="136160" cy="387433"/>
          </a:xfrm>
          <a:custGeom>
            <a:avLst/>
            <a:gdLst>
              <a:gd name="connsiteX0" fmla="*/ 25409 w 136160"/>
              <a:gd name="connsiteY0" fmla="*/ 137250 h 387433"/>
              <a:gd name="connsiteX1" fmla="*/ 22234 w 136160"/>
              <a:gd name="connsiteY1" fmla="*/ 725 h 387433"/>
              <a:gd name="connsiteX2" fmla="*/ 6359 w 136160"/>
              <a:gd name="connsiteY2" fmla="*/ 210275 h 387433"/>
              <a:gd name="connsiteX3" fmla="*/ 133359 w 136160"/>
              <a:gd name="connsiteY3" fmla="*/ 381725 h 387433"/>
              <a:gd name="connsiteX4" fmla="*/ 92084 w 136160"/>
              <a:gd name="connsiteY4" fmla="*/ 337275 h 387433"/>
              <a:gd name="connsiteX5" fmla="*/ 66684 w 136160"/>
              <a:gd name="connsiteY5" fmla="*/ 245200 h 387433"/>
              <a:gd name="connsiteX6" fmla="*/ 28584 w 136160"/>
              <a:gd name="connsiteY6" fmla="*/ 222975 h 387433"/>
              <a:gd name="connsiteX7" fmla="*/ 41284 w 136160"/>
              <a:gd name="connsiteY7" fmla="*/ 248375 h 387433"/>
              <a:gd name="connsiteX8" fmla="*/ 25409 w 136160"/>
              <a:gd name="connsiteY8" fmla="*/ 213450 h 387433"/>
              <a:gd name="connsiteX9" fmla="*/ 9 w 136160"/>
              <a:gd name="connsiteY9" fmla="*/ 22950 h 387433"/>
              <a:gd name="connsiteX10" fmla="*/ 25409 w 136160"/>
              <a:gd name="connsiteY10" fmla="*/ 137250 h 38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160" h="387433">
                <a:moveTo>
                  <a:pt x="25409" y="137250"/>
                </a:moveTo>
                <a:cubicBezTo>
                  <a:pt x="29113" y="133546"/>
                  <a:pt x="25409" y="-11446"/>
                  <a:pt x="22234" y="725"/>
                </a:cubicBezTo>
                <a:cubicBezTo>
                  <a:pt x="19059" y="12896"/>
                  <a:pt x="-12162" y="146775"/>
                  <a:pt x="6359" y="210275"/>
                </a:cubicBezTo>
                <a:cubicBezTo>
                  <a:pt x="24880" y="273775"/>
                  <a:pt x="119072" y="360558"/>
                  <a:pt x="133359" y="381725"/>
                </a:cubicBezTo>
                <a:cubicBezTo>
                  <a:pt x="147647" y="402892"/>
                  <a:pt x="103196" y="360029"/>
                  <a:pt x="92084" y="337275"/>
                </a:cubicBezTo>
                <a:cubicBezTo>
                  <a:pt x="80972" y="314521"/>
                  <a:pt x="77267" y="264250"/>
                  <a:pt x="66684" y="245200"/>
                </a:cubicBezTo>
                <a:cubicBezTo>
                  <a:pt x="56101" y="226150"/>
                  <a:pt x="32817" y="222446"/>
                  <a:pt x="28584" y="222975"/>
                </a:cubicBezTo>
                <a:cubicBezTo>
                  <a:pt x="24351" y="223504"/>
                  <a:pt x="41813" y="249962"/>
                  <a:pt x="41284" y="248375"/>
                </a:cubicBezTo>
                <a:cubicBezTo>
                  <a:pt x="40755" y="246788"/>
                  <a:pt x="32288" y="251021"/>
                  <a:pt x="25409" y="213450"/>
                </a:cubicBezTo>
                <a:cubicBezTo>
                  <a:pt x="18530" y="175879"/>
                  <a:pt x="538" y="38825"/>
                  <a:pt x="9" y="22950"/>
                </a:cubicBezTo>
                <a:cubicBezTo>
                  <a:pt x="-520" y="7075"/>
                  <a:pt x="21705" y="140954"/>
                  <a:pt x="25409" y="137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2E06C790-2A6B-617F-5D14-2A43564EDA20}"/>
              </a:ext>
            </a:extLst>
          </p:cNvPr>
          <p:cNvSpPr/>
          <p:nvPr/>
        </p:nvSpPr>
        <p:spPr>
          <a:xfrm>
            <a:off x="1615882" y="7811548"/>
            <a:ext cx="189822" cy="634920"/>
          </a:xfrm>
          <a:custGeom>
            <a:avLst/>
            <a:gdLst>
              <a:gd name="connsiteX0" fmla="*/ 16068 w 189822"/>
              <a:gd name="connsiteY0" fmla="*/ 2127 h 634920"/>
              <a:gd name="connsiteX1" fmla="*/ 3368 w 189822"/>
              <a:gd name="connsiteY1" fmla="*/ 198977 h 634920"/>
              <a:gd name="connsiteX2" fmla="*/ 82743 w 189822"/>
              <a:gd name="connsiteY2" fmla="*/ 414877 h 634920"/>
              <a:gd name="connsiteX3" fmla="*/ 41468 w 189822"/>
              <a:gd name="connsiteY3" fmla="*/ 370427 h 634920"/>
              <a:gd name="connsiteX4" fmla="*/ 184343 w 189822"/>
              <a:gd name="connsiteY4" fmla="*/ 627602 h 634920"/>
              <a:gd name="connsiteX5" fmla="*/ 149418 w 189822"/>
              <a:gd name="connsiteY5" fmla="*/ 548227 h 634920"/>
              <a:gd name="connsiteX6" fmla="*/ 47818 w 189822"/>
              <a:gd name="connsiteY6" fmla="*/ 376777 h 634920"/>
              <a:gd name="connsiteX7" fmla="*/ 28768 w 189822"/>
              <a:gd name="connsiteY7" fmla="*/ 329152 h 634920"/>
              <a:gd name="connsiteX8" fmla="*/ 16068 w 189822"/>
              <a:gd name="connsiteY8" fmla="*/ 2127 h 63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822" h="634920">
                <a:moveTo>
                  <a:pt x="16068" y="2127"/>
                </a:moveTo>
                <a:cubicBezTo>
                  <a:pt x="11835" y="-19569"/>
                  <a:pt x="-7744" y="130185"/>
                  <a:pt x="3368" y="198977"/>
                </a:cubicBezTo>
                <a:cubicBezTo>
                  <a:pt x="14480" y="267769"/>
                  <a:pt x="76393" y="386302"/>
                  <a:pt x="82743" y="414877"/>
                </a:cubicBezTo>
                <a:cubicBezTo>
                  <a:pt x="89093" y="443452"/>
                  <a:pt x="24535" y="334973"/>
                  <a:pt x="41468" y="370427"/>
                </a:cubicBezTo>
                <a:cubicBezTo>
                  <a:pt x="58401" y="405881"/>
                  <a:pt x="166351" y="597969"/>
                  <a:pt x="184343" y="627602"/>
                </a:cubicBezTo>
                <a:cubicBezTo>
                  <a:pt x="202335" y="657235"/>
                  <a:pt x="172172" y="590031"/>
                  <a:pt x="149418" y="548227"/>
                </a:cubicBezTo>
                <a:cubicBezTo>
                  <a:pt x="126664" y="506423"/>
                  <a:pt x="67926" y="413290"/>
                  <a:pt x="47818" y="376777"/>
                </a:cubicBezTo>
                <a:cubicBezTo>
                  <a:pt x="27710" y="340264"/>
                  <a:pt x="34589" y="391594"/>
                  <a:pt x="28768" y="329152"/>
                </a:cubicBezTo>
                <a:cubicBezTo>
                  <a:pt x="22947" y="266710"/>
                  <a:pt x="20301" y="23823"/>
                  <a:pt x="16068" y="2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F618585F-F5CF-5601-DD5B-991AB796D3F8}"/>
              </a:ext>
            </a:extLst>
          </p:cNvPr>
          <p:cNvSpPr/>
          <p:nvPr/>
        </p:nvSpPr>
        <p:spPr>
          <a:xfrm>
            <a:off x="1825587" y="8321130"/>
            <a:ext cx="148528" cy="457182"/>
          </a:xfrm>
          <a:custGeom>
            <a:avLst/>
            <a:gdLst>
              <a:gd name="connsiteX0" fmla="*/ 3213 w 148528"/>
              <a:gd name="connsiteY0" fmla="*/ 545 h 457182"/>
              <a:gd name="connsiteX1" fmla="*/ 15913 w 148528"/>
              <a:gd name="connsiteY1" fmla="*/ 241845 h 457182"/>
              <a:gd name="connsiteX2" fmla="*/ 146088 w 148528"/>
              <a:gd name="connsiteY2" fmla="*/ 451395 h 457182"/>
              <a:gd name="connsiteX3" fmla="*/ 95288 w 148528"/>
              <a:gd name="connsiteY3" fmla="*/ 391070 h 457182"/>
              <a:gd name="connsiteX4" fmla="*/ 25438 w 148528"/>
              <a:gd name="connsiteY4" fmla="*/ 311695 h 457182"/>
              <a:gd name="connsiteX5" fmla="*/ 3213 w 148528"/>
              <a:gd name="connsiteY5" fmla="*/ 545 h 45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528" h="457182">
                <a:moveTo>
                  <a:pt x="3213" y="545"/>
                </a:moveTo>
                <a:cubicBezTo>
                  <a:pt x="1626" y="-11097"/>
                  <a:pt x="-7900" y="166703"/>
                  <a:pt x="15913" y="241845"/>
                </a:cubicBezTo>
                <a:cubicBezTo>
                  <a:pt x="39726" y="316987"/>
                  <a:pt x="132859" y="426524"/>
                  <a:pt x="146088" y="451395"/>
                </a:cubicBezTo>
                <a:cubicBezTo>
                  <a:pt x="159317" y="476266"/>
                  <a:pt x="115396" y="414353"/>
                  <a:pt x="95288" y="391070"/>
                </a:cubicBezTo>
                <a:cubicBezTo>
                  <a:pt x="75180" y="367787"/>
                  <a:pt x="41842" y="374137"/>
                  <a:pt x="25438" y="311695"/>
                </a:cubicBezTo>
                <a:cubicBezTo>
                  <a:pt x="9034" y="249253"/>
                  <a:pt x="4800" y="12187"/>
                  <a:pt x="3213" y="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B9E04AFE-7BD2-E997-2610-3E9F2C56EC8D}"/>
              </a:ext>
            </a:extLst>
          </p:cNvPr>
          <p:cNvSpPr/>
          <p:nvPr/>
        </p:nvSpPr>
        <p:spPr>
          <a:xfrm>
            <a:off x="2006309" y="8781837"/>
            <a:ext cx="83361" cy="274719"/>
          </a:xfrm>
          <a:custGeom>
            <a:avLst/>
            <a:gdLst>
              <a:gd name="connsiteX0" fmla="*/ 32041 w 83361"/>
              <a:gd name="connsiteY0" fmla="*/ 213 h 274719"/>
              <a:gd name="connsiteX1" fmla="*/ 16166 w 83361"/>
              <a:gd name="connsiteY1" fmla="*/ 114513 h 274719"/>
              <a:gd name="connsiteX2" fmla="*/ 82841 w 83361"/>
              <a:gd name="connsiteY2" fmla="*/ 273263 h 274719"/>
              <a:gd name="connsiteX3" fmla="*/ 44741 w 83361"/>
              <a:gd name="connsiteY3" fmla="*/ 187538 h 274719"/>
              <a:gd name="connsiteX4" fmla="*/ 291 w 83361"/>
              <a:gd name="connsiteY4" fmla="*/ 89113 h 274719"/>
              <a:gd name="connsiteX5" fmla="*/ 32041 w 83361"/>
              <a:gd name="connsiteY5" fmla="*/ 213 h 27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361" h="274719">
                <a:moveTo>
                  <a:pt x="32041" y="213"/>
                </a:moveTo>
                <a:cubicBezTo>
                  <a:pt x="34687" y="4446"/>
                  <a:pt x="7699" y="69005"/>
                  <a:pt x="16166" y="114513"/>
                </a:cubicBezTo>
                <a:cubicBezTo>
                  <a:pt x="24633" y="160021"/>
                  <a:pt x="78079" y="261092"/>
                  <a:pt x="82841" y="273263"/>
                </a:cubicBezTo>
                <a:cubicBezTo>
                  <a:pt x="87603" y="285434"/>
                  <a:pt x="58499" y="218230"/>
                  <a:pt x="44741" y="187538"/>
                </a:cubicBezTo>
                <a:cubicBezTo>
                  <a:pt x="30983" y="156846"/>
                  <a:pt x="3995" y="122451"/>
                  <a:pt x="291" y="89113"/>
                </a:cubicBezTo>
                <a:cubicBezTo>
                  <a:pt x="-3413" y="55775"/>
                  <a:pt x="29395" y="-4020"/>
                  <a:pt x="32041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CAC6DC80-7639-C5FB-D029-A60430B7D4D2}"/>
              </a:ext>
            </a:extLst>
          </p:cNvPr>
          <p:cNvSpPr/>
          <p:nvPr/>
        </p:nvSpPr>
        <p:spPr>
          <a:xfrm>
            <a:off x="2130283" y="9121714"/>
            <a:ext cx="171819" cy="364629"/>
          </a:xfrm>
          <a:custGeom>
            <a:avLst/>
            <a:gdLst>
              <a:gd name="connsiteX0" fmla="*/ 38242 w 171819"/>
              <a:gd name="connsiteY0" fmla="*/ 61 h 364629"/>
              <a:gd name="connsiteX1" fmla="*/ 35067 w 171819"/>
              <a:gd name="connsiteY1" fmla="*/ 92136 h 364629"/>
              <a:gd name="connsiteX2" fmla="*/ 168417 w 171819"/>
              <a:gd name="connsiteY2" fmla="*/ 355661 h 364629"/>
              <a:gd name="connsiteX3" fmla="*/ 123967 w 171819"/>
              <a:gd name="connsiteY3" fmla="*/ 292161 h 364629"/>
              <a:gd name="connsiteX4" fmla="*/ 35067 w 171819"/>
              <a:gd name="connsiteY4" fmla="*/ 184211 h 364629"/>
              <a:gd name="connsiteX5" fmla="*/ 69992 w 171819"/>
              <a:gd name="connsiteY5" fmla="*/ 196911 h 364629"/>
              <a:gd name="connsiteX6" fmla="*/ 63642 w 171819"/>
              <a:gd name="connsiteY6" fmla="*/ 155636 h 364629"/>
              <a:gd name="connsiteX7" fmla="*/ 142 w 171819"/>
              <a:gd name="connsiteY7" fmla="*/ 79436 h 364629"/>
              <a:gd name="connsiteX8" fmla="*/ 38242 w 171819"/>
              <a:gd name="connsiteY8" fmla="*/ 61 h 36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819" h="364629">
                <a:moveTo>
                  <a:pt x="38242" y="61"/>
                </a:moveTo>
                <a:cubicBezTo>
                  <a:pt x="44063" y="2178"/>
                  <a:pt x="13371" y="32869"/>
                  <a:pt x="35067" y="92136"/>
                </a:cubicBezTo>
                <a:cubicBezTo>
                  <a:pt x="56763" y="151403"/>
                  <a:pt x="153600" y="322324"/>
                  <a:pt x="168417" y="355661"/>
                </a:cubicBezTo>
                <a:cubicBezTo>
                  <a:pt x="183234" y="388999"/>
                  <a:pt x="146192" y="320736"/>
                  <a:pt x="123967" y="292161"/>
                </a:cubicBezTo>
                <a:cubicBezTo>
                  <a:pt x="101742" y="263586"/>
                  <a:pt x="44063" y="200086"/>
                  <a:pt x="35067" y="184211"/>
                </a:cubicBezTo>
                <a:cubicBezTo>
                  <a:pt x="26071" y="168336"/>
                  <a:pt x="65230" y="201673"/>
                  <a:pt x="69992" y="196911"/>
                </a:cubicBezTo>
                <a:cubicBezTo>
                  <a:pt x="74754" y="192149"/>
                  <a:pt x="75284" y="175215"/>
                  <a:pt x="63642" y="155636"/>
                </a:cubicBezTo>
                <a:cubicBezTo>
                  <a:pt x="52000" y="136057"/>
                  <a:pt x="2788" y="108011"/>
                  <a:pt x="142" y="79436"/>
                </a:cubicBezTo>
                <a:cubicBezTo>
                  <a:pt x="-2504" y="50861"/>
                  <a:pt x="32421" y="-2056"/>
                  <a:pt x="38242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BFC65287-6734-6705-0E20-918E9B9E0F42}"/>
              </a:ext>
            </a:extLst>
          </p:cNvPr>
          <p:cNvSpPr/>
          <p:nvPr/>
        </p:nvSpPr>
        <p:spPr>
          <a:xfrm>
            <a:off x="2437219" y="8982075"/>
            <a:ext cx="1700752" cy="281174"/>
          </a:xfrm>
          <a:custGeom>
            <a:avLst/>
            <a:gdLst>
              <a:gd name="connsiteX0" fmla="*/ 1181 w 1700752"/>
              <a:gd name="connsiteY0" fmla="*/ 234950 h 281174"/>
              <a:gd name="connsiteX1" fmla="*/ 725081 w 1700752"/>
              <a:gd name="connsiteY1" fmla="*/ 269875 h 281174"/>
              <a:gd name="connsiteX2" fmla="*/ 639356 w 1700752"/>
              <a:gd name="connsiteY2" fmla="*/ 247650 h 281174"/>
              <a:gd name="connsiteX3" fmla="*/ 1090206 w 1700752"/>
              <a:gd name="connsiteY3" fmla="*/ 130175 h 281174"/>
              <a:gd name="connsiteX4" fmla="*/ 1023531 w 1700752"/>
              <a:gd name="connsiteY4" fmla="*/ 133350 h 281174"/>
              <a:gd name="connsiteX5" fmla="*/ 1144181 w 1700752"/>
              <a:gd name="connsiteY5" fmla="*/ 101600 h 281174"/>
              <a:gd name="connsiteX6" fmla="*/ 1004481 w 1700752"/>
              <a:gd name="connsiteY6" fmla="*/ 44450 h 281174"/>
              <a:gd name="connsiteX7" fmla="*/ 1699806 w 1700752"/>
              <a:gd name="connsiteY7" fmla="*/ 0 h 281174"/>
              <a:gd name="connsiteX8" fmla="*/ 1141006 w 1700752"/>
              <a:gd name="connsiteY8" fmla="*/ 60325 h 281174"/>
              <a:gd name="connsiteX9" fmla="*/ 569506 w 1700752"/>
              <a:gd name="connsiteY9" fmla="*/ 273050 h 281174"/>
              <a:gd name="connsiteX10" fmla="*/ 1181 w 1700752"/>
              <a:gd name="connsiteY10" fmla="*/ 234950 h 28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0752" h="281174">
                <a:moveTo>
                  <a:pt x="1181" y="234950"/>
                </a:moveTo>
                <a:cubicBezTo>
                  <a:pt x="27110" y="234421"/>
                  <a:pt x="618719" y="267758"/>
                  <a:pt x="725081" y="269875"/>
                </a:cubicBezTo>
                <a:cubicBezTo>
                  <a:pt x="831443" y="271992"/>
                  <a:pt x="578502" y="270933"/>
                  <a:pt x="639356" y="247650"/>
                </a:cubicBezTo>
                <a:cubicBezTo>
                  <a:pt x="700210" y="224367"/>
                  <a:pt x="1026177" y="149225"/>
                  <a:pt x="1090206" y="130175"/>
                </a:cubicBezTo>
                <a:cubicBezTo>
                  <a:pt x="1154235" y="111125"/>
                  <a:pt x="1014535" y="138112"/>
                  <a:pt x="1023531" y="133350"/>
                </a:cubicBezTo>
                <a:cubicBezTo>
                  <a:pt x="1032527" y="128588"/>
                  <a:pt x="1147356" y="116417"/>
                  <a:pt x="1144181" y="101600"/>
                </a:cubicBezTo>
                <a:cubicBezTo>
                  <a:pt x="1141006" y="86783"/>
                  <a:pt x="911877" y="61383"/>
                  <a:pt x="1004481" y="44450"/>
                </a:cubicBezTo>
                <a:cubicBezTo>
                  <a:pt x="1097085" y="27517"/>
                  <a:pt x="1699806" y="0"/>
                  <a:pt x="1699806" y="0"/>
                </a:cubicBezTo>
                <a:cubicBezTo>
                  <a:pt x="1722560" y="2646"/>
                  <a:pt x="1329389" y="14817"/>
                  <a:pt x="1141006" y="60325"/>
                </a:cubicBezTo>
                <a:cubicBezTo>
                  <a:pt x="952623" y="105833"/>
                  <a:pt x="756302" y="241829"/>
                  <a:pt x="569506" y="273050"/>
                </a:cubicBezTo>
                <a:cubicBezTo>
                  <a:pt x="382710" y="304271"/>
                  <a:pt x="-24748" y="235479"/>
                  <a:pt x="1181" y="23495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838DBA79-43E2-F8E8-8858-100F2A2BD0F6}"/>
              </a:ext>
            </a:extLst>
          </p:cNvPr>
          <p:cNvSpPr/>
          <p:nvPr/>
        </p:nvSpPr>
        <p:spPr>
          <a:xfrm>
            <a:off x="4124306" y="8238713"/>
            <a:ext cx="894273" cy="749904"/>
          </a:xfrm>
          <a:custGeom>
            <a:avLst/>
            <a:gdLst>
              <a:gd name="connsiteX0" fmla="*/ 892194 w 894273"/>
              <a:gd name="connsiteY0" fmla="*/ 412 h 749904"/>
              <a:gd name="connsiteX1" fmla="*/ 730269 w 894273"/>
              <a:gd name="connsiteY1" fmla="*/ 133762 h 749904"/>
              <a:gd name="connsiteX2" fmla="*/ 504844 w 894273"/>
              <a:gd name="connsiteY2" fmla="*/ 279812 h 749904"/>
              <a:gd name="connsiteX3" fmla="*/ 546119 w 894273"/>
              <a:gd name="connsiteY3" fmla="*/ 206787 h 749904"/>
              <a:gd name="connsiteX4" fmla="*/ 368319 w 894273"/>
              <a:gd name="connsiteY4" fmla="*/ 352837 h 749904"/>
              <a:gd name="connsiteX5" fmla="*/ 285769 w 894273"/>
              <a:gd name="connsiteY5" fmla="*/ 444912 h 749904"/>
              <a:gd name="connsiteX6" fmla="*/ 266719 w 894273"/>
              <a:gd name="connsiteY6" fmla="*/ 467137 h 749904"/>
              <a:gd name="connsiteX7" fmla="*/ 292119 w 894273"/>
              <a:gd name="connsiteY7" fmla="*/ 403637 h 749904"/>
              <a:gd name="connsiteX8" fmla="*/ 203219 w 894273"/>
              <a:gd name="connsiteY8" fmla="*/ 543337 h 749904"/>
              <a:gd name="connsiteX9" fmla="*/ 127019 w 894273"/>
              <a:gd name="connsiteY9" fmla="*/ 635412 h 749904"/>
              <a:gd name="connsiteX10" fmla="*/ 19 w 894273"/>
              <a:gd name="connsiteY10" fmla="*/ 749712 h 749904"/>
              <a:gd name="connsiteX11" fmla="*/ 136544 w 894273"/>
              <a:gd name="connsiteY11" fmla="*/ 606837 h 749904"/>
              <a:gd name="connsiteX12" fmla="*/ 434994 w 894273"/>
              <a:gd name="connsiteY12" fmla="*/ 292512 h 749904"/>
              <a:gd name="connsiteX13" fmla="*/ 400069 w 894273"/>
              <a:gd name="connsiteY13" fmla="*/ 352837 h 749904"/>
              <a:gd name="connsiteX14" fmla="*/ 615969 w 894273"/>
              <a:gd name="connsiteY14" fmla="*/ 178212 h 749904"/>
              <a:gd name="connsiteX15" fmla="*/ 892194 w 894273"/>
              <a:gd name="connsiteY15" fmla="*/ 412 h 74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4273" h="749904">
                <a:moveTo>
                  <a:pt x="892194" y="412"/>
                </a:moveTo>
                <a:cubicBezTo>
                  <a:pt x="911244" y="-6996"/>
                  <a:pt x="794827" y="87195"/>
                  <a:pt x="730269" y="133762"/>
                </a:cubicBezTo>
                <a:cubicBezTo>
                  <a:pt x="665711" y="180329"/>
                  <a:pt x="535536" y="267641"/>
                  <a:pt x="504844" y="279812"/>
                </a:cubicBezTo>
                <a:cubicBezTo>
                  <a:pt x="474152" y="291983"/>
                  <a:pt x="568873" y="194616"/>
                  <a:pt x="546119" y="206787"/>
                </a:cubicBezTo>
                <a:cubicBezTo>
                  <a:pt x="523365" y="218958"/>
                  <a:pt x="411711" y="313150"/>
                  <a:pt x="368319" y="352837"/>
                </a:cubicBezTo>
                <a:cubicBezTo>
                  <a:pt x="324927" y="392525"/>
                  <a:pt x="302702" y="425862"/>
                  <a:pt x="285769" y="444912"/>
                </a:cubicBezTo>
                <a:cubicBezTo>
                  <a:pt x="268836" y="463962"/>
                  <a:pt x="265661" y="474016"/>
                  <a:pt x="266719" y="467137"/>
                </a:cubicBezTo>
                <a:cubicBezTo>
                  <a:pt x="267777" y="460258"/>
                  <a:pt x="302702" y="390937"/>
                  <a:pt x="292119" y="403637"/>
                </a:cubicBezTo>
                <a:cubicBezTo>
                  <a:pt x="281536" y="416337"/>
                  <a:pt x="230736" y="504708"/>
                  <a:pt x="203219" y="543337"/>
                </a:cubicBezTo>
                <a:cubicBezTo>
                  <a:pt x="175702" y="581966"/>
                  <a:pt x="160886" y="601016"/>
                  <a:pt x="127019" y="635412"/>
                </a:cubicBezTo>
                <a:cubicBezTo>
                  <a:pt x="93152" y="669808"/>
                  <a:pt x="-1568" y="754474"/>
                  <a:pt x="19" y="749712"/>
                </a:cubicBezTo>
                <a:cubicBezTo>
                  <a:pt x="1606" y="744950"/>
                  <a:pt x="136544" y="606837"/>
                  <a:pt x="136544" y="606837"/>
                </a:cubicBezTo>
                <a:cubicBezTo>
                  <a:pt x="209040" y="530637"/>
                  <a:pt x="391073" y="334845"/>
                  <a:pt x="434994" y="292512"/>
                </a:cubicBezTo>
                <a:cubicBezTo>
                  <a:pt x="478915" y="250179"/>
                  <a:pt x="369906" y="371887"/>
                  <a:pt x="400069" y="352837"/>
                </a:cubicBezTo>
                <a:cubicBezTo>
                  <a:pt x="430231" y="333787"/>
                  <a:pt x="537652" y="233245"/>
                  <a:pt x="615969" y="178212"/>
                </a:cubicBezTo>
                <a:cubicBezTo>
                  <a:pt x="694286" y="123179"/>
                  <a:pt x="873144" y="7820"/>
                  <a:pt x="892194" y="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A605846B-1844-1D34-A560-6E9640A8CB54}"/>
              </a:ext>
            </a:extLst>
          </p:cNvPr>
          <p:cNvSpPr/>
          <p:nvPr/>
        </p:nvSpPr>
        <p:spPr>
          <a:xfrm>
            <a:off x="4897861" y="7350559"/>
            <a:ext cx="181769" cy="951151"/>
          </a:xfrm>
          <a:custGeom>
            <a:avLst/>
            <a:gdLst>
              <a:gd name="connsiteX0" fmla="*/ 117892 w 181769"/>
              <a:gd name="connsiteY0" fmla="*/ 1620 h 951151"/>
              <a:gd name="connsiteX1" fmla="*/ 181765 w 181769"/>
              <a:gd name="connsiteY1" fmla="*/ 257115 h 951151"/>
              <a:gd name="connsiteX2" fmla="*/ 121254 w 181769"/>
              <a:gd name="connsiteY2" fmla="*/ 435288 h 951151"/>
              <a:gd name="connsiteX3" fmla="*/ 144786 w 181769"/>
              <a:gd name="connsiteY3" fmla="*/ 428565 h 951151"/>
              <a:gd name="connsiteX4" fmla="*/ 87636 w 181769"/>
              <a:gd name="connsiteY4" fmla="*/ 576482 h 951151"/>
              <a:gd name="connsiteX5" fmla="*/ 101083 w 181769"/>
              <a:gd name="connsiteY5" fmla="*/ 754656 h 951151"/>
              <a:gd name="connsiteX6" fmla="*/ 230 w 181769"/>
              <a:gd name="connsiteY6" fmla="*/ 949638 h 951151"/>
              <a:gd name="connsiteX7" fmla="*/ 74189 w 181769"/>
              <a:gd name="connsiteY7" fmla="*/ 842062 h 951151"/>
              <a:gd name="connsiteX8" fmla="*/ 97721 w 181769"/>
              <a:gd name="connsiteY8" fmla="*/ 784912 h 951151"/>
              <a:gd name="connsiteX9" fmla="*/ 84274 w 181769"/>
              <a:gd name="connsiteY9" fmla="*/ 505885 h 951151"/>
              <a:gd name="connsiteX10" fmla="*/ 171680 w 181769"/>
              <a:gd name="connsiteY10" fmla="*/ 388223 h 951151"/>
              <a:gd name="connsiteX11" fmla="*/ 117892 w 181769"/>
              <a:gd name="connsiteY11" fmla="*/ 1620 h 95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769" h="951151">
                <a:moveTo>
                  <a:pt x="117892" y="1620"/>
                </a:moveTo>
                <a:cubicBezTo>
                  <a:pt x="119573" y="-20231"/>
                  <a:pt x="181205" y="184837"/>
                  <a:pt x="181765" y="257115"/>
                </a:cubicBezTo>
                <a:cubicBezTo>
                  <a:pt x="182325" y="329393"/>
                  <a:pt x="127417" y="406713"/>
                  <a:pt x="121254" y="435288"/>
                </a:cubicBezTo>
                <a:cubicBezTo>
                  <a:pt x="115091" y="463863"/>
                  <a:pt x="150389" y="405033"/>
                  <a:pt x="144786" y="428565"/>
                </a:cubicBezTo>
                <a:cubicBezTo>
                  <a:pt x="139183" y="452097"/>
                  <a:pt x="94920" y="522134"/>
                  <a:pt x="87636" y="576482"/>
                </a:cubicBezTo>
                <a:cubicBezTo>
                  <a:pt x="80352" y="630831"/>
                  <a:pt x="115651" y="692463"/>
                  <a:pt x="101083" y="754656"/>
                </a:cubicBezTo>
                <a:cubicBezTo>
                  <a:pt x="86515" y="816849"/>
                  <a:pt x="4712" y="935070"/>
                  <a:pt x="230" y="949638"/>
                </a:cubicBezTo>
                <a:cubicBezTo>
                  <a:pt x="-4252" y="964206"/>
                  <a:pt x="57940" y="869516"/>
                  <a:pt x="74189" y="842062"/>
                </a:cubicBezTo>
                <a:cubicBezTo>
                  <a:pt x="90437" y="814608"/>
                  <a:pt x="96040" y="840941"/>
                  <a:pt x="97721" y="784912"/>
                </a:cubicBezTo>
                <a:cubicBezTo>
                  <a:pt x="99402" y="728883"/>
                  <a:pt x="71947" y="572000"/>
                  <a:pt x="84274" y="505885"/>
                </a:cubicBezTo>
                <a:cubicBezTo>
                  <a:pt x="96600" y="439770"/>
                  <a:pt x="166077" y="470586"/>
                  <a:pt x="171680" y="388223"/>
                </a:cubicBezTo>
                <a:cubicBezTo>
                  <a:pt x="177283" y="305860"/>
                  <a:pt x="116211" y="23471"/>
                  <a:pt x="117892" y="1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E0112FE7-3969-5C32-A3E9-3C25522E0FB4}"/>
              </a:ext>
            </a:extLst>
          </p:cNvPr>
          <p:cNvSpPr/>
          <p:nvPr/>
        </p:nvSpPr>
        <p:spPr>
          <a:xfrm>
            <a:off x="3105692" y="7013697"/>
            <a:ext cx="1014695" cy="302306"/>
          </a:xfrm>
          <a:custGeom>
            <a:avLst/>
            <a:gdLst>
              <a:gd name="connsiteX0" fmla="*/ 579 w 1014695"/>
              <a:gd name="connsiteY0" fmla="*/ 37044 h 302306"/>
              <a:gd name="connsiteX1" fmla="*/ 341237 w 1014695"/>
              <a:gd name="connsiteY1" fmla="*/ 144621 h 302306"/>
              <a:gd name="connsiteX2" fmla="*/ 444332 w 1014695"/>
              <a:gd name="connsiteY2" fmla="*/ 301503 h 302306"/>
              <a:gd name="connsiteX3" fmla="*/ 439849 w 1014695"/>
              <a:gd name="connsiteY3" fmla="*/ 207374 h 302306"/>
              <a:gd name="connsiteX4" fmla="*/ 601214 w 1014695"/>
              <a:gd name="connsiteY4" fmla="*/ 243232 h 302306"/>
              <a:gd name="connsiteX5" fmla="*/ 1013590 w 1014695"/>
              <a:gd name="connsiteY5" fmla="*/ 1185 h 302306"/>
              <a:gd name="connsiteX6" fmla="*/ 731202 w 1014695"/>
              <a:gd name="connsiteY6" fmla="*/ 144621 h 302306"/>
              <a:gd name="connsiteX7" fmla="*/ 578802 w 1014695"/>
              <a:gd name="connsiteY7" fmla="*/ 220821 h 302306"/>
              <a:gd name="connsiteX8" fmla="*/ 480190 w 1014695"/>
              <a:gd name="connsiteY8" fmla="*/ 229785 h 302306"/>
              <a:gd name="connsiteX9" fmla="*/ 265037 w 1014695"/>
              <a:gd name="connsiteY9" fmla="*/ 113244 h 302306"/>
              <a:gd name="connsiteX10" fmla="*/ 579 w 1014695"/>
              <a:gd name="connsiteY10" fmla="*/ 37044 h 30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4695" h="302306">
                <a:moveTo>
                  <a:pt x="579" y="37044"/>
                </a:moveTo>
                <a:cubicBezTo>
                  <a:pt x="13279" y="42273"/>
                  <a:pt x="267278" y="100545"/>
                  <a:pt x="341237" y="144621"/>
                </a:cubicBezTo>
                <a:cubicBezTo>
                  <a:pt x="415196" y="188698"/>
                  <a:pt x="427897" y="291044"/>
                  <a:pt x="444332" y="301503"/>
                </a:cubicBezTo>
                <a:cubicBezTo>
                  <a:pt x="460767" y="311962"/>
                  <a:pt x="413702" y="217086"/>
                  <a:pt x="439849" y="207374"/>
                </a:cubicBezTo>
                <a:cubicBezTo>
                  <a:pt x="465996" y="197662"/>
                  <a:pt x="505591" y="277597"/>
                  <a:pt x="601214" y="243232"/>
                </a:cubicBezTo>
                <a:cubicBezTo>
                  <a:pt x="696837" y="208867"/>
                  <a:pt x="991925" y="17620"/>
                  <a:pt x="1013590" y="1185"/>
                </a:cubicBezTo>
                <a:cubicBezTo>
                  <a:pt x="1035255" y="-15250"/>
                  <a:pt x="731202" y="144621"/>
                  <a:pt x="731202" y="144621"/>
                </a:cubicBezTo>
                <a:cubicBezTo>
                  <a:pt x="658737" y="181227"/>
                  <a:pt x="620637" y="206627"/>
                  <a:pt x="578802" y="220821"/>
                </a:cubicBezTo>
                <a:cubicBezTo>
                  <a:pt x="536967" y="235015"/>
                  <a:pt x="532484" y="247715"/>
                  <a:pt x="480190" y="229785"/>
                </a:cubicBezTo>
                <a:cubicBezTo>
                  <a:pt x="427896" y="211855"/>
                  <a:pt x="342731" y="144620"/>
                  <a:pt x="265037" y="113244"/>
                </a:cubicBezTo>
                <a:cubicBezTo>
                  <a:pt x="187343" y="81868"/>
                  <a:pt x="-12121" y="31815"/>
                  <a:pt x="579" y="3704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E66C4E5F-965B-B85A-28FF-08069D2F429A}"/>
              </a:ext>
            </a:extLst>
          </p:cNvPr>
          <p:cNvSpPr/>
          <p:nvPr/>
        </p:nvSpPr>
        <p:spPr>
          <a:xfrm>
            <a:off x="3585803" y="6801256"/>
            <a:ext cx="476994" cy="65739"/>
          </a:xfrm>
          <a:custGeom>
            <a:avLst/>
            <a:gdLst>
              <a:gd name="connsiteX0" fmla="*/ 79 w 476994"/>
              <a:gd name="connsiteY0" fmla="*/ 65709 h 65739"/>
              <a:gd name="connsiteX1" fmla="*/ 260056 w 476994"/>
              <a:gd name="connsiteY1" fmla="*/ 11920 h 65739"/>
              <a:gd name="connsiteX2" fmla="*/ 475209 w 476994"/>
              <a:gd name="connsiteY2" fmla="*/ 56744 h 65739"/>
              <a:gd name="connsiteX3" fmla="*/ 358668 w 476994"/>
              <a:gd name="connsiteY3" fmla="*/ 16403 h 65739"/>
              <a:gd name="connsiteX4" fmla="*/ 286950 w 476994"/>
              <a:gd name="connsiteY4" fmla="*/ 2956 h 65739"/>
              <a:gd name="connsiteX5" fmla="*/ 79 w 476994"/>
              <a:gd name="connsiteY5" fmla="*/ 65709 h 6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994" h="65739">
                <a:moveTo>
                  <a:pt x="79" y="65709"/>
                </a:moveTo>
                <a:cubicBezTo>
                  <a:pt x="-4403" y="67203"/>
                  <a:pt x="180868" y="13414"/>
                  <a:pt x="260056" y="11920"/>
                </a:cubicBezTo>
                <a:cubicBezTo>
                  <a:pt x="339244" y="10426"/>
                  <a:pt x="458774" y="55997"/>
                  <a:pt x="475209" y="56744"/>
                </a:cubicBezTo>
                <a:cubicBezTo>
                  <a:pt x="491644" y="57491"/>
                  <a:pt x="390044" y="25368"/>
                  <a:pt x="358668" y="16403"/>
                </a:cubicBezTo>
                <a:cubicBezTo>
                  <a:pt x="327292" y="7438"/>
                  <a:pt x="351197" y="-6009"/>
                  <a:pt x="286950" y="2956"/>
                </a:cubicBezTo>
                <a:cubicBezTo>
                  <a:pt x="222703" y="11921"/>
                  <a:pt x="4561" y="64215"/>
                  <a:pt x="79" y="6570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6CE9614B-BC11-E4E3-BCC6-2460B73E82F4}"/>
              </a:ext>
            </a:extLst>
          </p:cNvPr>
          <p:cNvSpPr/>
          <p:nvPr/>
        </p:nvSpPr>
        <p:spPr>
          <a:xfrm>
            <a:off x="4231274" y="5934190"/>
            <a:ext cx="319870" cy="1036674"/>
          </a:xfrm>
          <a:custGeom>
            <a:avLst/>
            <a:gdLst>
              <a:gd name="connsiteX0" fmla="*/ 67 w 319870"/>
              <a:gd name="connsiteY0" fmla="*/ 445 h 1036674"/>
              <a:gd name="connsiteX1" fmla="*/ 210738 w 319870"/>
              <a:gd name="connsiteY1" fmla="*/ 323175 h 1036674"/>
              <a:gd name="connsiteX2" fmla="*/ 233150 w 319870"/>
              <a:gd name="connsiteY2" fmla="*/ 547292 h 1036674"/>
              <a:gd name="connsiteX3" fmla="*/ 269008 w 319870"/>
              <a:gd name="connsiteY3" fmla="*/ 466610 h 1036674"/>
              <a:gd name="connsiteX4" fmla="*/ 286938 w 319870"/>
              <a:gd name="connsiteY4" fmla="*/ 627975 h 1036674"/>
              <a:gd name="connsiteX5" fmla="*/ 318314 w 319870"/>
              <a:gd name="connsiteY5" fmla="*/ 1031386 h 1036674"/>
              <a:gd name="connsiteX6" fmla="*/ 309350 w 319870"/>
              <a:gd name="connsiteY6" fmla="*/ 829681 h 1036674"/>
              <a:gd name="connsiteX7" fmla="*/ 260044 w 319870"/>
              <a:gd name="connsiteY7" fmla="*/ 421786 h 1036674"/>
              <a:gd name="connsiteX8" fmla="*/ 188326 w 319870"/>
              <a:gd name="connsiteY8" fmla="*/ 255939 h 1036674"/>
              <a:gd name="connsiteX9" fmla="*/ 67 w 319870"/>
              <a:gd name="connsiteY9" fmla="*/ 445 h 103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870" h="1036674">
                <a:moveTo>
                  <a:pt x="67" y="445"/>
                </a:moveTo>
                <a:cubicBezTo>
                  <a:pt x="3802" y="11651"/>
                  <a:pt x="171891" y="232034"/>
                  <a:pt x="210738" y="323175"/>
                </a:cubicBezTo>
                <a:cubicBezTo>
                  <a:pt x="249585" y="414316"/>
                  <a:pt x="223438" y="523386"/>
                  <a:pt x="233150" y="547292"/>
                </a:cubicBezTo>
                <a:cubicBezTo>
                  <a:pt x="242862" y="571198"/>
                  <a:pt x="260043" y="453163"/>
                  <a:pt x="269008" y="466610"/>
                </a:cubicBezTo>
                <a:cubicBezTo>
                  <a:pt x="277973" y="480057"/>
                  <a:pt x="278720" y="533846"/>
                  <a:pt x="286938" y="627975"/>
                </a:cubicBezTo>
                <a:cubicBezTo>
                  <a:pt x="295156" y="722104"/>
                  <a:pt x="314579" y="997768"/>
                  <a:pt x="318314" y="1031386"/>
                </a:cubicBezTo>
                <a:cubicBezTo>
                  <a:pt x="322049" y="1065004"/>
                  <a:pt x="319062" y="931281"/>
                  <a:pt x="309350" y="829681"/>
                </a:cubicBezTo>
                <a:cubicBezTo>
                  <a:pt x="299638" y="728081"/>
                  <a:pt x="280215" y="517410"/>
                  <a:pt x="260044" y="421786"/>
                </a:cubicBezTo>
                <a:cubicBezTo>
                  <a:pt x="239873" y="326162"/>
                  <a:pt x="227173" y="319439"/>
                  <a:pt x="188326" y="255939"/>
                </a:cubicBezTo>
                <a:cubicBezTo>
                  <a:pt x="149479" y="192439"/>
                  <a:pt x="-3668" y="-10761"/>
                  <a:pt x="67" y="44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43839F10-5CC9-304A-4394-B015738AC6D8}"/>
              </a:ext>
            </a:extLst>
          </p:cNvPr>
          <p:cNvSpPr/>
          <p:nvPr/>
        </p:nvSpPr>
        <p:spPr>
          <a:xfrm>
            <a:off x="4234916" y="6452183"/>
            <a:ext cx="180242" cy="572502"/>
          </a:xfrm>
          <a:custGeom>
            <a:avLst/>
            <a:gdLst>
              <a:gd name="connsiteX0" fmla="*/ 908 w 180242"/>
              <a:gd name="connsiteY0" fmla="*/ 2405 h 572502"/>
              <a:gd name="connsiteX1" fmla="*/ 180202 w 180242"/>
              <a:gd name="connsiteY1" fmla="*/ 329617 h 572502"/>
              <a:gd name="connsiteX2" fmla="*/ 18837 w 180242"/>
              <a:gd name="connsiteY2" fmla="*/ 571664 h 572502"/>
              <a:gd name="connsiteX3" fmla="*/ 171237 w 180242"/>
              <a:gd name="connsiteY3" fmla="*/ 401335 h 572502"/>
              <a:gd name="connsiteX4" fmla="*/ 112966 w 180242"/>
              <a:gd name="connsiteY4" fmla="*/ 190664 h 572502"/>
              <a:gd name="connsiteX5" fmla="*/ 908 w 180242"/>
              <a:gd name="connsiteY5" fmla="*/ 2405 h 5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242" h="572502">
                <a:moveTo>
                  <a:pt x="908" y="2405"/>
                </a:moveTo>
                <a:cubicBezTo>
                  <a:pt x="12114" y="25564"/>
                  <a:pt x="177214" y="234741"/>
                  <a:pt x="180202" y="329617"/>
                </a:cubicBezTo>
                <a:cubicBezTo>
                  <a:pt x="183190" y="424493"/>
                  <a:pt x="20331" y="559711"/>
                  <a:pt x="18837" y="571664"/>
                </a:cubicBezTo>
                <a:cubicBezTo>
                  <a:pt x="17343" y="583617"/>
                  <a:pt x="155549" y="464835"/>
                  <a:pt x="171237" y="401335"/>
                </a:cubicBezTo>
                <a:cubicBezTo>
                  <a:pt x="186925" y="337835"/>
                  <a:pt x="140607" y="251923"/>
                  <a:pt x="112966" y="190664"/>
                </a:cubicBezTo>
                <a:cubicBezTo>
                  <a:pt x="85325" y="129405"/>
                  <a:pt x="-10298" y="-20754"/>
                  <a:pt x="908" y="240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6EC4074E-418E-550C-A347-B5CE7BAD9013}"/>
              </a:ext>
            </a:extLst>
          </p:cNvPr>
          <p:cNvSpPr/>
          <p:nvPr/>
        </p:nvSpPr>
        <p:spPr>
          <a:xfrm>
            <a:off x="4003551" y="7503458"/>
            <a:ext cx="398236" cy="678176"/>
          </a:xfrm>
          <a:custGeom>
            <a:avLst/>
            <a:gdLst>
              <a:gd name="connsiteX0" fmla="*/ 398120 w 398236"/>
              <a:gd name="connsiteY0" fmla="*/ 1 h 678176"/>
              <a:gd name="connsiteX1" fmla="*/ 312955 w 398236"/>
              <a:gd name="connsiteY1" fmla="*/ 322730 h 678176"/>
              <a:gd name="connsiteX2" fmla="*/ 389155 w 398236"/>
              <a:gd name="connsiteY2" fmla="*/ 658907 h 678176"/>
              <a:gd name="connsiteX3" fmla="*/ 182967 w 398236"/>
              <a:gd name="connsiteY3" fmla="*/ 636495 h 678176"/>
              <a:gd name="connsiteX4" fmla="*/ 3673 w 398236"/>
              <a:gd name="connsiteY4" fmla="*/ 632013 h 678176"/>
              <a:gd name="connsiteX5" fmla="*/ 353296 w 398236"/>
              <a:gd name="connsiteY5" fmla="*/ 600636 h 678176"/>
              <a:gd name="connsiteX6" fmla="*/ 312955 w 398236"/>
              <a:gd name="connsiteY6" fmla="*/ 533401 h 678176"/>
              <a:gd name="connsiteX7" fmla="*/ 353296 w 398236"/>
              <a:gd name="connsiteY7" fmla="*/ 475130 h 678176"/>
              <a:gd name="connsiteX8" fmla="*/ 290543 w 398236"/>
              <a:gd name="connsiteY8" fmla="*/ 327213 h 678176"/>
              <a:gd name="connsiteX9" fmla="*/ 398120 w 398236"/>
              <a:gd name="connsiteY9" fmla="*/ 1 h 67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236" h="678176">
                <a:moveTo>
                  <a:pt x="398120" y="1"/>
                </a:moveTo>
                <a:cubicBezTo>
                  <a:pt x="401855" y="-746"/>
                  <a:pt x="314449" y="212912"/>
                  <a:pt x="312955" y="322730"/>
                </a:cubicBezTo>
                <a:cubicBezTo>
                  <a:pt x="311461" y="432548"/>
                  <a:pt x="410820" y="606613"/>
                  <a:pt x="389155" y="658907"/>
                </a:cubicBezTo>
                <a:cubicBezTo>
                  <a:pt x="367490" y="711201"/>
                  <a:pt x="247214" y="640977"/>
                  <a:pt x="182967" y="636495"/>
                </a:cubicBezTo>
                <a:cubicBezTo>
                  <a:pt x="118720" y="632013"/>
                  <a:pt x="-24715" y="637990"/>
                  <a:pt x="3673" y="632013"/>
                </a:cubicBezTo>
                <a:cubicBezTo>
                  <a:pt x="32061" y="626036"/>
                  <a:pt x="301749" y="617071"/>
                  <a:pt x="353296" y="600636"/>
                </a:cubicBezTo>
                <a:cubicBezTo>
                  <a:pt x="404843" y="584201"/>
                  <a:pt x="312955" y="554319"/>
                  <a:pt x="312955" y="533401"/>
                </a:cubicBezTo>
                <a:cubicBezTo>
                  <a:pt x="312955" y="512483"/>
                  <a:pt x="357031" y="509495"/>
                  <a:pt x="353296" y="475130"/>
                </a:cubicBezTo>
                <a:cubicBezTo>
                  <a:pt x="349561" y="440765"/>
                  <a:pt x="285314" y="401919"/>
                  <a:pt x="290543" y="327213"/>
                </a:cubicBezTo>
                <a:cubicBezTo>
                  <a:pt x="295772" y="252507"/>
                  <a:pt x="394385" y="748"/>
                  <a:pt x="398120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D79FC2FE-34D4-372A-82D2-0198735906B9}"/>
              </a:ext>
            </a:extLst>
          </p:cNvPr>
          <p:cNvSpPr/>
          <p:nvPr/>
        </p:nvSpPr>
        <p:spPr>
          <a:xfrm>
            <a:off x="3533963" y="8068235"/>
            <a:ext cx="392061" cy="379173"/>
          </a:xfrm>
          <a:custGeom>
            <a:avLst/>
            <a:gdLst>
              <a:gd name="connsiteX0" fmla="*/ 25025 w 392061"/>
              <a:gd name="connsiteY0" fmla="*/ 0 h 379173"/>
              <a:gd name="connsiteX1" fmla="*/ 38472 w 392061"/>
              <a:gd name="connsiteY1" fmla="*/ 156883 h 379173"/>
              <a:gd name="connsiteX2" fmla="*/ 383613 w 392061"/>
              <a:gd name="connsiteY2" fmla="*/ 372036 h 379173"/>
              <a:gd name="connsiteX3" fmla="*/ 293966 w 392061"/>
              <a:gd name="connsiteY3" fmla="*/ 331694 h 379173"/>
              <a:gd name="connsiteX4" fmla="*/ 29508 w 392061"/>
              <a:gd name="connsiteY4" fmla="*/ 210671 h 379173"/>
              <a:gd name="connsiteX5" fmla="*/ 168461 w 392061"/>
              <a:gd name="connsiteY5" fmla="*/ 246530 h 379173"/>
              <a:gd name="connsiteX6" fmla="*/ 7096 w 392061"/>
              <a:gd name="connsiteY6" fmla="*/ 156883 h 379173"/>
              <a:gd name="connsiteX7" fmla="*/ 25025 w 392061"/>
              <a:gd name="connsiteY7" fmla="*/ 0 h 37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061" h="379173">
                <a:moveTo>
                  <a:pt x="25025" y="0"/>
                </a:moveTo>
                <a:cubicBezTo>
                  <a:pt x="30254" y="0"/>
                  <a:pt x="-21293" y="94877"/>
                  <a:pt x="38472" y="156883"/>
                </a:cubicBezTo>
                <a:cubicBezTo>
                  <a:pt x="98237" y="218889"/>
                  <a:pt x="341031" y="342901"/>
                  <a:pt x="383613" y="372036"/>
                </a:cubicBezTo>
                <a:cubicBezTo>
                  <a:pt x="426195" y="401171"/>
                  <a:pt x="293966" y="331694"/>
                  <a:pt x="293966" y="331694"/>
                </a:cubicBezTo>
                <a:cubicBezTo>
                  <a:pt x="234949" y="304800"/>
                  <a:pt x="50425" y="224865"/>
                  <a:pt x="29508" y="210671"/>
                </a:cubicBezTo>
                <a:cubicBezTo>
                  <a:pt x="8591" y="196477"/>
                  <a:pt x="172196" y="255495"/>
                  <a:pt x="168461" y="246530"/>
                </a:cubicBezTo>
                <a:cubicBezTo>
                  <a:pt x="164726" y="237565"/>
                  <a:pt x="28761" y="195730"/>
                  <a:pt x="7096" y="156883"/>
                </a:cubicBezTo>
                <a:cubicBezTo>
                  <a:pt x="-14569" y="118036"/>
                  <a:pt x="19796" y="0"/>
                  <a:pt x="25025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77F81E1A-C0D4-8D78-0A81-D3F73E634717}"/>
              </a:ext>
            </a:extLst>
          </p:cNvPr>
          <p:cNvSpPr/>
          <p:nvPr/>
        </p:nvSpPr>
        <p:spPr>
          <a:xfrm>
            <a:off x="2936407" y="6817629"/>
            <a:ext cx="416491" cy="1035716"/>
          </a:xfrm>
          <a:custGeom>
            <a:avLst/>
            <a:gdLst>
              <a:gd name="connsiteX0" fmla="*/ 160899 w 416491"/>
              <a:gd name="connsiteY0" fmla="*/ 30 h 1035716"/>
              <a:gd name="connsiteX1" fmla="*/ 44358 w 416491"/>
              <a:gd name="connsiteY1" fmla="*/ 255524 h 1035716"/>
              <a:gd name="connsiteX2" fmla="*/ 84699 w 416491"/>
              <a:gd name="connsiteY2" fmla="*/ 246559 h 1035716"/>
              <a:gd name="connsiteX3" fmla="*/ 21946 w 416491"/>
              <a:gd name="connsiteY3" fmla="*/ 385512 h 1035716"/>
              <a:gd name="connsiteX4" fmla="*/ 89181 w 416491"/>
              <a:gd name="connsiteY4" fmla="*/ 349653 h 1035716"/>
              <a:gd name="connsiteX5" fmla="*/ 39875 w 416491"/>
              <a:gd name="connsiteY5" fmla="*/ 470677 h 1035716"/>
              <a:gd name="connsiteX6" fmla="*/ 30911 w 416491"/>
              <a:gd name="connsiteY6" fmla="*/ 519983 h 1035716"/>
              <a:gd name="connsiteX7" fmla="*/ 75734 w 416491"/>
              <a:gd name="connsiteY7" fmla="*/ 645489 h 1035716"/>
              <a:gd name="connsiteX8" fmla="*/ 402946 w 416491"/>
              <a:gd name="connsiteY8" fmla="*/ 1022006 h 1035716"/>
              <a:gd name="connsiteX9" fmla="*/ 322264 w 416491"/>
              <a:gd name="connsiteY9" fmla="*/ 923395 h 1035716"/>
              <a:gd name="connsiteX10" fmla="*/ 30911 w 416491"/>
              <a:gd name="connsiteY10" fmla="*/ 636524 h 1035716"/>
              <a:gd name="connsiteX11" fmla="*/ 8499 w 416491"/>
              <a:gd name="connsiteY11" fmla="*/ 546877 h 1035716"/>
              <a:gd name="connsiteX12" fmla="*/ 30911 w 416491"/>
              <a:gd name="connsiteY12" fmla="*/ 457230 h 1035716"/>
              <a:gd name="connsiteX13" fmla="*/ 62287 w 416491"/>
              <a:gd name="connsiteY13" fmla="*/ 286900 h 1035716"/>
              <a:gd name="connsiteX14" fmla="*/ 44358 w 416491"/>
              <a:gd name="connsiteY14" fmla="*/ 273453 h 1035716"/>
              <a:gd name="connsiteX15" fmla="*/ 160899 w 416491"/>
              <a:gd name="connsiteY15" fmla="*/ 30 h 103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6491" h="1035716">
                <a:moveTo>
                  <a:pt x="160899" y="30"/>
                </a:moveTo>
                <a:cubicBezTo>
                  <a:pt x="160899" y="-2958"/>
                  <a:pt x="57058" y="214436"/>
                  <a:pt x="44358" y="255524"/>
                </a:cubicBezTo>
                <a:cubicBezTo>
                  <a:pt x="31658" y="296612"/>
                  <a:pt x="88434" y="224894"/>
                  <a:pt x="84699" y="246559"/>
                </a:cubicBezTo>
                <a:cubicBezTo>
                  <a:pt x="80964" y="268224"/>
                  <a:pt x="21199" y="368330"/>
                  <a:pt x="21946" y="385512"/>
                </a:cubicBezTo>
                <a:cubicBezTo>
                  <a:pt x="22693" y="402694"/>
                  <a:pt x="86193" y="335459"/>
                  <a:pt x="89181" y="349653"/>
                </a:cubicBezTo>
                <a:cubicBezTo>
                  <a:pt x="92169" y="363847"/>
                  <a:pt x="49587" y="442289"/>
                  <a:pt x="39875" y="470677"/>
                </a:cubicBezTo>
                <a:cubicBezTo>
                  <a:pt x="30163" y="499065"/>
                  <a:pt x="24934" y="490848"/>
                  <a:pt x="30911" y="519983"/>
                </a:cubicBezTo>
                <a:cubicBezTo>
                  <a:pt x="36888" y="549118"/>
                  <a:pt x="13728" y="561819"/>
                  <a:pt x="75734" y="645489"/>
                </a:cubicBezTo>
                <a:cubicBezTo>
                  <a:pt x="137740" y="729160"/>
                  <a:pt x="361858" y="975688"/>
                  <a:pt x="402946" y="1022006"/>
                </a:cubicBezTo>
                <a:cubicBezTo>
                  <a:pt x="444034" y="1068324"/>
                  <a:pt x="384270" y="987642"/>
                  <a:pt x="322264" y="923395"/>
                </a:cubicBezTo>
                <a:cubicBezTo>
                  <a:pt x="260258" y="859148"/>
                  <a:pt x="83205" y="699277"/>
                  <a:pt x="30911" y="636524"/>
                </a:cubicBezTo>
                <a:cubicBezTo>
                  <a:pt x="-21383" y="573771"/>
                  <a:pt x="8499" y="576759"/>
                  <a:pt x="8499" y="546877"/>
                </a:cubicBezTo>
                <a:cubicBezTo>
                  <a:pt x="8499" y="516995"/>
                  <a:pt x="21946" y="500559"/>
                  <a:pt x="30911" y="457230"/>
                </a:cubicBezTo>
                <a:cubicBezTo>
                  <a:pt x="39876" y="413901"/>
                  <a:pt x="62287" y="286900"/>
                  <a:pt x="62287" y="286900"/>
                </a:cubicBezTo>
                <a:cubicBezTo>
                  <a:pt x="64528" y="256271"/>
                  <a:pt x="31658" y="316035"/>
                  <a:pt x="44358" y="273453"/>
                </a:cubicBezTo>
                <a:cubicBezTo>
                  <a:pt x="57058" y="230871"/>
                  <a:pt x="160899" y="3018"/>
                  <a:pt x="160899" y="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2FA9C62F-11F1-4941-A59D-4610A199052D}"/>
              </a:ext>
            </a:extLst>
          </p:cNvPr>
          <p:cNvSpPr/>
          <p:nvPr/>
        </p:nvSpPr>
        <p:spPr>
          <a:xfrm>
            <a:off x="1976640" y="7969617"/>
            <a:ext cx="134573" cy="183789"/>
          </a:xfrm>
          <a:custGeom>
            <a:avLst/>
            <a:gdLst>
              <a:gd name="connsiteX0" fmla="*/ 134548 w 134573"/>
              <a:gd name="connsiteY0" fmla="*/ 7 h 183789"/>
              <a:gd name="connsiteX1" fmla="*/ 49384 w 134573"/>
              <a:gd name="connsiteY1" fmla="*/ 85171 h 183789"/>
              <a:gd name="connsiteX2" fmla="*/ 78 w 134573"/>
              <a:gd name="connsiteY2" fmla="*/ 183783 h 183789"/>
              <a:gd name="connsiteX3" fmla="*/ 40419 w 134573"/>
              <a:gd name="connsiteY3" fmla="*/ 80689 h 183789"/>
              <a:gd name="connsiteX4" fmla="*/ 134548 w 134573"/>
              <a:gd name="connsiteY4" fmla="*/ 7 h 18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73" h="183789">
                <a:moveTo>
                  <a:pt x="134548" y="7"/>
                </a:moveTo>
                <a:cubicBezTo>
                  <a:pt x="136042" y="754"/>
                  <a:pt x="71796" y="54542"/>
                  <a:pt x="49384" y="85171"/>
                </a:cubicBezTo>
                <a:cubicBezTo>
                  <a:pt x="26972" y="115800"/>
                  <a:pt x="1572" y="184530"/>
                  <a:pt x="78" y="183783"/>
                </a:cubicBezTo>
                <a:cubicBezTo>
                  <a:pt x="-1416" y="183036"/>
                  <a:pt x="18754" y="109077"/>
                  <a:pt x="40419" y="80689"/>
                </a:cubicBezTo>
                <a:cubicBezTo>
                  <a:pt x="62084" y="52301"/>
                  <a:pt x="133054" y="-740"/>
                  <a:pt x="13454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2E10D806-BB85-A88F-E231-5AD78EAD049C}"/>
              </a:ext>
            </a:extLst>
          </p:cNvPr>
          <p:cNvSpPr/>
          <p:nvPr/>
        </p:nvSpPr>
        <p:spPr>
          <a:xfrm>
            <a:off x="2720407" y="7924235"/>
            <a:ext cx="619102" cy="193833"/>
          </a:xfrm>
          <a:custGeom>
            <a:avLst/>
            <a:gdLst>
              <a:gd name="connsiteX0" fmla="*/ 381 w 619102"/>
              <a:gd name="connsiteY0" fmla="*/ 565 h 193833"/>
              <a:gd name="connsiteX1" fmla="*/ 260358 w 619102"/>
              <a:gd name="connsiteY1" fmla="*/ 103659 h 193833"/>
              <a:gd name="connsiteX2" fmla="*/ 376899 w 619102"/>
              <a:gd name="connsiteY2" fmla="*/ 166412 h 193833"/>
              <a:gd name="connsiteX3" fmla="*/ 618946 w 619102"/>
              <a:gd name="connsiteY3" fmla="*/ 166412 h 193833"/>
              <a:gd name="connsiteX4" fmla="*/ 412758 w 619102"/>
              <a:gd name="connsiteY4" fmla="*/ 175377 h 193833"/>
              <a:gd name="connsiteX5" fmla="*/ 350005 w 619102"/>
              <a:gd name="connsiteY5" fmla="*/ 193306 h 193833"/>
              <a:gd name="connsiteX6" fmla="*/ 323111 w 619102"/>
              <a:gd name="connsiteY6" fmla="*/ 152965 h 193833"/>
              <a:gd name="connsiteX7" fmla="*/ 381 w 619102"/>
              <a:gd name="connsiteY7" fmla="*/ 565 h 19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9102" h="193833">
                <a:moveTo>
                  <a:pt x="381" y="565"/>
                </a:moveTo>
                <a:cubicBezTo>
                  <a:pt x="-10078" y="-7653"/>
                  <a:pt x="197605" y="76018"/>
                  <a:pt x="260358" y="103659"/>
                </a:cubicBezTo>
                <a:cubicBezTo>
                  <a:pt x="323111" y="131300"/>
                  <a:pt x="317134" y="155953"/>
                  <a:pt x="376899" y="166412"/>
                </a:cubicBezTo>
                <a:cubicBezTo>
                  <a:pt x="436664" y="176871"/>
                  <a:pt x="612970" y="164918"/>
                  <a:pt x="618946" y="166412"/>
                </a:cubicBezTo>
                <a:cubicBezTo>
                  <a:pt x="624923" y="167906"/>
                  <a:pt x="457582" y="170895"/>
                  <a:pt x="412758" y="175377"/>
                </a:cubicBezTo>
                <a:cubicBezTo>
                  <a:pt x="367935" y="179859"/>
                  <a:pt x="364946" y="197041"/>
                  <a:pt x="350005" y="193306"/>
                </a:cubicBezTo>
                <a:cubicBezTo>
                  <a:pt x="335064" y="189571"/>
                  <a:pt x="376152" y="182847"/>
                  <a:pt x="323111" y="152965"/>
                </a:cubicBezTo>
                <a:cubicBezTo>
                  <a:pt x="270070" y="123083"/>
                  <a:pt x="10840" y="8783"/>
                  <a:pt x="381" y="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9154CBD6-54A8-0599-736B-D392A675E038}"/>
              </a:ext>
            </a:extLst>
          </p:cNvPr>
          <p:cNvSpPr/>
          <p:nvPr/>
        </p:nvSpPr>
        <p:spPr>
          <a:xfrm>
            <a:off x="1680582" y="4724012"/>
            <a:ext cx="1707921" cy="661211"/>
          </a:xfrm>
          <a:custGeom>
            <a:avLst/>
            <a:gdLst>
              <a:gd name="connsiteX0" fmla="*/ 51 w 1707921"/>
              <a:gd name="connsiteY0" fmla="*/ 388 h 661211"/>
              <a:gd name="connsiteX1" fmla="*/ 749351 w 1707921"/>
              <a:gd name="connsiteY1" fmla="*/ 8855 h 661211"/>
              <a:gd name="connsiteX2" fmla="*/ 613885 w 1707921"/>
              <a:gd name="connsiteY2" fmla="*/ 21555 h 661211"/>
              <a:gd name="connsiteX3" fmla="*/ 850951 w 1707921"/>
              <a:gd name="connsiteY3" fmla="*/ 38488 h 661211"/>
              <a:gd name="connsiteX4" fmla="*/ 1071085 w 1707921"/>
              <a:gd name="connsiteY4" fmla="*/ 173955 h 661211"/>
              <a:gd name="connsiteX5" fmla="*/ 1066851 w 1707921"/>
              <a:gd name="connsiteY5" fmla="*/ 161255 h 661211"/>
              <a:gd name="connsiteX6" fmla="*/ 1540985 w 1707921"/>
              <a:gd name="connsiteY6" fmla="*/ 355988 h 661211"/>
              <a:gd name="connsiteX7" fmla="*/ 1701851 w 1707921"/>
              <a:gd name="connsiteY7" fmla="*/ 652321 h 661211"/>
              <a:gd name="connsiteX8" fmla="*/ 1663751 w 1707921"/>
              <a:gd name="connsiteY8" fmla="*/ 567655 h 661211"/>
              <a:gd name="connsiteX9" fmla="*/ 1566385 w 1707921"/>
              <a:gd name="connsiteY9" fmla="*/ 402555 h 661211"/>
              <a:gd name="connsiteX10" fmla="*/ 1485951 w 1707921"/>
              <a:gd name="connsiteY10" fmla="*/ 326355 h 661211"/>
              <a:gd name="connsiteX11" fmla="*/ 859418 w 1707921"/>
              <a:gd name="connsiteY11" fmla="*/ 72355 h 661211"/>
              <a:gd name="connsiteX12" fmla="*/ 711251 w 1707921"/>
              <a:gd name="connsiteY12" fmla="*/ 21555 h 661211"/>
              <a:gd name="connsiteX13" fmla="*/ 51 w 1707921"/>
              <a:gd name="connsiteY13" fmla="*/ 388 h 66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07921" h="661211">
                <a:moveTo>
                  <a:pt x="51" y="388"/>
                </a:moveTo>
                <a:cubicBezTo>
                  <a:pt x="6401" y="-1729"/>
                  <a:pt x="647046" y="5327"/>
                  <a:pt x="749351" y="8855"/>
                </a:cubicBezTo>
                <a:cubicBezTo>
                  <a:pt x="851656" y="12383"/>
                  <a:pt x="596952" y="16616"/>
                  <a:pt x="613885" y="21555"/>
                </a:cubicBezTo>
                <a:cubicBezTo>
                  <a:pt x="630818" y="26494"/>
                  <a:pt x="774751" y="13088"/>
                  <a:pt x="850951" y="38488"/>
                </a:cubicBezTo>
                <a:cubicBezTo>
                  <a:pt x="927151" y="63888"/>
                  <a:pt x="1035102" y="153494"/>
                  <a:pt x="1071085" y="173955"/>
                </a:cubicBezTo>
                <a:cubicBezTo>
                  <a:pt x="1107068" y="194416"/>
                  <a:pt x="988534" y="130916"/>
                  <a:pt x="1066851" y="161255"/>
                </a:cubicBezTo>
                <a:cubicBezTo>
                  <a:pt x="1145168" y="191594"/>
                  <a:pt x="1435152" y="274144"/>
                  <a:pt x="1540985" y="355988"/>
                </a:cubicBezTo>
                <a:cubicBezTo>
                  <a:pt x="1646818" y="437832"/>
                  <a:pt x="1681390" y="617043"/>
                  <a:pt x="1701851" y="652321"/>
                </a:cubicBezTo>
                <a:cubicBezTo>
                  <a:pt x="1722312" y="687599"/>
                  <a:pt x="1686329" y="609283"/>
                  <a:pt x="1663751" y="567655"/>
                </a:cubicBezTo>
                <a:cubicBezTo>
                  <a:pt x="1641173" y="526027"/>
                  <a:pt x="1596018" y="442771"/>
                  <a:pt x="1566385" y="402555"/>
                </a:cubicBezTo>
                <a:cubicBezTo>
                  <a:pt x="1536752" y="362339"/>
                  <a:pt x="1603779" y="381388"/>
                  <a:pt x="1485951" y="326355"/>
                </a:cubicBezTo>
                <a:cubicBezTo>
                  <a:pt x="1368123" y="271322"/>
                  <a:pt x="988535" y="123155"/>
                  <a:pt x="859418" y="72355"/>
                </a:cubicBezTo>
                <a:cubicBezTo>
                  <a:pt x="730301" y="21555"/>
                  <a:pt x="850245" y="32138"/>
                  <a:pt x="711251" y="21555"/>
                </a:cubicBezTo>
                <a:cubicBezTo>
                  <a:pt x="572257" y="10972"/>
                  <a:pt x="-6299" y="2505"/>
                  <a:pt x="51" y="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A3E9E263-B1CD-2CE1-B317-F8A7ACA96E32}"/>
              </a:ext>
            </a:extLst>
          </p:cNvPr>
          <p:cNvSpPr/>
          <p:nvPr/>
        </p:nvSpPr>
        <p:spPr>
          <a:xfrm>
            <a:off x="1392762" y="5300124"/>
            <a:ext cx="542037" cy="271375"/>
          </a:xfrm>
          <a:custGeom>
            <a:avLst/>
            <a:gdLst>
              <a:gd name="connsiteX0" fmla="*/ 5 w 542037"/>
              <a:gd name="connsiteY0" fmla="*/ 220143 h 271375"/>
              <a:gd name="connsiteX1" fmla="*/ 359838 w 542037"/>
              <a:gd name="connsiteY1" fmla="*/ 228609 h 271375"/>
              <a:gd name="connsiteX2" fmla="*/ 436038 w 542037"/>
              <a:gd name="connsiteY2" fmla="*/ 270943 h 271375"/>
              <a:gd name="connsiteX3" fmla="*/ 474138 w 542037"/>
              <a:gd name="connsiteY3" fmla="*/ 198976 h 271375"/>
              <a:gd name="connsiteX4" fmla="*/ 541871 w 542037"/>
              <a:gd name="connsiteY4" fmla="*/ 9 h 271375"/>
              <a:gd name="connsiteX5" fmla="*/ 452971 w 542037"/>
              <a:gd name="connsiteY5" fmla="*/ 207443 h 271375"/>
              <a:gd name="connsiteX6" fmla="*/ 427571 w 542037"/>
              <a:gd name="connsiteY6" fmla="*/ 241309 h 271375"/>
              <a:gd name="connsiteX7" fmla="*/ 351371 w 542037"/>
              <a:gd name="connsiteY7" fmla="*/ 207443 h 271375"/>
              <a:gd name="connsiteX8" fmla="*/ 5 w 542037"/>
              <a:gd name="connsiteY8" fmla="*/ 220143 h 27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037" h="271375">
                <a:moveTo>
                  <a:pt x="5" y="220143"/>
                </a:moveTo>
                <a:cubicBezTo>
                  <a:pt x="1416" y="223671"/>
                  <a:pt x="287166" y="220142"/>
                  <a:pt x="359838" y="228609"/>
                </a:cubicBezTo>
                <a:cubicBezTo>
                  <a:pt x="432510" y="237076"/>
                  <a:pt x="416988" y="275882"/>
                  <a:pt x="436038" y="270943"/>
                </a:cubicBezTo>
                <a:cubicBezTo>
                  <a:pt x="455088" y="266004"/>
                  <a:pt x="456499" y="244132"/>
                  <a:pt x="474138" y="198976"/>
                </a:cubicBezTo>
                <a:cubicBezTo>
                  <a:pt x="491777" y="153820"/>
                  <a:pt x="545399" y="-1402"/>
                  <a:pt x="541871" y="9"/>
                </a:cubicBezTo>
                <a:cubicBezTo>
                  <a:pt x="538343" y="1420"/>
                  <a:pt x="472021" y="167226"/>
                  <a:pt x="452971" y="207443"/>
                </a:cubicBezTo>
                <a:cubicBezTo>
                  <a:pt x="433921" y="247660"/>
                  <a:pt x="444504" y="241309"/>
                  <a:pt x="427571" y="241309"/>
                </a:cubicBezTo>
                <a:cubicBezTo>
                  <a:pt x="410638" y="241309"/>
                  <a:pt x="423338" y="211676"/>
                  <a:pt x="351371" y="207443"/>
                </a:cubicBezTo>
                <a:cubicBezTo>
                  <a:pt x="279404" y="203210"/>
                  <a:pt x="-1406" y="216615"/>
                  <a:pt x="5" y="22014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E5C810B5-81B5-C108-42F6-EBFF92E2EA15}"/>
              </a:ext>
            </a:extLst>
          </p:cNvPr>
          <p:cNvSpPr/>
          <p:nvPr/>
        </p:nvSpPr>
        <p:spPr>
          <a:xfrm>
            <a:off x="2125024" y="5139267"/>
            <a:ext cx="229559" cy="309033"/>
          </a:xfrm>
          <a:custGeom>
            <a:avLst/>
            <a:gdLst>
              <a:gd name="connsiteX0" fmla="*/ 109 w 229559"/>
              <a:gd name="connsiteY0" fmla="*/ 0 h 309033"/>
              <a:gd name="connsiteX1" fmla="*/ 190609 w 229559"/>
              <a:gd name="connsiteY1" fmla="*/ 220133 h 309033"/>
              <a:gd name="connsiteX2" fmla="*/ 194843 w 229559"/>
              <a:gd name="connsiteY2" fmla="*/ 309033 h 309033"/>
              <a:gd name="connsiteX3" fmla="*/ 220243 w 229559"/>
              <a:gd name="connsiteY3" fmla="*/ 220133 h 309033"/>
              <a:gd name="connsiteX4" fmla="*/ 109 w 229559"/>
              <a:gd name="connsiteY4" fmla="*/ 0 h 30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559" h="309033">
                <a:moveTo>
                  <a:pt x="109" y="0"/>
                </a:moveTo>
                <a:cubicBezTo>
                  <a:pt x="-4830" y="0"/>
                  <a:pt x="158153" y="168628"/>
                  <a:pt x="190609" y="220133"/>
                </a:cubicBezTo>
                <a:cubicBezTo>
                  <a:pt x="223065" y="271638"/>
                  <a:pt x="189904" y="309033"/>
                  <a:pt x="194843" y="309033"/>
                </a:cubicBezTo>
                <a:cubicBezTo>
                  <a:pt x="199782" y="309033"/>
                  <a:pt x="249876" y="266700"/>
                  <a:pt x="220243" y="220133"/>
                </a:cubicBezTo>
                <a:cubicBezTo>
                  <a:pt x="190610" y="173566"/>
                  <a:pt x="5048" y="0"/>
                  <a:pt x="109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3DA1EE0F-8FD1-D140-7077-3AB68202A766}"/>
              </a:ext>
            </a:extLst>
          </p:cNvPr>
          <p:cNvSpPr/>
          <p:nvPr/>
        </p:nvSpPr>
        <p:spPr>
          <a:xfrm>
            <a:off x="2501705" y="5380765"/>
            <a:ext cx="800822" cy="156464"/>
          </a:xfrm>
          <a:custGeom>
            <a:avLst/>
            <a:gdLst>
              <a:gd name="connsiteX0" fmla="*/ 195 w 800822"/>
              <a:gd name="connsiteY0" fmla="*/ 156435 h 156464"/>
              <a:gd name="connsiteX1" fmla="*/ 448928 w 800822"/>
              <a:gd name="connsiteY1" fmla="*/ 29435 h 156464"/>
              <a:gd name="connsiteX2" fmla="*/ 800295 w 800822"/>
              <a:gd name="connsiteY2" fmla="*/ 50602 h 156464"/>
              <a:gd name="connsiteX3" fmla="*/ 525128 w 800822"/>
              <a:gd name="connsiteY3" fmla="*/ 8268 h 156464"/>
              <a:gd name="connsiteX4" fmla="*/ 393895 w 800822"/>
              <a:gd name="connsiteY4" fmla="*/ 16735 h 156464"/>
              <a:gd name="connsiteX5" fmla="*/ 195 w 800822"/>
              <a:gd name="connsiteY5" fmla="*/ 156435 h 15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0822" h="156464">
                <a:moveTo>
                  <a:pt x="195" y="156435"/>
                </a:moveTo>
                <a:cubicBezTo>
                  <a:pt x="9367" y="158552"/>
                  <a:pt x="315578" y="47074"/>
                  <a:pt x="448928" y="29435"/>
                </a:cubicBezTo>
                <a:cubicBezTo>
                  <a:pt x="582278" y="11796"/>
                  <a:pt x="787595" y="54130"/>
                  <a:pt x="800295" y="50602"/>
                </a:cubicBezTo>
                <a:cubicBezTo>
                  <a:pt x="812995" y="47074"/>
                  <a:pt x="592861" y="13912"/>
                  <a:pt x="525128" y="8268"/>
                </a:cubicBezTo>
                <a:cubicBezTo>
                  <a:pt x="457395" y="2624"/>
                  <a:pt x="479973" y="-10782"/>
                  <a:pt x="393895" y="16735"/>
                </a:cubicBezTo>
                <a:cubicBezTo>
                  <a:pt x="307817" y="44252"/>
                  <a:pt x="-8977" y="154318"/>
                  <a:pt x="195" y="1564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780B2032-4ED8-B79E-E3A3-B698837C7874}"/>
              </a:ext>
            </a:extLst>
          </p:cNvPr>
          <p:cNvSpPr/>
          <p:nvPr/>
        </p:nvSpPr>
        <p:spPr>
          <a:xfrm>
            <a:off x="3611026" y="5554084"/>
            <a:ext cx="366690" cy="379181"/>
          </a:xfrm>
          <a:custGeom>
            <a:avLst/>
            <a:gdLst>
              <a:gd name="connsiteX0" fmla="*/ 7 w 366690"/>
              <a:gd name="connsiteY0" fmla="*/ 49 h 379181"/>
              <a:gd name="connsiteX1" fmla="*/ 245541 w 366690"/>
              <a:gd name="connsiteY1" fmla="*/ 177849 h 379181"/>
              <a:gd name="connsiteX2" fmla="*/ 364074 w 366690"/>
              <a:gd name="connsiteY2" fmla="*/ 376816 h 379181"/>
              <a:gd name="connsiteX3" fmla="*/ 321741 w 366690"/>
              <a:gd name="connsiteY3" fmla="*/ 279449 h 379181"/>
              <a:gd name="connsiteX4" fmla="*/ 254007 w 366690"/>
              <a:gd name="connsiteY4" fmla="*/ 160916 h 379181"/>
              <a:gd name="connsiteX5" fmla="*/ 7 w 366690"/>
              <a:gd name="connsiteY5" fmla="*/ 49 h 37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690" h="379181">
                <a:moveTo>
                  <a:pt x="7" y="49"/>
                </a:moveTo>
                <a:cubicBezTo>
                  <a:pt x="-1404" y="2871"/>
                  <a:pt x="184863" y="115055"/>
                  <a:pt x="245541" y="177849"/>
                </a:cubicBezTo>
                <a:cubicBezTo>
                  <a:pt x="306219" y="240643"/>
                  <a:pt x="351374" y="359883"/>
                  <a:pt x="364074" y="376816"/>
                </a:cubicBezTo>
                <a:cubicBezTo>
                  <a:pt x="376774" y="393749"/>
                  <a:pt x="340086" y="315432"/>
                  <a:pt x="321741" y="279449"/>
                </a:cubicBezTo>
                <a:cubicBezTo>
                  <a:pt x="303396" y="243466"/>
                  <a:pt x="306218" y="206777"/>
                  <a:pt x="254007" y="160916"/>
                </a:cubicBezTo>
                <a:cubicBezTo>
                  <a:pt x="201796" y="115055"/>
                  <a:pt x="1418" y="-2773"/>
                  <a:pt x="7" y="4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5605DA5F-CB29-286F-45DB-698F4EDDEF8B}"/>
              </a:ext>
            </a:extLst>
          </p:cNvPr>
          <p:cNvSpPr/>
          <p:nvPr/>
        </p:nvSpPr>
        <p:spPr>
          <a:xfrm>
            <a:off x="1476602" y="7021246"/>
            <a:ext cx="68679" cy="362391"/>
          </a:xfrm>
          <a:custGeom>
            <a:avLst/>
            <a:gdLst>
              <a:gd name="connsiteX0" fmla="*/ 68565 w 68679"/>
              <a:gd name="connsiteY0" fmla="*/ 1854 h 362391"/>
              <a:gd name="connsiteX1" fmla="*/ 17765 w 68679"/>
              <a:gd name="connsiteY1" fmla="*/ 116154 h 362391"/>
              <a:gd name="connsiteX2" fmla="*/ 47398 w 68679"/>
              <a:gd name="connsiteY2" fmla="*/ 357454 h 362391"/>
              <a:gd name="connsiteX3" fmla="*/ 21998 w 68679"/>
              <a:gd name="connsiteY3" fmla="*/ 272787 h 362391"/>
              <a:gd name="connsiteX4" fmla="*/ 831 w 68679"/>
              <a:gd name="connsiteY4" fmla="*/ 200821 h 362391"/>
              <a:gd name="connsiteX5" fmla="*/ 68565 w 68679"/>
              <a:gd name="connsiteY5" fmla="*/ 1854 h 362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79" h="362391">
                <a:moveTo>
                  <a:pt x="68565" y="1854"/>
                </a:moveTo>
                <a:cubicBezTo>
                  <a:pt x="71387" y="-12257"/>
                  <a:pt x="21293" y="56887"/>
                  <a:pt x="17765" y="116154"/>
                </a:cubicBezTo>
                <a:cubicBezTo>
                  <a:pt x="14237" y="175421"/>
                  <a:pt x="46693" y="331349"/>
                  <a:pt x="47398" y="357454"/>
                </a:cubicBezTo>
                <a:cubicBezTo>
                  <a:pt x="48103" y="383559"/>
                  <a:pt x="29759" y="298892"/>
                  <a:pt x="21998" y="272787"/>
                </a:cubicBezTo>
                <a:cubicBezTo>
                  <a:pt x="14237" y="246682"/>
                  <a:pt x="-4108" y="243154"/>
                  <a:pt x="831" y="200821"/>
                </a:cubicBezTo>
                <a:cubicBezTo>
                  <a:pt x="5770" y="158488"/>
                  <a:pt x="65743" y="15965"/>
                  <a:pt x="68565" y="18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136CF936-3E0F-84C1-0E5A-227EF47E0180}"/>
              </a:ext>
            </a:extLst>
          </p:cNvPr>
          <p:cNvSpPr/>
          <p:nvPr/>
        </p:nvSpPr>
        <p:spPr>
          <a:xfrm>
            <a:off x="2186977" y="8695072"/>
            <a:ext cx="73818" cy="268560"/>
          </a:xfrm>
          <a:custGeom>
            <a:avLst/>
            <a:gdLst>
              <a:gd name="connsiteX0" fmla="*/ 73623 w 73818"/>
              <a:gd name="connsiteY0" fmla="*/ 195 h 268560"/>
              <a:gd name="connsiteX1" fmla="*/ 22823 w 73818"/>
              <a:gd name="connsiteY1" fmla="*/ 106028 h 268560"/>
              <a:gd name="connsiteX2" fmla="*/ 18590 w 73818"/>
              <a:gd name="connsiteY2" fmla="*/ 266895 h 268560"/>
              <a:gd name="connsiteX3" fmla="*/ 18590 w 73818"/>
              <a:gd name="connsiteY3" fmla="*/ 186461 h 268560"/>
              <a:gd name="connsiteX4" fmla="*/ 1656 w 73818"/>
              <a:gd name="connsiteY4" fmla="*/ 131428 h 268560"/>
              <a:gd name="connsiteX5" fmla="*/ 73623 w 73818"/>
              <a:gd name="connsiteY5" fmla="*/ 195 h 26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818" h="268560">
                <a:moveTo>
                  <a:pt x="73623" y="195"/>
                </a:moveTo>
                <a:cubicBezTo>
                  <a:pt x="77151" y="-4038"/>
                  <a:pt x="31995" y="61578"/>
                  <a:pt x="22823" y="106028"/>
                </a:cubicBezTo>
                <a:cubicBezTo>
                  <a:pt x="13651" y="150478"/>
                  <a:pt x="19295" y="253490"/>
                  <a:pt x="18590" y="266895"/>
                </a:cubicBezTo>
                <a:cubicBezTo>
                  <a:pt x="17885" y="280300"/>
                  <a:pt x="21412" y="209039"/>
                  <a:pt x="18590" y="186461"/>
                </a:cubicBezTo>
                <a:cubicBezTo>
                  <a:pt x="15768" y="163883"/>
                  <a:pt x="-6105" y="161061"/>
                  <a:pt x="1656" y="131428"/>
                </a:cubicBezTo>
                <a:cubicBezTo>
                  <a:pt x="9417" y="101795"/>
                  <a:pt x="70095" y="4428"/>
                  <a:pt x="73623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E36C70FD-FE4A-6F7A-9002-17B51A63A42F}"/>
              </a:ext>
            </a:extLst>
          </p:cNvPr>
          <p:cNvSpPr/>
          <p:nvPr/>
        </p:nvSpPr>
        <p:spPr>
          <a:xfrm>
            <a:off x="2531291" y="8729124"/>
            <a:ext cx="717180" cy="64025"/>
          </a:xfrm>
          <a:custGeom>
            <a:avLst/>
            <a:gdLst>
              <a:gd name="connsiteX0" fmla="*/ 242 w 717180"/>
              <a:gd name="connsiteY0" fmla="*/ 38109 h 64025"/>
              <a:gd name="connsiteX1" fmla="*/ 305042 w 717180"/>
              <a:gd name="connsiteY1" fmla="*/ 21176 h 64025"/>
              <a:gd name="connsiteX2" fmla="*/ 360076 w 717180"/>
              <a:gd name="connsiteY2" fmla="*/ 42343 h 64025"/>
              <a:gd name="connsiteX3" fmla="*/ 715676 w 717180"/>
              <a:gd name="connsiteY3" fmla="*/ 9 h 64025"/>
              <a:gd name="connsiteX4" fmla="*/ 482842 w 717180"/>
              <a:gd name="connsiteY4" fmla="*/ 46576 h 64025"/>
              <a:gd name="connsiteX5" fmla="*/ 360076 w 717180"/>
              <a:gd name="connsiteY5" fmla="*/ 63509 h 64025"/>
              <a:gd name="connsiteX6" fmla="*/ 242 w 717180"/>
              <a:gd name="connsiteY6" fmla="*/ 38109 h 6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7180" h="64025">
                <a:moveTo>
                  <a:pt x="242" y="38109"/>
                </a:moveTo>
                <a:cubicBezTo>
                  <a:pt x="-8930" y="31054"/>
                  <a:pt x="245070" y="20470"/>
                  <a:pt x="305042" y="21176"/>
                </a:cubicBezTo>
                <a:cubicBezTo>
                  <a:pt x="365014" y="21882"/>
                  <a:pt x="291637" y="45871"/>
                  <a:pt x="360076" y="42343"/>
                </a:cubicBezTo>
                <a:cubicBezTo>
                  <a:pt x="428515" y="38815"/>
                  <a:pt x="695215" y="-696"/>
                  <a:pt x="715676" y="9"/>
                </a:cubicBezTo>
                <a:cubicBezTo>
                  <a:pt x="736137" y="714"/>
                  <a:pt x="542109" y="35993"/>
                  <a:pt x="482842" y="46576"/>
                </a:cubicBezTo>
                <a:cubicBezTo>
                  <a:pt x="423575" y="57159"/>
                  <a:pt x="440509" y="66331"/>
                  <a:pt x="360076" y="63509"/>
                </a:cubicBezTo>
                <a:cubicBezTo>
                  <a:pt x="279643" y="60687"/>
                  <a:pt x="9414" y="45164"/>
                  <a:pt x="242" y="3810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623250C3-862D-F033-3159-81FF1813E623}"/>
              </a:ext>
            </a:extLst>
          </p:cNvPr>
          <p:cNvSpPr/>
          <p:nvPr/>
        </p:nvSpPr>
        <p:spPr>
          <a:xfrm>
            <a:off x="2476003" y="8868833"/>
            <a:ext cx="1008266" cy="186396"/>
          </a:xfrm>
          <a:custGeom>
            <a:avLst/>
            <a:gdLst>
              <a:gd name="connsiteX0" fmla="*/ 497 w 1008266"/>
              <a:gd name="connsiteY0" fmla="*/ 186267 h 186396"/>
              <a:gd name="connsiteX1" fmla="*/ 368797 w 1008266"/>
              <a:gd name="connsiteY1" fmla="*/ 80434 h 186396"/>
              <a:gd name="connsiteX2" fmla="*/ 724397 w 1008266"/>
              <a:gd name="connsiteY2" fmla="*/ 71967 h 186396"/>
              <a:gd name="connsiteX3" fmla="*/ 1008030 w 1008266"/>
              <a:gd name="connsiteY3" fmla="*/ 0 h 186396"/>
              <a:gd name="connsiteX4" fmla="*/ 677830 w 1008266"/>
              <a:gd name="connsiteY4" fmla="*/ 71967 h 186396"/>
              <a:gd name="connsiteX5" fmla="*/ 449230 w 1008266"/>
              <a:gd name="connsiteY5" fmla="*/ 101600 h 186396"/>
              <a:gd name="connsiteX6" fmla="*/ 497 w 1008266"/>
              <a:gd name="connsiteY6" fmla="*/ 186267 h 186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266" h="186396">
                <a:moveTo>
                  <a:pt x="497" y="186267"/>
                </a:moveTo>
                <a:cubicBezTo>
                  <a:pt x="-12909" y="182739"/>
                  <a:pt x="248147" y="99484"/>
                  <a:pt x="368797" y="80434"/>
                </a:cubicBezTo>
                <a:cubicBezTo>
                  <a:pt x="489447" y="61384"/>
                  <a:pt x="617858" y="85373"/>
                  <a:pt x="724397" y="71967"/>
                </a:cubicBezTo>
                <a:cubicBezTo>
                  <a:pt x="830936" y="58561"/>
                  <a:pt x="1015791" y="0"/>
                  <a:pt x="1008030" y="0"/>
                </a:cubicBezTo>
                <a:cubicBezTo>
                  <a:pt x="1000269" y="0"/>
                  <a:pt x="770963" y="55034"/>
                  <a:pt x="677830" y="71967"/>
                </a:cubicBezTo>
                <a:cubicBezTo>
                  <a:pt x="584697" y="88900"/>
                  <a:pt x="560708" y="83256"/>
                  <a:pt x="449230" y="101600"/>
                </a:cubicBezTo>
                <a:cubicBezTo>
                  <a:pt x="337752" y="119944"/>
                  <a:pt x="13903" y="189795"/>
                  <a:pt x="497" y="18626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11CF40BB-699E-ECF0-E92F-1E98C743CDE5}"/>
              </a:ext>
            </a:extLst>
          </p:cNvPr>
          <p:cNvSpPr/>
          <p:nvPr/>
        </p:nvSpPr>
        <p:spPr>
          <a:xfrm>
            <a:off x="3407168" y="8546503"/>
            <a:ext cx="280977" cy="185298"/>
          </a:xfrm>
          <a:custGeom>
            <a:avLst/>
            <a:gdLst>
              <a:gd name="connsiteX0" fmla="*/ 9132 w 280977"/>
              <a:gd name="connsiteY0" fmla="*/ 597 h 185298"/>
              <a:gd name="connsiteX1" fmla="*/ 26065 w 280977"/>
              <a:gd name="connsiteY1" fmla="*/ 81030 h 185298"/>
              <a:gd name="connsiteX2" fmla="*/ 275832 w 280977"/>
              <a:gd name="connsiteY2" fmla="*/ 182630 h 185298"/>
              <a:gd name="connsiteX3" fmla="*/ 182699 w 280977"/>
              <a:gd name="connsiteY3" fmla="*/ 152997 h 185298"/>
              <a:gd name="connsiteX4" fmla="*/ 38765 w 280977"/>
              <a:gd name="connsiteY4" fmla="*/ 123364 h 185298"/>
              <a:gd name="connsiteX5" fmla="*/ 9132 w 280977"/>
              <a:gd name="connsiteY5" fmla="*/ 597 h 18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977" h="185298">
                <a:moveTo>
                  <a:pt x="9132" y="597"/>
                </a:moveTo>
                <a:cubicBezTo>
                  <a:pt x="7015" y="-6459"/>
                  <a:pt x="-18385" y="50691"/>
                  <a:pt x="26065" y="81030"/>
                </a:cubicBezTo>
                <a:cubicBezTo>
                  <a:pt x="70515" y="111369"/>
                  <a:pt x="249727" y="170636"/>
                  <a:pt x="275832" y="182630"/>
                </a:cubicBezTo>
                <a:cubicBezTo>
                  <a:pt x="301937" y="194624"/>
                  <a:pt x="222210" y="162875"/>
                  <a:pt x="182699" y="152997"/>
                </a:cubicBezTo>
                <a:cubicBezTo>
                  <a:pt x="143188" y="143119"/>
                  <a:pt x="64871" y="144531"/>
                  <a:pt x="38765" y="123364"/>
                </a:cubicBezTo>
                <a:cubicBezTo>
                  <a:pt x="12659" y="102197"/>
                  <a:pt x="11249" y="7653"/>
                  <a:pt x="9132" y="59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BE2D5755-37AC-039E-A701-DC0C4DDF8E1F}"/>
              </a:ext>
            </a:extLst>
          </p:cNvPr>
          <p:cNvSpPr/>
          <p:nvPr/>
        </p:nvSpPr>
        <p:spPr>
          <a:xfrm>
            <a:off x="4420847" y="5871064"/>
            <a:ext cx="394539" cy="1611039"/>
          </a:xfrm>
          <a:custGeom>
            <a:avLst/>
            <a:gdLst>
              <a:gd name="connsiteX0" fmla="*/ 45 w 394539"/>
              <a:gd name="connsiteY0" fmla="*/ 2794 h 1611039"/>
              <a:gd name="connsiteX1" fmla="*/ 155028 w 394539"/>
              <a:gd name="connsiteY1" fmla="*/ 549109 h 1611039"/>
              <a:gd name="connsiteX2" fmla="*/ 186024 w 394539"/>
              <a:gd name="connsiteY2" fmla="*/ 409624 h 1611039"/>
              <a:gd name="connsiteX3" fmla="*/ 178275 w 394539"/>
              <a:gd name="connsiteY3" fmla="*/ 587855 h 1611039"/>
              <a:gd name="connsiteX4" fmla="*/ 213146 w 394539"/>
              <a:gd name="connsiteY4" fmla="*/ 963689 h 1611039"/>
              <a:gd name="connsiteX5" fmla="*/ 236394 w 394539"/>
              <a:gd name="connsiteY5" fmla="*/ 812580 h 1611039"/>
              <a:gd name="connsiteX6" fmla="*/ 236394 w 394539"/>
              <a:gd name="connsiteY6" fmla="*/ 1064428 h 1611039"/>
              <a:gd name="connsiteX7" fmla="*/ 298387 w 394539"/>
              <a:gd name="connsiteY7" fmla="*/ 1358895 h 1611039"/>
              <a:gd name="connsiteX8" fmla="*/ 244143 w 394539"/>
              <a:gd name="connsiteY8" fmla="*/ 1064428 h 1611039"/>
              <a:gd name="connsiteX9" fmla="*/ 263516 w 394539"/>
              <a:gd name="connsiteY9" fmla="*/ 1308526 h 1611039"/>
              <a:gd name="connsiteX10" fmla="*/ 383628 w 394539"/>
              <a:gd name="connsiteY10" fmla="*/ 1602994 h 1611039"/>
              <a:gd name="connsiteX11" fmla="*/ 379753 w 394539"/>
              <a:gd name="connsiteY11" fmla="*/ 1510004 h 1611039"/>
              <a:gd name="connsiteX12" fmla="*/ 302261 w 394539"/>
              <a:gd name="connsiteY12" fmla="*/ 1320150 h 1611039"/>
              <a:gd name="connsiteX13" fmla="*/ 224770 w 394539"/>
              <a:gd name="connsiteY13" fmla="*/ 564607 h 1611039"/>
              <a:gd name="connsiteX14" fmla="*/ 193773 w 394539"/>
              <a:gd name="connsiteY14" fmla="*/ 719590 h 1611039"/>
              <a:gd name="connsiteX15" fmla="*/ 139529 w 394539"/>
              <a:gd name="connsiteY15" fmla="*/ 351505 h 1611039"/>
              <a:gd name="connsiteX16" fmla="*/ 45 w 394539"/>
              <a:gd name="connsiteY16" fmla="*/ 2794 h 161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4539" h="1611039">
                <a:moveTo>
                  <a:pt x="45" y="2794"/>
                </a:moveTo>
                <a:cubicBezTo>
                  <a:pt x="2628" y="35728"/>
                  <a:pt x="124032" y="481304"/>
                  <a:pt x="155028" y="549109"/>
                </a:cubicBezTo>
                <a:cubicBezTo>
                  <a:pt x="186025" y="616914"/>
                  <a:pt x="182150" y="403166"/>
                  <a:pt x="186024" y="409624"/>
                </a:cubicBezTo>
                <a:cubicBezTo>
                  <a:pt x="189899" y="416082"/>
                  <a:pt x="173755" y="495511"/>
                  <a:pt x="178275" y="587855"/>
                </a:cubicBezTo>
                <a:cubicBezTo>
                  <a:pt x="182795" y="680199"/>
                  <a:pt x="203460" y="926235"/>
                  <a:pt x="213146" y="963689"/>
                </a:cubicBezTo>
                <a:cubicBezTo>
                  <a:pt x="222833" y="1001143"/>
                  <a:pt x="232519" y="795790"/>
                  <a:pt x="236394" y="812580"/>
                </a:cubicBezTo>
                <a:cubicBezTo>
                  <a:pt x="240269" y="829370"/>
                  <a:pt x="226062" y="973376"/>
                  <a:pt x="236394" y="1064428"/>
                </a:cubicBezTo>
                <a:cubicBezTo>
                  <a:pt x="246726" y="1155480"/>
                  <a:pt x="297096" y="1358895"/>
                  <a:pt x="298387" y="1358895"/>
                </a:cubicBezTo>
                <a:cubicBezTo>
                  <a:pt x="299678" y="1358895"/>
                  <a:pt x="249955" y="1072823"/>
                  <a:pt x="244143" y="1064428"/>
                </a:cubicBezTo>
                <a:cubicBezTo>
                  <a:pt x="238331" y="1056033"/>
                  <a:pt x="240269" y="1218765"/>
                  <a:pt x="263516" y="1308526"/>
                </a:cubicBezTo>
                <a:cubicBezTo>
                  <a:pt x="286763" y="1398287"/>
                  <a:pt x="364255" y="1569414"/>
                  <a:pt x="383628" y="1602994"/>
                </a:cubicBezTo>
                <a:cubicBezTo>
                  <a:pt x="403001" y="1636574"/>
                  <a:pt x="393314" y="1557145"/>
                  <a:pt x="379753" y="1510004"/>
                </a:cubicBezTo>
                <a:cubicBezTo>
                  <a:pt x="366192" y="1462863"/>
                  <a:pt x="328091" y="1477716"/>
                  <a:pt x="302261" y="1320150"/>
                </a:cubicBezTo>
                <a:cubicBezTo>
                  <a:pt x="276431" y="1162584"/>
                  <a:pt x="242851" y="664700"/>
                  <a:pt x="224770" y="564607"/>
                </a:cubicBezTo>
                <a:cubicBezTo>
                  <a:pt x="206689" y="464514"/>
                  <a:pt x="207980" y="755107"/>
                  <a:pt x="193773" y="719590"/>
                </a:cubicBezTo>
                <a:cubicBezTo>
                  <a:pt x="179566" y="684073"/>
                  <a:pt x="173754" y="466451"/>
                  <a:pt x="139529" y="351505"/>
                </a:cubicBezTo>
                <a:cubicBezTo>
                  <a:pt x="105304" y="236559"/>
                  <a:pt x="-2538" y="-30140"/>
                  <a:pt x="45" y="2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B7DA0337-1B7C-084F-E4DD-3B62FDC158C4}"/>
              </a:ext>
            </a:extLst>
          </p:cNvPr>
          <p:cNvSpPr/>
          <p:nvPr/>
        </p:nvSpPr>
        <p:spPr>
          <a:xfrm>
            <a:off x="4833515" y="6253039"/>
            <a:ext cx="315801" cy="1296997"/>
          </a:xfrm>
          <a:custGeom>
            <a:avLst/>
            <a:gdLst>
              <a:gd name="connsiteX0" fmla="*/ 315797 w 315801"/>
              <a:gd name="connsiteY0" fmla="*/ 527 h 1296997"/>
              <a:gd name="connsiteX1" fmla="*/ 211183 w 315801"/>
              <a:gd name="connsiteY1" fmla="*/ 233002 h 1296997"/>
              <a:gd name="connsiteX2" fmla="*/ 153065 w 315801"/>
              <a:gd name="connsiteY2" fmla="*/ 391859 h 1296997"/>
              <a:gd name="connsiteX3" fmla="*/ 141441 w 315801"/>
              <a:gd name="connsiteY3" fmla="*/ 271747 h 1296997"/>
              <a:gd name="connsiteX4" fmla="*/ 153065 w 315801"/>
              <a:gd name="connsiteY4" fmla="*/ 608836 h 1296997"/>
              <a:gd name="connsiteX5" fmla="*/ 149190 w 315801"/>
              <a:gd name="connsiteY5" fmla="*/ 523595 h 1296997"/>
              <a:gd name="connsiteX6" fmla="*/ 156939 w 315801"/>
              <a:gd name="connsiteY6" fmla="*/ 659205 h 1296997"/>
              <a:gd name="connsiteX7" fmla="*/ 102695 w 315801"/>
              <a:gd name="connsiteY7" fmla="*/ 829686 h 1296997"/>
              <a:gd name="connsiteX8" fmla="*/ 106570 w 315801"/>
              <a:gd name="connsiteY8" fmla="*/ 678578 h 1296997"/>
              <a:gd name="connsiteX9" fmla="*/ 91071 w 315801"/>
              <a:gd name="connsiteY9" fmla="*/ 872307 h 1296997"/>
              <a:gd name="connsiteX10" fmla="*/ 52326 w 315801"/>
              <a:gd name="connsiteY10" fmla="*/ 945924 h 1296997"/>
              <a:gd name="connsiteX11" fmla="*/ 91071 w 315801"/>
              <a:gd name="connsiteY11" fmla="*/ 802564 h 1296997"/>
              <a:gd name="connsiteX12" fmla="*/ 71699 w 315801"/>
              <a:gd name="connsiteY12" fmla="*/ 984669 h 1296997"/>
              <a:gd name="connsiteX13" fmla="*/ 32953 w 315801"/>
              <a:gd name="connsiteY13" fmla="*/ 1085408 h 1296997"/>
              <a:gd name="connsiteX14" fmla="*/ 5831 w 315801"/>
              <a:gd name="connsiteY14" fmla="*/ 1290761 h 1296997"/>
              <a:gd name="connsiteX15" fmla="*/ 17454 w 315801"/>
              <a:gd name="connsiteY15" fmla="*/ 1166775 h 1296997"/>
              <a:gd name="connsiteX16" fmla="*/ 176312 w 315801"/>
              <a:gd name="connsiteY16" fmla="*/ 442229 h 1296997"/>
              <a:gd name="connsiteX17" fmla="*/ 149190 w 315801"/>
              <a:gd name="connsiteY17" fmla="*/ 508097 h 1296997"/>
              <a:gd name="connsiteX18" fmla="*/ 215058 w 315801"/>
              <a:gd name="connsiteY18" fmla="*/ 178758 h 1296997"/>
              <a:gd name="connsiteX19" fmla="*/ 315797 w 315801"/>
              <a:gd name="connsiteY19" fmla="*/ 527 h 129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5801" h="1296997">
                <a:moveTo>
                  <a:pt x="315797" y="527"/>
                </a:moveTo>
                <a:cubicBezTo>
                  <a:pt x="315151" y="9568"/>
                  <a:pt x="238305" y="167780"/>
                  <a:pt x="211183" y="233002"/>
                </a:cubicBezTo>
                <a:cubicBezTo>
                  <a:pt x="184061" y="298224"/>
                  <a:pt x="164689" y="385402"/>
                  <a:pt x="153065" y="391859"/>
                </a:cubicBezTo>
                <a:cubicBezTo>
                  <a:pt x="141441" y="398316"/>
                  <a:pt x="141441" y="235584"/>
                  <a:pt x="141441" y="271747"/>
                </a:cubicBezTo>
                <a:cubicBezTo>
                  <a:pt x="141441" y="307910"/>
                  <a:pt x="151774" y="566861"/>
                  <a:pt x="153065" y="608836"/>
                </a:cubicBezTo>
                <a:cubicBezTo>
                  <a:pt x="154356" y="650811"/>
                  <a:pt x="148544" y="515200"/>
                  <a:pt x="149190" y="523595"/>
                </a:cubicBezTo>
                <a:cubicBezTo>
                  <a:pt x="149836" y="531990"/>
                  <a:pt x="164688" y="608190"/>
                  <a:pt x="156939" y="659205"/>
                </a:cubicBezTo>
                <a:cubicBezTo>
                  <a:pt x="149190" y="710220"/>
                  <a:pt x="111090" y="826457"/>
                  <a:pt x="102695" y="829686"/>
                </a:cubicBezTo>
                <a:cubicBezTo>
                  <a:pt x="94300" y="832915"/>
                  <a:pt x="108507" y="671475"/>
                  <a:pt x="106570" y="678578"/>
                </a:cubicBezTo>
                <a:cubicBezTo>
                  <a:pt x="104633" y="685681"/>
                  <a:pt x="100112" y="827749"/>
                  <a:pt x="91071" y="872307"/>
                </a:cubicBezTo>
                <a:cubicBezTo>
                  <a:pt x="82030" y="916865"/>
                  <a:pt x="52326" y="957548"/>
                  <a:pt x="52326" y="945924"/>
                </a:cubicBezTo>
                <a:cubicBezTo>
                  <a:pt x="52326" y="934300"/>
                  <a:pt x="87842" y="796107"/>
                  <a:pt x="91071" y="802564"/>
                </a:cubicBezTo>
                <a:cubicBezTo>
                  <a:pt x="94300" y="809021"/>
                  <a:pt x="81385" y="937528"/>
                  <a:pt x="71699" y="984669"/>
                </a:cubicBezTo>
                <a:cubicBezTo>
                  <a:pt x="62013" y="1031810"/>
                  <a:pt x="43931" y="1034393"/>
                  <a:pt x="32953" y="1085408"/>
                </a:cubicBezTo>
                <a:cubicBezTo>
                  <a:pt x="21975" y="1136423"/>
                  <a:pt x="8414" y="1277200"/>
                  <a:pt x="5831" y="1290761"/>
                </a:cubicBezTo>
                <a:cubicBezTo>
                  <a:pt x="3248" y="1304322"/>
                  <a:pt x="-10959" y="1308197"/>
                  <a:pt x="17454" y="1166775"/>
                </a:cubicBezTo>
                <a:cubicBezTo>
                  <a:pt x="45867" y="1025353"/>
                  <a:pt x="154356" y="552009"/>
                  <a:pt x="176312" y="442229"/>
                </a:cubicBezTo>
                <a:cubicBezTo>
                  <a:pt x="198268" y="332449"/>
                  <a:pt x="142732" y="552009"/>
                  <a:pt x="149190" y="508097"/>
                </a:cubicBezTo>
                <a:cubicBezTo>
                  <a:pt x="155648" y="464185"/>
                  <a:pt x="185353" y="256895"/>
                  <a:pt x="215058" y="178758"/>
                </a:cubicBezTo>
                <a:cubicBezTo>
                  <a:pt x="244763" y="100621"/>
                  <a:pt x="316443" y="-8514"/>
                  <a:pt x="315797" y="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C8E7D6AC-0D03-8F73-77FB-8A36359B2DD4}"/>
              </a:ext>
            </a:extLst>
          </p:cNvPr>
          <p:cNvSpPr/>
          <p:nvPr/>
        </p:nvSpPr>
        <p:spPr>
          <a:xfrm>
            <a:off x="5518955" y="5859640"/>
            <a:ext cx="544444" cy="1123747"/>
          </a:xfrm>
          <a:custGeom>
            <a:avLst/>
            <a:gdLst>
              <a:gd name="connsiteX0" fmla="*/ 2169 w 544444"/>
              <a:gd name="connsiteY0" fmla="*/ 20299 h 1123747"/>
              <a:gd name="connsiteX1" fmla="*/ 299253 w 544444"/>
              <a:gd name="connsiteY1" fmla="*/ 16441 h 1123747"/>
              <a:gd name="connsiteX2" fmla="*/ 484448 w 544444"/>
              <a:gd name="connsiteY2" fmla="*/ 178487 h 1123747"/>
              <a:gd name="connsiteX3" fmla="*/ 465156 w 544444"/>
              <a:gd name="connsiteY3" fmla="*/ 159195 h 1123747"/>
              <a:gd name="connsiteX4" fmla="*/ 519172 w 544444"/>
              <a:gd name="connsiteY4" fmla="*/ 271084 h 1123747"/>
              <a:gd name="connsiteX5" fmla="*/ 519172 w 544444"/>
              <a:gd name="connsiteY5" fmla="*/ 436988 h 1123747"/>
              <a:gd name="connsiteX6" fmla="*/ 538463 w 544444"/>
              <a:gd name="connsiteY6" fmla="*/ 618325 h 1123747"/>
              <a:gd name="connsiteX7" fmla="*/ 399567 w 544444"/>
              <a:gd name="connsiteY7" fmla="*/ 1100603 h 1123747"/>
              <a:gd name="connsiteX8" fmla="*/ 442007 w 544444"/>
              <a:gd name="connsiteY8" fmla="*/ 965565 h 1123747"/>
              <a:gd name="connsiteX9" fmla="*/ 526888 w 544444"/>
              <a:gd name="connsiteY9" fmla="*/ 259509 h 1123747"/>
              <a:gd name="connsiteX10" fmla="*/ 465156 w 544444"/>
              <a:gd name="connsiteY10" fmla="*/ 147621 h 1123747"/>
              <a:gd name="connsiteX11" fmla="*/ 2169 w 544444"/>
              <a:gd name="connsiteY11" fmla="*/ 20299 h 112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4444" h="1123747">
                <a:moveTo>
                  <a:pt x="2169" y="20299"/>
                </a:moveTo>
                <a:cubicBezTo>
                  <a:pt x="-25481" y="-1564"/>
                  <a:pt x="218873" y="-9924"/>
                  <a:pt x="299253" y="16441"/>
                </a:cubicBezTo>
                <a:cubicBezTo>
                  <a:pt x="379633" y="42806"/>
                  <a:pt x="456798" y="154695"/>
                  <a:pt x="484448" y="178487"/>
                </a:cubicBezTo>
                <a:cubicBezTo>
                  <a:pt x="512099" y="202279"/>
                  <a:pt x="459369" y="143762"/>
                  <a:pt x="465156" y="159195"/>
                </a:cubicBezTo>
                <a:cubicBezTo>
                  <a:pt x="470943" y="174628"/>
                  <a:pt x="510169" y="224785"/>
                  <a:pt x="519172" y="271084"/>
                </a:cubicBezTo>
                <a:cubicBezTo>
                  <a:pt x="528175" y="317383"/>
                  <a:pt x="515957" y="379115"/>
                  <a:pt x="519172" y="436988"/>
                </a:cubicBezTo>
                <a:cubicBezTo>
                  <a:pt x="522387" y="494862"/>
                  <a:pt x="558397" y="507723"/>
                  <a:pt x="538463" y="618325"/>
                </a:cubicBezTo>
                <a:cubicBezTo>
                  <a:pt x="518529" y="728928"/>
                  <a:pt x="415643" y="1042730"/>
                  <a:pt x="399567" y="1100603"/>
                </a:cubicBezTo>
                <a:cubicBezTo>
                  <a:pt x="383491" y="1158476"/>
                  <a:pt x="420787" y="1105747"/>
                  <a:pt x="442007" y="965565"/>
                </a:cubicBezTo>
                <a:cubicBezTo>
                  <a:pt x="463227" y="825383"/>
                  <a:pt x="523030" y="395833"/>
                  <a:pt x="526888" y="259509"/>
                </a:cubicBezTo>
                <a:cubicBezTo>
                  <a:pt x="530746" y="123185"/>
                  <a:pt x="545536" y="190061"/>
                  <a:pt x="465156" y="147621"/>
                </a:cubicBezTo>
                <a:cubicBezTo>
                  <a:pt x="384776" y="105181"/>
                  <a:pt x="29819" y="42162"/>
                  <a:pt x="2169" y="20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184C4CA5-B5DD-5557-AB56-5E96C9E2F525}"/>
              </a:ext>
            </a:extLst>
          </p:cNvPr>
          <p:cNvSpPr/>
          <p:nvPr/>
        </p:nvSpPr>
        <p:spPr>
          <a:xfrm>
            <a:off x="5520870" y="7002758"/>
            <a:ext cx="395017" cy="550908"/>
          </a:xfrm>
          <a:custGeom>
            <a:avLst/>
            <a:gdLst>
              <a:gd name="connsiteX0" fmla="*/ 393793 w 395017"/>
              <a:gd name="connsiteY0" fmla="*/ 3784 h 550908"/>
              <a:gd name="connsiteX1" fmla="*/ 239464 w 395017"/>
              <a:gd name="connsiteY1" fmla="*/ 297009 h 550908"/>
              <a:gd name="connsiteX2" fmla="*/ 100568 w 395017"/>
              <a:gd name="connsiteY2" fmla="*/ 455196 h 550908"/>
              <a:gd name="connsiteX3" fmla="*/ 4112 w 395017"/>
              <a:gd name="connsiteY3" fmla="*/ 547794 h 550908"/>
              <a:gd name="connsiteX4" fmla="*/ 239464 w 395017"/>
              <a:gd name="connsiteY4" fmla="*/ 343308 h 550908"/>
              <a:gd name="connsiteX5" fmla="*/ 197024 w 395017"/>
              <a:gd name="connsiteY5" fmla="*/ 358741 h 550908"/>
              <a:gd name="connsiteX6" fmla="*/ 305054 w 395017"/>
              <a:gd name="connsiteY6" fmla="*/ 142680 h 550908"/>
              <a:gd name="connsiteX7" fmla="*/ 393793 w 395017"/>
              <a:gd name="connsiteY7" fmla="*/ 3784 h 55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017" h="550908">
                <a:moveTo>
                  <a:pt x="393793" y="3784"/>
                </a:moveTo>
                <a:cubicBezTo>
                  <a:pt x="382861" y="29505"/>
                  <a:pt x="288335" y="221774"/>
                  <a:pt x="239464" y="297009"/>
                </a:cubicBezTo>
                <a:cubicBezTo>
                  <a:pt x="190593" y="372244"/>
                  <a:pt x="139793" y="413398"/>
                  <a:pt x="100568" y="455196"/>
                </a:cubicBezTo>
                <a:cubicBezTo>
                  <a:pt x="61343" y="496994"/>
                  <a:pt x="-19037" y="566442"/>
                  <a:pt x="4112" y="547794"/>
                </a:cubicBezTo>
                <a:cubicBezTo>
                  <a:pt x="27261" y="529146"/>
                  <a:pt x="207312" y="374817"/>
                  <a:pt x="239464" y="343308"/>
                </a:cubicBezTo>
                <a:cubicBezTo>
                  <a:pt x="271616" y="311799"/>
                  <a:pt x="186092" y="392179"/>
                  <a:pt x="197024" y="358741"/>
                </a:cubicBezTo>
                <a:cubicBezTo>
                  <a:pt x="207956" y="325303"/>
                  <a:pt x="270330" y="195409"/>
                  <a:pt x="305054" y="142680"/>
                </a:cubicBezTo>
                <a:cubicBezTo>
                  <a:pt x="339778" y="89951"/>
                  <a:pt x="404725" y="-21937"/>
                  <a:pt x="393793" y="3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ECA033A0-CDD8-87DD-75AA-67305A54DAC7}"/>
              </a:ext>
            </a:extLst>
          </p:cNvPr>
          <p:cNvSpPr/>
          <p:nvPr/>
        </p:nvSpPr>
        <p:spPr>
          <a:xfrm>
            <a:off x="5864408" y="5999255"/>
            <a:ext cx="119716" cy="788283"/>
          </a:xfrm>
          <a:custGeom>
            <a:avLst/>
            <a:gdLst>
              <a:gd name="connsiteX0" fmla="*/ 98 w 119716"/>
              <a:gd name="connsiteY0" fmla="*/ 289 h 788283"/>
              <a:gd name="connsiteX1" fmla="*/ 88838 w 119716"/>
              <a:gd name="connsiteY1" fmla="*/ 212492 h 788283"/>
              <a:gd name="connsiteX2" fmla="*/ 92696 w 119716"/>
              <a:gd name="connsiteY2" fmla="*/ 428553 h 788283"/>
              <a:gd name="connsiteX3" fmla="*/ 119703 w 119716"/>
              <a:gd name="connsiteY3" fmla="*/ 355246 h 788283"/>
              <a:gd name="connsiteX4" fmla="*/ 88838 w 119716"/>
              <a:gd name="connsiteY4" fmla="*/ 590598 h 788283"/>
              <a:gd name="connsiteX5" fmla="*/ 84979 w 119716"/>
              <a:gd name="connsiteY5" fmla="*/ 787368 h 788283"/>
              <a:gd name="connsiteX6" fmla="*/ 77263 w 119716"/>
              <a:gd name="connsiteY6" fmla="*/ 652330 h 788283"/>
              <a:gd name="connsiteX7" fmla="*/ 100412 w 119716"/>
              <a:gd name="connsiteY7" fmla="*/ 386112 h 788283"/>
              <a:gd name="connsiteX8" fmla="*/ 108129 w 119716"/>
              <a:gd name="connsiteY8" fmla="*/ 258791 h 788283"/>
              <a:gd name="connsiteX9" fmla="*/ 98 w 119716"/>
              <a:gd name="connsiteY9" fmla="*/ 289 h 78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716" h="788283">
                <a:moveTo>
                  <a:pt x="98" y="289"/>
                </a:moveTo>
                <a:cubicBezTo>
                  <a:pt x="-3117" y="-7427"/>
                  <a:pt x="73405" y="141115"/>
                  <a:pt x="88838" y="212492"/>
                </a:cubicBezTo>
                <a:cubicBezTo>
                  <a:pt x="104271" y="283869"/>
                  <a:pt x="87552" y="404761"/>
                  <a:pt x="92696" y="428553"/>
                </a:cubicBezTo>
                <a:cubicBezTo>
                  <a:pt x="97840" y="452345"/>
                  <a:pt x="120346" y="328239"/>
                  <a:pt x="119703" y="355246"/>
                </a:cubicBezTo>
                <a:cubicBezTo>
                  <a:pt x="119060" y="382253"/>
                  <a:pt x="94625" y="518578"/>
                  <a:pt x="88838" y="590598"/>
                </a:cubicBezTo>
                <a:cubicBezTo>
                  <a:pt x="83051" y="662618"/>
                  <a:pt x="86908" y="777079"/>
                  <a:pt x="84979" y="787368"/>
                </a:cubicBezTo>
                <a:cubicBezTo>
                  <a:pt x="83050" y="797657"/>
                  <a:pt x="74691" y="719206"/>
                  <a:pt x="77263" y="652330"/>
                </a:cubicBezTo>
                <a:cubicBezTo>
                  <a:pt x="79835" y="585454"/>
                  <a:pt x="95268" y="451702"/>
                  <a:pt x="100412" y="386112"/>
                </a:cubicBezTo>
                <a:cubicBezTo>
                  <a:pt x="105556" y="320522"/>
                  <a:pt x="122276" y="319236"/>
                  <a:pt x="108129" y="258791"/>
                </a:cubicBezTo>
                <a:cubicBezTo>
                  <a:pt x="93982" y="198346"/>
                  <a:pt x="3313" y="8005"/>
                  <a:pt x="98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B18B3B90-A452-9B3F-3F59-0527851FAC67}"/>
              </a:ext>
            </a:extLst>
          </p:cNvPr>
          <p:cNvSpPr/>
          <p:nvPr/>
        </p:nvSpPr>
        <p:spPr>
          <a:xfrm>
            <a:off x="5092506" y="6527470"/>
            <a:ext cx="255326" cy="696496"/>
          </a:xfrm>
          <a:custGeom>
            <a:avLst/>
            <a:gdLst>
              <a:gd name="connsiteX0" fmla="*/ 355 w 255326"/>
              <a:gd name="connsiteY0" fmla="*/ 652 h 696496"/>
              <a:gd name="connsiteX1" fmla="*/ 197124 w 255326"/>
              <a:gd name="connsiteY1" fmla="*/ 174272 h 696496"/>
              <a:gd name="connsiteX2" fmla="*/ 247281 w 255326"/>
              <a:gd name="connsiteY2" fmla="*/ 332459 h 696496"/>
              <a:gd name="connsiteX3" fmla="*/ 247281 w 255326"/>
              <a:gd name="connsiteY3" fmla="*/ 313168 h 696496"/>
              <a:gd name="connsiteX4" fmla="*/ 170117 w 255326"/>
              <a:gd name="connsiteY4" fmla="*/ 494505 h 696496"/>
              <a:gd name="connsiteX5" fmla="*/ 150826 w 255326"/>
              <a:gd name="connsiteY5" fmla="*/ 536945 h 696496"/>
              <a:gd name="connsiteX6" fmla="*/ 173975 w 255326"/>
              <a:gd name="connsiteY6" fmla="*/ 695133 h 696496"/>
              <a:gd name="connsiteX7" fmla="*/ 131535 w 255326"/>
              <a:gd name="connsiteY7" fmla="*/ 606393 h 696496"/>
              <a:gd name="connsiteX8" fmla="*/ 150826 w 255326"/>
              <a:gd name="connsiteY8" fmla="*/ 482930 h 696496"/>
              <a:gd name="connsiteX9" fmla="*/ 251140 w 255326"/>
              <a:gd name="connsiteY9" fmla="*/ 239862 h 696496"/>
              <a:gd name="connsiteX10" fmla="*/ 355 w 255326"/>
              <a:gd name="connsiteY10" fmla="*/ 652 h 69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326" h="696496">
                <a:moveTo>
                  <a:pt x="355" y="652"/>
                </a:moveTo>
                <a:cubicBezTo>
                  <a:pt x="-8648" y="-10280"/>
                  <a:pt x="155970" y="118971"/>
                  <a:pt x="197124" y="174272"/>
                </a:cubicBezTo>
                <a:cubicBezTo>
                  <a:pt x="238278" y="229573"/>
                  <a:pt x="238921" y="309310"/>
                  <a:pt x="247281" y="332459"/>
                </a:cubicBezTo>
                <a:cubicBezTo>
                  <a:pt x="255641" y="355608"/>
                  <a:pt x="260142" y="286160"/>
                  <a:pt x="247281" y="313168"/>
                </a:cubicBezTo>
                <a:cubicBezTo>
                  <a:pt x="234420" y="340176"/>
                  <a:pt x="186193" y="457209"/>
                  <a:pt x="170117" y="494505"/>
                </a:cubicBezTo>
                <a:cubicBezTo>
                  <a:pt x="154041" y="531801"/>
                  <a:pt x="150183" y="503507"/>
                  <a:pt x="150826" y="536945"/>
                </a:cubicBezTo>
                <a:cubicBezTo>
                  <a:pt x="151469" y="570383"/>
                  <a:pt x="177190" y="683558"/>
                  <a:pt x="173975" y="695133"/>
                </a:cubicBezTo>
                <a:cubicBezTo>
                  <a:pt x="170760" y="706708"/>
                  <a:pt x="135393" y="641760"/>
                  <a:pt x="131535" y="606393"/>
                </a:cubicBezTo>
                <a:cubicBezTo>
                  <a:pt x="127677" y="571026"/>
                  <a:pt x="130892" y="544019"/>
                  <a:pt x="150826" y="482930"/>
                </a:cubicBezTo>
                <a:cubicBezTo>
                  <a:pt x="170760" y="421842"/>
                  <a:pt x="273646" y="317670"/>
                  <a:pt x="251140" y="239862"/>
                </a:cubicBezTo>
                <a:cubicBezTo>
                  <a:pt x="228634" y="162054"/>
                  <a:pt x="9358" y="11584"/>
                  <a:pt x="355" y="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9D6C3E19-5324-2DA8-2447-D038263A1526}"/>
              </a:ext>
            </a:extLst>
          </p:cNvPr>
          <p:cNvSpPr/>
          <p:nvPr/>
        </p:nvSpPr>
        <p:spPr>
          <a:xfrm>
            <a:off x="5600734" y="6168912"/>
            <a:ext cx="265404" cy="951374"/>
          </a:xfrm>
          <a:custGeom>
            <a:avLst/>
            <a:gdLst>
              <a:gd name="connsiteX0" fmla="*/ 28420 w 265404"/>
              <a:gd name="connsiteY0" fmla="*/ 394 h 951374"/>
              <a:gd name="connsiteX1" fmla="*/ 217474 w 265404"/>
              <a:gd name="connsiteY1" fmla="*/ 96850 h 951374"/>
              <a:gd name="connsiteX2" fmla="*/ 205899 w 265404"/>
              <a:gd name="connsiteY2" fmla="*/ 258896 h 951374"/>
              <a:gd name="connsiteX3" fmla="*/ 244481 w 265404"/>
              <a:gd name="connsiteY3" fmla="*/ 370784 h 951374"/>
              <a:gd name="connsiteX4" fmla="*/ 256056 w 265404"/>
              <a:gd name="connsiteY4" fmla="*/ 559837 h 951374"/>
              <a:gd name="connsiteX5" fmla="*/ 236765 w 265404"/>
              <a:gd name="connsiteY5" fmla="*/ 667868 h 951374"/>
              <a:gd name="connsiteX6" fmla="*/ 1413 w 265404"/>
              <a:gd name="connsiteY6" fmla="*/ 949518 h 951374"/>
              <a:gd name="connsiteX7" fmla="*/ 144167 w 265404"/>
              <a:gd name="connsiteY7" fmla="*/ 783615 h 951374"/>
              <a:gd name="connsiteX8" fmla="*/ 259914 w 265404"/>
              <a:gd name="connsiteY8" fmla="*/ 656293 h 951374"/>
              <a:gd name="connsiteX9" fmla="*/ 240623 w 265404"/>
              <a:gd name="connsiteY9" fmla="*/ 424799 h 951374"/>
              <a:gd name="connsiteX10" fmla="*/ 186608 w 265404"/>
              <a:gd name="connsiteY10" fmla="*/ 289761 h 951374"/>
              <a:gd name="connsiteX11" fmla="*/ 209757 w 265404"/>
              <a:gd name="connsiteY11" fmla="*/ 131574 h 951374"/>
              <a:gd name="connsiteX12" fmla="*/ 28420 w 265404"/>
              <a:gd name="connsiteY12" fmla="*/ 394 h 95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404" h="951374">
                <a:moveTo>
                  <a:pt x="28420" y="394"/>
                </a:moveTo>
                <a:cubicBezTo>
                  <a:pt x="29706" y="-5393"/>
                  <a:pt x="187894" y="53766"/>
                  <a:pt x="217474" y="96850"/>
                </a:cubicBezTo>
                <a:cubicBezTo>
                  <a:pt x="247054" y="139934"/>
                  <a:pt x="201398" y="213240"/>
                  <a:pt x="205899" y="258896"/>
                </a:cubicBezTo>
                <a:cubicBezTo>
                  <a:pt x="210400" y="304552"/>
                  <a:pt x="236122" y="320627"/>
                  <a:pt x="244481" y="370784"/>
                </a:cubicBezTo>
                <a:cubicBezTo>
                  <a:pt x="252840" y="420941"/>
                  <a:pt x="257342" y="510323"/>
                  <a:pt x="256056" y="559837"/>
                </a:cubicBezTo>
                <a:cubicBezTo>
                  <a:pt x="254770" y="609351"/>
                  <a:pt x="279206" y="602921"/>
                  <a:pt x="236765" y="667868"/>
                </a:cubicBezTo>
                <a:cubicBezTo>
                  <a:pt x="194324" y="732815"/>
                  <a:pt x="16846" y="930227"/>
                  <a:pt x="1413" y="949518"/>
                </a:cubicBezTo>
                <a:cubicBezTo>
                  <a:pt x="-14020" y="968809"/>
                  <a:pt x="101083" y="832486"/>
                  <a:pt x="144167" y="783615"/>
                </a:cubicBezTo>
                <a:cubicBezTo>
                  <a:pt x="187251" y="734744"/>
                  <a:pt x="243838" y="716096"/>
                  <a:pt x="259914" y="656293"/>
                </a:cubicBezTo>
                <a:cubicBezTo>
                  <a:pt x="275990" y="596490"/>
                  <a:pt x="252841" y="485888"/>
                  <a:pt x="240623" y="424799"/>
                </a:cubicBezTo>
                <a:cubicBezTo>
                  <a:pt x="228405" y="363710"/>
                  <a:pt x="191752" y="338632"/>
                  <a:pt x="186608" y="289761"/>
                </a:cubicBezTo>
                <a:cubicBezTo>
                  <a:pt x="181464" y="240890"/>
                  <a:pt x="230977" y="178516"/>
                  <a:pt x="209757" y="131574"/>
                </a:cubicBezTo>
                <a:cubicBezTo>
                  <a:pt x="188537" y="84632"/>
                  <a:pt x="27134" y="6181"/>
                  <a:pt x="28420" y="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6A9DA43F-173C-F15B-B09A-629F5EA09246}"/>
              </a:ext>
            </a:extLst>
          </p:cNvPr>
          <p:cNvSpPr/>
          <p:nvPr/>
        </p:nvSpPr>
        <p:spPr>
          <a:xfrm>
            <a:off x="5574626" y="6226827"/>
            <a:ext cx="204057" cy="483048"/>
          </a:xfrm>
          <a:custGeom>
            <a:avLst/>
            <a:gdLst>
              <a:gd name="connsiteX0" fmla="*/ 93111 w 204057"/>
              <a:gd name="connsiteY0" fmla="*/ 353 h 483048"/>
              <a:gd name="connsiteX1" fmla="*/ 104685 w 204057"/>
              <a:gd name="connsiteY1" fmla="*/ 166257 h 483048"/>
              <a:gd name="connsiteX2" fmla="*/ 19804 w 204057"/>
              <a:gd name="connsiteY2" fmla="*/ 270429 h 483048"/>
              <a:gd name="connsiteX3" fmla="*/ 12088 w 204057"/>
              <a:gd name="connsiteY3" fmla="*/ 328302 h 483048"/>
              <a:gd name="connsiteX4" fmla="*/ 162559 w 204057"/>
              <a:gd name="connsiteY4" fmla="*/ 378459 h 483048"/>
              <a:gd name="connsiteX5" fmla="*/ 201141 w 204057"/>
              <a:gd name="connsiteY5" fmla="*/ 482631 h 483048"/>
              <a:gd name="connsiteX6" fmla="*/ 185708 w 204057"/>
              <a:gd name="connsiteY6" fmla="*/ 413183 h 483048"/>
              <a:gd name="connsiteX7" fmla="*/ 62245 w 204057"/>
              <a:gd name="connsiteY7" fmla="*/ 366884 h 483048"/>
              <a:gd name="connsiteX8" fmla="*/ 4371 w 204057"/>
              <a:gd name="connsiteY8" fmla="*/ 316727 h 483048"/>
              <a:gd name="connsiteX9" fmla="*/ 73820 w 204057"/>
              <a:gd name="connsiteY9" fmla="*/ 193264 h 483048"/>
              <a:gd name="connsiteX10" fmla="*/ 96969 w 204057"/>
              <a:gd name="connsiteY10" fmla="*/ 123816 h 483048"/>
              <a:gd name="connsiteX11" fmla="*/ 93111 w 204057"/>
              <a:gd name="connsiteY11" fmla="*/ 353 h 48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057" h="483048">
                <a:moveTo>
                  <a:pt x="93111" y="353"/>
                </a:moveTo>
                <a:cubicBezTo>
                  <a:pt x="94397" y="7426"/>
                  <a:pt x="116903" y="121244"/>
                  <a:pt x="104685" y="166257"/>
                </a:cubicBezTo>
                <a:cubicBezTo>
                  <a:pt x="92467" y="211270"/>
                  <a:pt x="35237" y="243422"/>
                  <a:pt x="19804" y="270429"/>
                </a:cubicBezTo>
                <a:cubicBezTo>
                  <a:pt x="4371" y="297436"/>
                  <a:pt x="-11704" y="310297"/>
                  <a:pt x="12088" y="328302"/>
                </a:cubicBezTo>
                <a:cubicBezTo>
                  <a:pt x="35880" y="346307"/>
                  <a:pt x="131050" y="352738"/>
                  <a:pt x="162559" y="378459"/>
                </a:cubicBezTo>
                <a:cubicBezTo>
                  <a:pt x="194068" y="404180"/>
                  <a:pt x="197283" y="476844"/>
                  <a:pt x="201141" y="482631"/>
                </a:cubicBezTo>
                <a:cubicBezTo>
                  <a:pt x="204999" y="488418"/>
                  <a:pt x="208857" y="432474"/>
                  <a:pt x="185708" y="413183"/>
                </a:cubicBezTo>
                <a:cubicBezTo>
                  <a:pt x="162559" y="393892"/>
                  <a:pt x="92468" y="382960"/>
                  <a:pt x="62245" y="366884"/>
                </a:cubicBezTo>
                <a:cubicBezTo>
                  <a:pt x="32022" y="350808"/>
                  <a:pt x="2442" y="345664"/>
                  <a:pt x="4371" y="316727"/>
                </a:cubicBezTo>
                <a:cubicBezTo>
                  <a:pt x="6300" y="287790"/>
                  <a:pt x="58387" y="225416"/>
                  <a:pt x="73820" y="193264"/>
                </a:cubicBezTo>
                <a:cubicBezTo>
                  <a:pt x="89253" y="161112"/>
                  <a:pt x="93111" y="153396"/>
                  <a:pt x="96969" y="123816"/>
                </a:cubicBezTo>
                <a:cubicBezTo>
                  <a:pt x="100827" y="94236"/>
                  <a:pt x="91825" y="-6720"/>
                  <a:pt x="93111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AB1D220B-6663-7381-BF2A-340537B1F614}"/>
              </a:ext>
            </a:extLst>
          </p:cNvPr>
          <p:cNvSpPr/>
          <p:nvPr/>
        </p:nvSpPr>
        <p:spPr>
          <a:xfrm>
            <a:off x="5244641" y="6724799"/>
            <a:ext cx="515980" cy="441644"/>
          </a:xfrm>
          <a:custGeom>
            <a:avLst/>
            <a:gdLst>
              <a:gd name="connsiteX0" fmla="*/ 515693 w 515980"/>
              <a:gd name="connsiteY0" fmla="*/ 92 h 441644"/>
              <a:gd name="connsiteX1" fmla="*/ 469394 w 515980"/>
              <a:gd name="connsiteY1" fmla="*/ 220011 h 441644"/>
              <a:gd name="connsiteX2" fmla="*/ 430812 w 515980"/>
              <a:gd name="connsiteY2" fmla="*/ 262452 h 441644"/>
              <a:gd name="connsiteX3" fmla="*/ 210893 w 515980"/>
              <a:gd name="connsiteY3" fmla="*/ 293317 h 441644"/>
              <a:gd name="connsiteX4" fmla="*/ 291916 w 515980"/>
              <a:gd name="connsiteY4" fmla="*/ 281743 h 441644"/>
              <a:gd name="connsiteX5" fmla="*/ 156878 w 515980"/>
              <a:gd name="connsiteY5" fmla="*/ 358907 h 441644"/>
              <a:gd name="connsiteX6" fmla="*/ 280341 w 515980"/>
              <a:gd name="connsiteY6" fmla="*/ 335758 h 441644"/>
              <a:gd name="connsiteX7" fmla="*/ 129870 w 515980"/>
              <a:gd name="connsiteY7" fmla="*/ 416781 h 441644"/>
              <a:gd name="connsiteX8" fmla="*/ 10265 w 515980"/>
              <a:gd name="connsiteY8" fmla="*/ 439930 h 441644"/>
              <a:gd name="connsiteX9" fmla="*/ 6407 w 515980"/>
              <a:gd name="connsiteY9" fmla="*/ 439930 h 441644"/>
              <a:gd name="connsiteX10" fmla="*/ 245617 w 515980"/>
              <a:gd name="connsiteY10" fmla="*/ 355049 h 441644"/>
              <a:gd name="connsiteX11" fmla="*/ 396088 w 515980"/>
              <a:gd name="connsiteY11" fmla="*/ 239302 h 441644"/>
              <a:gd name="connsiteX12" fmla="*/ 446245 w 515980"/>
              <a:gd name="connsiteY12" fmla="*/ 193004 h 441644"/>
              <a:gd name="connsiteX13" fmla="*/ 515693 w 515980"/>
              <a:gd name="connsiteY13" fmla="*/ 92 h 44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5980" h="441644">
                <a:moveTo>
                  <a:pt x="515693" y="92"/>
                </a:moveTo>
                <a:cubicBezTo>
                  <a:pt x="519551" y="4593"/>
                  <a:pt x="483541" y="176284"/>
                  <a:pt x="469394" y="220011"/>
                </a:cubicBezTo>
                <a:cubicBezTo>
                  <a:pt x="455247" y="263738"/>
                  <a:pt x="473895" y="250234"/>
                  <a:pt x="430812" y="262452"/>
                </a:cubicBezTo>
                <a:cubicBezTo>
                  <a:pt x="387728" y="274670"/>
                  <a:pt x="210893" y="293317"/>
                  <a:pt x="210893" y="293317"/>
                </a:cubicBezTo>
                <a:cubicBezTo>
                  <a:pt x="187744" y="296532"/>
                  <a:pt x="300918" y="270811"/>
                  <a:pt x="291916" y="281743"/>
                </a:cubicBezTo>
                <a:cubicBezTo>
                  <a:pt x="282914" y="292675"/>
                  <a:pt x="158807" y="349905"/>
                  <a:pt x="156878" y="358907"/>
                </a:cubicBezTo>
                <a:cubicBezTo>
                  <a:pt x="154949" y="367909"/>
                  <a:pt x="284842" y="326112"/>
                  <a:pt x="280341" y="335758"/>
                </a:cubicBezTo>
                <a:cubicBezTo>
                  <a:pt x="275840" y="345404"/>
                  <a:pt x="174883" y="399419"/>
                  <a:pt x="129870" y="416781"/>
                </a:cubicBezTo>
                <a:cubicBezTo>
                  <a:pt x="84857" y="434143"/>
                  <a:pt x="30842" y="436072"/>
                  <a:pt x="10265" y="439930"/>
                </a:cubicBezTo>
                <a:cubicBezTo>
                  <a:pt x="-10312" y="443788"/>
                  <a:pt x="6407" y="439930"/>
                  <a:pt x="6407" y="439930"/>
                </a:cubicBezTo>
                <a:cubicBezTo>
                  <a:pt x="45632" y="425783"/>
                  <a:pt x="180670" y="388487"/>
                  <a:pt x="245617" y="355049"/>
                </a:cubicBezTo>
                <a:cubicBezTo>
                  <a:pt x="310564" y="321611"/>
                  <a:pt x="362650" y="266309"/>
                  <a:pt x="396088" y="239302"/>
                </a:cubicBezTo>
                <a:cubicBezTo>
                  <a:pt x="429526" y="212295"/>
                  <a:pt x="426954" y="229657"/>
                  <a:pt x="446245" y="193004"/>
                </a:cubicBezTo>
                <a:cubicBezTo>
                  <a:pt x="465536" y="156351"/>
                  <a:pt x="511835" y="-4409"/>
                  <a:pt x="515693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D12FBFEB-18EF-49FD-6511-B1DEFD1ADF5A}"/>
              </a:ext>
            </a:extLst>
          </p:cNvPr>
          <p:cNvSpPr/>
          <p:nvPr/>
        </p:nvSpPr>
        <p:spPr>
          <a:xfrm>
            <a:off x="5123197" y="7207072"/>
            <a:ext cx="590987" cy="146888"/>
          </a:xfrm>
          <a:custGeom>
            <a:avLst/>
            <a:gdLst>
              <a:gd name="connsiteX0" fmla="*/ 530 w 590987"/>
              <a:gd name="connsiteY0" fmla="*/ 100412 h 146888"/>
              <a:gd name="connsiteX1" fmla="*/ 193441 w 590987"/>
              <a:gd name="connsiteY1" fmla="*/ 100412 h 146888"/>
              <a:gd name="connsiteX2" fmla="*/ 270606 w 590987"/>
              <a:gd name="connsiteY2" fmla="*/ 19389 h 146888"/>
              <a:gd name="connsiteX3" fmla="*/ 212732 w 590987"/>
              <a:gd name="connsiteY3" fmla="*/ 34822 h 146888"/>
              <a:gd name="connsiteX4" fmla="*/ 386352 w 590987"/>
              <a:gd name="connsiteY4" fmla="*/ 46396 h 146888"/>
              <a:gd name="connsiteX5" fmla="*/ 590838 w 590987"/>
              <a:gd name="connsiteY5" fmla="*/ 98 h 146888"/>
              <a:gd name="connsiteX6" fmla="*/ 417218 w 590987"/>
              <a:gd name="connsiteY6" fmla="*/ 34822 h 146888"/>
              <a:gd name="connsiteX7" fmla="*/ 289897 w 590987"/>
              <a:gd name="connsiteY7" fmla="*/ 57971 h 146888"/>
              <a:gd name="connsiteX8" fmla="*/ 181866 w 590987"/>
              <a:gd name="connsiteY8" fmla="*/ 115844 h 146888"/>
              <a:gd name="connsiteX9" fmla="*/ 112418 w 590987"/>
              <a:gd name="connsiteY9" fmla="*/ 146710 h 146888"/>
              <a:gd name="connsiteX10" fmla="*/ 135568 w 590987"/>
              <a:gd name="connsiteY10" fmla="*/ 127419 h 146888"/>
              <a:gd name="connsiteX11" fmla="*/ 530 w 590987"/>
              <a:gd name="connsiteY11" fmla="*/ 100412 h 14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0987" h="146888">
                <a:moveTo>
                  <a:pt x="530" y="100412"/>
                </a:moveTo>
                <a:cubicBezTo>
                  <a:pt x="10175" y="95911"/>
                  <a:pt x="148428" y="113916"/>
                  <a:pt x="193441" y="100412"/>
                </a:cubicBezTo>
                <a:cubicBezTo>
                  <a:pt x="238454" y="86908"/>
                  <a:pt x="267391" y="30321"/>
                  <a:pt x="270606" y="19389"/>
                </a:cubicBezTo>
                <a:cubicBezTo>
                  <a:pt x="273821" y="8457"/>
                  <a:pt x="193441" y="30321"/>
                  <a:pt x="212732" y="34822"/>
                </a:cubicBezTo>
                <a:cubicBezTo>
                  <a:pt x="232023" y="39323"/>
                  <a:pt x="323334" y="52183"/>
                  <a:pt x="386352" y="46396"/>
                </a:cubicBezTo>
                <a:cubicBezTo>
                  <a:pt x="449370" y="40609"/>
                  <a:pt x="585694" y="2027"/>
                  <a:pt x="590838" y="98"/>
                </a:cubicBezTo>
                <a:cubicBezTo>
                  <a:pt x="595982" y="-1831"/>
                  <a:pt x="467375" y="25177"/>
                  <a:pt x="417218" y="34822"/>
                </a:cubicBezTo>
                <a:cubicBezTo>
                  <a:pt x="367061" y="44467"/>
                  <a:pt x="329122" y="44467"/>
                  <a:pt x="289897" y="57971"/>
                </a:cubicBezTo>
                <a:cubicBezTo>
                  <a:pt x="250672" y="71475"/>
                  <a:pt x="211446" y="101054"/>
                  <a:pt x="181866" y="115844"/>
                </a:cubicBezTo>
                <a:cubicBezTo>
                  <a:pt x="152286" y="130634"/>
                  <a:pt x="112418" y="146710"/>
                  <a:pt x="112418" y="146710"/>
                </a:cubicBezTo>
                <a:cubicBezTo>
                  <a:pt x="104702" y="148639"/>
                  <a:pt x="155502" y="134492"/>
                  <a:pt x="135568" y="127419"/>
                </a:cubicBezTo>
                <a:cubicBezTo>
                  <a:pt x="115634" y="120346"/>
                  <a:pt x="-9115" y="104913"/>
                  <a:pt x="530" y="100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AC1BD9F0-417B-F399-973A-580DE895E1DC}"/>
              </a:ext>
            </a:extLst>
          </p:cNvPr>
          <p:cNvSpPr/>
          <p:nvPr/>
        </p:nvSpPr>
        <p:spPr>
          <a:xfrm>
            <a:off x="5459126" y="6940619"/>
            <a:ext cx="390230" cy="247994"/>
          </a:xfrm>
          <a:custGeom>
            <a:avLst/>
            <a:gdLst>
              <a:gd name="connsiteX0" fmla="*/ 389947 w 390230"/>
              <a:gd name="connsiteY0" fmla="*/ 333 h 247994"/>
              <a:gd name="connsiteX1" fmla="*/ 293492 w 390230"/>
              <a:gd name="connsiteY1" fmla="*/ 181670 h 247994"/>
              <a:gd name="connsiteX2" fmla="*/ 177745 w 390230"/>
              <a:gd name="connsiteY2" fmla="*/ 231827 h 247994"/>
              <a:gd name="connsiteX3" fmla="*/ 266 w 390230"/>
              <a:gd name="connsiteY3" fmla="*/ 247259 h 247994"/>
              <a:gd name="connsiteX4" fmla="*/ 220185 w 390230"/>
              <a:gd name="connsiteY4" fmla="*/ 212535 h 247994"/>
              <a:gd name="connsiteX5" fmla="*/ 262626 w 390230"/>
              <a:gd name="connsiteY5" fmla="*/ 231827 h 247994"/>
              <a:gd name="connsiteX6" fmla="*/ 389947 w 390230"/>
              <a:gd name="connsiteY6" fmla="*/ 333 h 24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230" h="247994">
                <a:moveTo>
                  <a:pt x="389947" y="333"/>
                </a:moveTo>
                <a:cubicBezTo>
                  <a:pt x="395091" y="-8026"/>
                  <a:pt x="328859" y="143088"/>
                  <a:pt x="293492" y="181670"/>
                </a:cubicBezTo>
                <a:cubicBezTo>
                  <a:pt x="258125" y="220252"/>
                  <a:pt x="226616" y="220896"/>
                  <a:pt x="177745" y="231827"/>
                </a:cubicBezTo>
                <a:cubicBezTo>
                  <a:pt x="128874" y="242758"/>
                  <a:pt x="-6807" y="250474"/>
                  <a:pt x="266" y="247259"/>
                </a:cubicBezTo>
                <a:cubicBezTo>
                  <a:pt x="7339" y="244044"/>
                  <a:pt x="176458" y="215107"/>
                  <a:pt x="220185" y="212535"/>
                </a:cubicBezTo>
                <a:cubicBezTo>
                  <a:pt x="263912" y="209963"/>
                  <a:pt x="233046" y="263336"/>
                  <a:pt x="262626" y="231827"/>
                </a:cubicBezTo>
                <a:cubicBezTo>
                  <a:pt x="292206" y="200318"/>
                  <a:pt x="384803" y="8692"/>
                  <a:pt x="389947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655CFA5B-E591-27DC-59DD-933A7138E193}"/>
              </a:ext>
            </a:extLst>
          </p:cNvPr>
          <p:cNvSpPr/>
          <p:nvPr/>
        </p:nvSpPr>
        <p:spPr>
          <a:xfrm>
            <a:off x="5178430" y="7365014"/>
            <a:ext cx="421014" cy="143428"/>
          </a:xfrm>
          <a:custGeom>
            <a:avLst/>
            <a:gdLst>
              <a:gd name="connsiteX0" fmla="*/ 22461 w 421014"/>
              <a:gd name="connsiteY0" fmla="*/ 343 h 143428"/>
              <a:gd name="connsiteX1" fmla="*/ 7028 w 421014"/>
              <a:gd name="connsiteY1" fmla="*/ 96799 h 143428"/>
              <a:gd name="connsiteX2" fmla="*/ 153641 w 421014"/>
              <a:gd name="connsiteY2" fmla="*/ 123806 h 143428"/>
              <a:gd name="connsiteX3" fmla="*/ 419859 w 421014"/>
              <a:gd name="connsiteY3" fmla="*/ 23492 h 143428"/>
              <a:gd name="connsiteX4" fmla="*/ 246238 w 421014"/>
              <a:gd name="connsiteY4" fmla="*/ 104515 h 143428"/>
              <a:gd name="connsiteX5" fmla="*/ 145924 w 421014"/>
              <a:gd name="connsiteY5" fmla="*/ 143097 h 143428"/>
              <a:gd name="connsiteX6" fmla="*/ 49469 w 421014"/>
              <a:gd name="connsiteY6" fmla="*/ 119948 h 143428"/>
              <a:gd name="connsiteX7" fmla="*/ 14745 w 421014"/>
              <a:gd name="connsiteY7" fmla="*/ 65933 h 143428"/>
              <a:gd name="connsiteX8" fmla="*/ 22461 w 421014"/>
              <a:gd name="connsiteY8" fmla="*/ 343 h 14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014" h="143428">
                <a:moveTo>
                  <a:pt x="22461" y="343"/>
                </a:moveTo>
                <a:cubicBezTo>
                  <a:pt x="21175" y="5487"/>
                  <a:pt x="-14835" y="76222"/>
                  <a:pt x="7028" y="96799"/>
                </a:cubicBezTo>
                <a:cubicBezTo>
                  <a:pt x="28891" y="117376"/>
                  <a:pt x="84836" y="136024"/>
                  <a:pt x="153641" y="123806"/>
                </a:cubicBezTo>
                <a:cubicBezTo>
                  <a:pt x="222446" y="111588"/>
                  <a:pt x="404426" y="26707"/>
                  <a:pt x="419859" y="23492"/>
                </a:cubicBezTo>
                <a:cubicBezTo>
                  <a:pt x="435292" y="20277"/>
                  <a:pt x="291894" y="84581"/>
                  <a:pt x="246238" y="104515"/>
                </a:cubicBezTo>
                <a:cubicBezTo>
                  <a:pt x="200582" y="124449"/>
                  <a:pt x="178719" y="140525"/>
                  <a:pt x="145924" y="143097"/>
                </a:cubicBezTo>
                <a:cubicBezTo>
                  <a:pt x="113129" y="145669"/>
                  <a:pt x="71332" y="132809"/>
                  <a:pt x="49469" y="119948"/>
                </a:cubicBezTo>
                <a:cubicBezTo>
                  <a:pt x="27606" y="107087"/>
                  <a:pt x="17960" y="82652"/>
                  <a:pt x="14745" y="65933"/>
                </a:cubicBezTo>
                <a:cubicBezTo>
                  <a:pt x="11530" y="49214"/>
                  <a:pt x="23747" y="-4801"/>
                  <a:pt x="22461" y="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E86E8AA9-92D9-207F-C6F5-CA0A569055A8}"/>
              </a:ext>
            </a:extLst>
          </p:cNvPr>
          <p:cNvSpPr/>
          <p:nvPr/>
        </p:nvSpPr>
        <p:spPr>
          <a:xfrm>
            <a:off x="5092583" y="7388377"/>
            <a:ext cx="349068" cy="289613"/>
          </a:xfrm>
          <a:custGeom>
            <a:avLst/>
            <a:gdLst>
              <a:gd name="connsiteX0" fmla="*/ 278 w 349068"/>
              <a:gd name="connsiteY0" fmla="*/ 129 h 289613"/>
              <a:gd name="connsiteX1" fmla="*/ 77442 w 349068"/>
              <a:gd name="connsiteY1" fmla="*/ 158317 h 289613"/>
              <a:gd name="connsiteX2" fmla="*/ 89017 w 349068"/>
              <a:gd name="connsiteY2" fmla="*/ 289496 h 289613"/>
              <a:gd name="connsiteX3" fmla="*/ 85159 w 349068"/>
              <a:gd name="connsiteY3" fmla="*/ 181466 h 289613"/>
              <a:gd name="connsiteX4" fmla="*/ 231771 w 349068"/>
              <a:gd name="connsiteY4" fmla="*/ 173750 h 289613"/>
              <a:gd name="connsiteX5" fmla="*/ 347518 w 349068"/>
              <a:gd name="connsiteY5" fmla="*/ 158317 h 289613"/>
              <a:gd name="connsiteX6" fmla="*/ 146890 w 349068"/>
              <a:gd name="connsiteY6" fmla="*/ 154458 h 289613"/>
              <a:gd name="connsiteX7" fmla="*/ 108308 w 349068"/>
              <a:gd name="connsiteY7" fmla="*/ 131309 h 289613"/>
              <a:gd name="connsiteX8" fmla="*/ 278 w 349068"/>
              <a:gd name="connsiteY8" fmla="*/ 129 h 28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068" h="289613">
                <a:moveTo>
                  <a:pt x="278" y="129"/>
                </a:moveTo>
                <a:cubicBezTo>
                  <a:pt x="-4866" y="4630"/>
                  <a:pt x="62652" y="110089"/>
                  <a:pt x="77442" y="158317"/>
                </a:cubicBezTo>
                <a:cubicBezTo>
                  <a:pt x="92232" y="206545"/>
                  <a:pt x="87731" y="285638"/>
                  <a:pt x="89017" y="289496"/>
                </a:cubicBezTo>
                <a:cubicBezTo>
                  <a:pt x="90303" y="293354"/>
                  <a:pt x="61367" y="200757"/>
                  <a:pt x="85159" y="181466"/>
                </a:cubicBezTo>
                <a:cubicBezTo>
                  <a:pt x="108951" y="162175"/>
                  <a:pt x="188045" y="177608"/>
                  <a:pt x="231771" y="173750"/>
                </a:cubicBezTo>
                <a:cubicBezTo>
                  <a:pt x="275497" y="169892"/>
                  <a:pt x="361665" y="161532"/>
                  <a:pt x="347518" y="158317"/>
                </a:cubicBezTo>
                <a:cubicBezTo>
                  <a:pt x="333371" y="155102"/>
                  <a:pt x="186758" y="158959"/>
                  <a:pt x="146890" y="154458"/>
                </a:cubicBezTo>
                <a:cubicBezTo>
                  <a:pt x="107022" y="149957"/>
                  <a:pt x="131457" y="153172"/>
                  <a:pt x="108308" y="131309"/>
                </a:cubicBezTo>
                <a:cubicBezTo>
                  <a:pt x="85159" y="109446"/>
                  <a:pt x="5422" y="-4372"/>
                  <a:pt x="278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円/楕円 1079">
            <a:extLst>
              <a:ext uri="{FF2B5EF4-FFF2-40B4-BE49-F238E27FC236}">
                <a16:creationId xmlns:a16="http://schemas.microsoft.com/office/drawing/2014/main" id="{6C69282B-FC55-512D-111E-5B19525832C3}"/>
              </a:ext>
            </a:extLst>
          </p:cNvPr>
          <p:cNvSpPr/>
          <p:nvPr/>
        </p:nvSpPr>
        <p:spPr>
          <a:xfrm>
            <a:off x="1744123" y="6575916"/>
            <a:ext cx="76762" cy="767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円/楕円 1080">
            <a:extLst>
              <a:ext uri="{FF2B5EF4-FFF2-40B4-BE49-F238E27FC236}">
                <a16:creationId xmlns:a16="http://schemas.microsoft.com/office/drawing/2014/main" id="{6FFEDADB-2A0A-45EB-EBD3-487650155C10}"/>
              </a:ext>
            </a:extLst>
          </p:cNvPr>
          <p:cNvSpPr/>
          <p:nvPr/>
        </p:nvSpPr>
        <p:spPr>
          <a:xfrm>
            <a:off x="3153055" y="6330413"/>
            <a:ext cx="76762" cy="767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4CF1E531-DD1D-D81F-1953-1B1199D9512C}"/>
              </a:ext>
            </a:extLst>
          </p:cNvPr>
          <p:cNvSpPr/>
          <p:nvPr/>
        </p:nvSpPr>
        <p:spPr>
          <a:xfrm>
            <a:off x="452535" y="4678277"/>
            <a:ext cx="1096380" cy="1541695"/>
          </a:xfrm>
          <a:custGeom>
            <a:avLst/>
            <a:gdLst>
              <a:gd name="connsiteX0" fmla="*/ 1095234 w 1096380"/>
              <a:gd name="connsiteY0" fmla="*/ 2780 h 1541695"/>
              <a:gd name="connsiteX1" fmla="*/ 482837 w 1096380"/>
              <a:gd name="connsiteY1" fmla="*/ 99253 h 1541695"/>
              <a:gd name="connsiteX2" fmla="*/ 189223 w 1096380"/>
              <a:gd name="connsiteY2" fmla="*/ 388673 h 1541695"/>
              <a:gd name="connsiteX3" fmla="*/ 214390 w 1096380"/>
              <a:gd name="connsiteY3" fmla="*/ 300589 h 1541695"/>
              <a:gd name="connsiteX4" fmla="*/ 46610 w 1096380"/>
              <a:gd name="connsiteY4" fmla="*/ 556453 h 1541695"/>
              <a:gd name="connsiteX5" fmla="*/ 471 w 1096380"/>
              <a:gd name="connsiteY5" fmla="*/ 720039 h 1541695"/>
              <a:gd name="connsiteX6" fmla="*/ 21443 w 1096380"/>
              <a:gd name="connsiteY6" fmla="*/ 946541 h 1541695"/>
              <a:gd name="connsiteX7" fmla="*/ 471 w 1096380"/>
              <a:gd name="connsiteY7" fmla="*/ 854262 h 1541695"/>
              <a:gd name="connsiteX8" fmla="*/ 46610 w 1096380"/>
              <a:gd name="connsiteY8" fmla="*/ 1022042 h 1541695"/>
              <a:gd name="connsiteX9" fmla="*/ 105333 w 1096380"/>
              <a:gd name="connsiteY9" fmla="*/ 1156266 h 1541695"/>
              <a:gd name="connsiteX10" fmla="*/ 365392 w 1096380"/>
              <a:gd name="connsiteY10" fmla="*/ 1521187 h 1541695"/>
              <a:gd name="connsiteX11" fmla="*/ 302474 w 1096380"/>
              <a:gd name="connsiteY11" fmla="*/ 1454075 h 1541695"/>
              <a:gd name="connsiteX12" fmla="*/ 88555 w 1096380"/>
              <a:gd name="connsiteY12" fmla="*/ 1105932 h 1541695"/>
              <a:gd name="connsiteX13" fmla="*/ 25637 w 1096380"/>
              <a:gd name="connsiteY13" fmla="*/ 933958 h 1541695"/>
              <a:gd name="connsiteX14" fmla="*/ 38221 w 1096380"/>
              <a:gd name="connsiteY14" fmla="*/ 480952 h 1541695"/>
              <a:gd name="connsiteX15" fmla="*/ 42415 w 1096380"/>
              <a:gd name="connsiteY15" fmla="*/ 497730 h 1541695"/>
              <a:gd name="connsiteX16" fmla="*/ 247946 w 1096380"/>
              <a:gd name="connsiteY16" fmla="*/ 246061 h 1541695"/>
              <a:gd name="connsiteX17" fmla="*/ 247946 w 1096380"/>
              <a:gd name="connsiteY17" fmla="*/ 279617 h 1541695"/>
              <a:gd name="connsiteX18" fmla="*/ 415726 w 1096380"/>
              <a:gd name="connsiteY18" fmla="*/ 111837 h 1541695"/>
              <a:gd name="connsiteX19" fmla="*/ 629645 w 1096380"/>
              <a:gd name="connsiteY19" fmla="*/ 32141 h 1541695"/>
              <a:gd name="connsiteX20" fmla="*/ 1095234 w 1096380"/>
              <a:gd name="connsiteY20" fmla="*/ 2780 h 154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96380" h="1541695">
                <a:moveTo>
                  <a:pt x="1095234" y="2780"/>
                </a:moveTo>
                <a:cubicBezTo>
                  <a:pt x="1070766" y="13965"/>
                  <a:pt x="633839" y="34938"/>
                  <a:pt x="482837" y="99253"/>
                </a:cubicBezTo>
                <a:cubicBezTo>
                  <a:pt x="331835" y="163568"/>
                  <a:pt x="233964" y="355117"/>
                  <a:pt x="189223" y="388673"/>
                </a:cubicBezTo>
                <a:cubicBezTo>
                  <a:pt x="144482" y="422229"/>
                  <a:pt x="238159" y="272626"/>
                  <a:pt x="214390" y="300589"/>
                </a:cubicBezTo>
                <a:cubicBezTo>
                  <a:pt x="190621" y="328552"/>
                  <a:pt x="82263" y="486545"/>
                  <a:pt x="46610" y="556453"/>
                </a:cubicBezTo>
                <a:cubicBezTo>
                  <a:pt x="10957" y="626361"/>
                  <a:pt x="4666" y="655024"/>
                  <a:pt x="471" y="720039"/>
                </a:cubicBezTo>
                <a:cubicBezTo>
                  <a:pt x="-3724" y="785054"/>
                  <a:pt x="21443" y="924171"/>
                  <a:pt x="21443" y="946541"/>
                </a:cubicBezTo>
                <a:cubicBezTo>
                  <a:pt x="21443" y="968911"/>
                  <a:pt x="-3724" y="841678"/>
                  <a:pt x="471" y="854262"/>
                </a:cubicBezTo>
                <a:cubicBezTo>
                  <a:pt x="4666" y="866846"/>
                  <a:pt x="29133" y="971708"/>
                  <a:pt x="46610" y="1022042"/>
                </a:cubicBezTo>
                <a:cubicBezTo>
                  <a:pt x="64087" y="1072376"/>
                  <a:pt x="52203" y="1073075"/>
                  <a:pt x="105333" y="1156266"/>
                </a:cubicBezTo>
                <a:cubicBezTo>
                  <a:pt x="158463" y="1239457"/>
                  <a:pt x="332535" y="1471552"/>
                  <a:pt x="365392" y="1521187"/>
                </a:cubicBezTo>
                <a:cubicBezTo>
                  <a:pt x="398249" y="1570822"/>
                  <a:pt x="348613" y="1523284"/>
                  <a:pt x="302474" y="1454075"/>
                </a:cubicBezTo>
                <a:cubicBezTo>
                  <a:pt x="256335" y="1384866"/>
                  <a:pt x="134694" y="1192618"/>
                  <a:pt x="88555" y="1105932"/>
                </a:cubicBezTo>
                <a:cubicBezTo>
                  <a:pt x="42415" y="1019246"/>
                  <a:pt x="34026" y="1038121"/>
                  <a:pt x="25637" y="933958"/>
                </a:cubicBezTo>
                <a:cubicBezTo>
                  <a:pt x="17248" y="829795"/>
                  <a:pt x="35425" y="553657"/>
                  <a:pt x="38221" y="480952"/>
                </a:cubicBezTo>
                <a:cubicBezTo>
                  <a:pt x="41017" y="408247"/>
                  <a:pt x="7461" y="536879"/>
                  <a:pt x="42415" y="497730"/>
                </a:cubicBezTo>
                <a:cubicBezTo>
                  <a:pt x="77369" y="458582"/>
                  <a:pt x="213691" y="282413"/>
                  <a:pt x="247946" y="246061"/>
                </a:cubicBezTo>
                <a:cubicBezTo>
                  <a:pt x="282201" y="209709"/>
                  <a:pt x="219983" y="301988"/>
                  <a:pt x="247946" y="279617"/>
                </a:cubicBezTo>
                <a:cubicBezTo>
                  <a:pt x="275909" y="257246"/>
                  <a:pt x="352110" y="153083"/>
                  <a:pt x="415726" y="111837"/>
                </a:cubicBezTo>
                <a:cubicBezTo>
                  <a:pt x="479342" y="70591"/>
                  <a:pt x="513597" y="47521"/>
                  <a:pt x="629645" y="32141"/>
                </a:cubicBezTo>
                <a:cubicBezTo>
                  <a:pt x="745693" y="16761"/>
                  <a:pt x="1119702" y="-8405"/>
                  <a:pt x="1095234" y="2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8B786F7C-8D17-6E49-CFDA-BE8F49D4F19F}"/>
              </a:ext>
            </a:extLst>
          </p:cNvPr>
          <p:cNvSpPr/>
          <p:nvPr/>
        </p:nvSpPr>
        <p:spPr>
          <a:xfrm>
            <a:off x="666743" y="4890755"/>
            <a:ext cx="608855" cy="1305823"/>
          </a:xfrm>
          <a:custGeom>
            <a:avLst/>
            <a:gdLst>
              <a:gd name="connsiteX0" fmla="*/ 608384 w 608855"/>
              <a:gd name="connsiteY0" fmla="*/ 27 h 1305823"/>
              <a:gd name="connsiteX1" fmla="*/ 167962 w 608855"/>
              <a:gd name="connsiteY1" fmla="*/ 423671 h 1305823"/>
              <a:gd name="connsiteX2" fmla="*/ 67294 w 608855"/>
              <a:gd name="connsiteY2" fmla="*/ 608228 h 1305823"/>
              <a:gd name="connsiteX3" fmla="*/ 100850 w 608855"/>
              <a:gd name="connsiteY3" fmla="*/ 482394 h 1305823"/>
              <a:gd name="connsiteX4" fmla="*/ 21154 w 608855"/>
              <a:gd name="connsiteY4" fmla="*/ 717285 h 1305823"/>
              <a:gd name="connsiteX5" fmla="*/ 25349 w 608855"/>
              <a:gd name="connsiteY5" fmla="*/ 822148 h 1305823"/>
              <a:gd name="connsiteX6" fmla="*/ 75683 w 608855"/>
              <a:gd name="connsiteY6" fmla="*/ 964761 h 1305823"/>
              <a:gd name="connsiteX7" fmla="*/ 25349 w 608855"/>
              <a:gd name="connsiteY7" fmla="*/ 872482 h 1305823"/>
              <a:gd name="connsiteX8" fmla="*/ 96655 w 608855"/>
              <a:gd name="connsiteY8" fmla="*/ 1090595 h 1305823"/>
              <a:gd name="connsiteX9" fmla="*/ 163767 w 608855"/>
              <a:gd name="connsiteY9" fmla="*/ 1300320 h 1305823"/>
              <a:gd name="connsiteX10" fmla="*/ 117628 w 608855"/>
              <a:gd name="connsiteY10" fmla="*/ 1199652 h 1305823"/>
              <a:gd name="connsiteX11" fmla="*/ 182 w 608855"/>
              <a:gd name="connsiteY11" fmla="*/ 738258 h 1305823"/>
              <a:gd name="connsiteX12" fmla="*/ 146989 w 608855"/>
              <a:gd name="connsiteY12" fmla="*/ 373337 h 1305823"/>
              <a:gd name="connsiteX13" fmla="*/ 75683 w 608855"/>
              <a:gd name="connsiteY13" fmla="*/ 444643 h 1305823"/>
              <a:gd name="connsiteX14" fmla="*/ 608384 w 608855"/>
              <a:gd name="connsiteY14" fmla="*/ 27 h 130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8855" h="1305823">
                <a:moveTo>
                  <a:pt x="608384" y="27"/>
                </a:moveTo>
                <a:cubicBezTo>
                  <a:pt x="623764" y="-3468"/>
                  <a:pt x="258144" y="322304"/>
                  <a:pt x="167962" y="423671"/>
                </a:cubicBezTo>
                <a:cubicBezTo>
                  <a:pt x="77780" y="525038"/>
                  <a:pt x="78479" y="598441"/>
                  <a:pt x="67294" y="608228"/>
                </a:cubicBezTo>
                <a:cubicBezTo>
                  <a:pt x="56109" y="618015"/>
                  <a:pt x="108540" y="464218"/>
                  <a:pt x="100850" y="482394"/>
                </a:cubicBezTo>
                <a:cubicBezTo>
                  <a:pt x="93160" y="500570"/>
                  <a:pt x="33737" y="660659"/>
                  <a:pt x="21154" y="717285"/>
                </a:cubicBezTo>
                <a:cubicBezTo>
                  <a:pt x="8571" y="773911"/>
                  <a:pt x="16261" y="780902"/>
                  <a:pt x="25349" y="822148"/>
                </a:cubicBezTo>
                <a:cubicBezTo>
                  <a:pt x="34437" y="863394"/>
                  <a:pt x="75683" y="956372"/>
                  <a:pt x="75683" y="964761"/>
                </a:cubicBezTo>
                <a:cubicBezTo>
                  <a:pt x="75683" y="973150"/>
                  <a:pt x="21854" y="851510"/>
                  <a:pt x="25349" y="872482"/>
                </a:cubicBezTo>
                <a:cubicBezTo>
                  <a:pt x="28844" y="893454"/>
                  <a:pt x="73585" y="1019289"/>
                  <a:pt x="96655" y="1090595"/>
                </a:cubicBezTo>
                <a:cubicBezTo>
                  <a:pt x="119725" y="1161901"/>
                  <a:pt x="160271" y="1282144"/>
                  <a:pt x="163767" y="1300320"/>
                </a:cubicBezTo>
                <a:cubicBezTo>
                  <a:pt x="167262" y="1318496"/>
                  <a:pt x="144892" y="1293329"/>
                  <a:pt x="117628" y="1199652"/>
                </a:cubicBezTo>
                <a:cubicBezTo>
                  <a:pt x="90364" y="1105975"/>
                  <a:pt x="-4711" y="875977"/>
                  <a:pt x="182" y="738258"/>
                </a:cubicBezTo>
                <a:cubicBezTo>
                  <a:pt x="5075" y="600539"/>
                  <a:pt x="134406" y="422273"/>
                  <a:pt x="146989" y="373337"/>
                </a:cubicBezTo>
                <a:cubicBezTo>
                  <a:pt x="159572" y="324401"/>
                  <a:pt x="-517" y="506162"/>
                  <a:pt x="75683" y="444643"/>
                </a:cubicBezTo>
                <a:cubicBezTo>
                  <a:pt x="151883" y="383124"/>
                  <a:pt x="593004" y="3522"/>
                  <a:pt x="608384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2B86BFC9-7BA3-F061-8E23-9AC829544C72}"/>
              </a:ext>
            </a:extLst>
          </p:cNvPr>
          <p:cNvSpPr/>
          <p:nvPr/>
        </p:nvSpPr>
        <p:spPr>
          <a:xfrm>
            <a:off x="771372" y="5239105"/>
            <a:ext cx="372106" cy="1645189"/>
          </a:xfrm>
          <a:custGeom>
            <a:avLst/>
            <a:gdLst>
              <a:gd name="connsiteX0" fmla="*/ 369531 w 372106"/>
              <a:gd name="connsiteY0" fmla="*/ 4014 h 1645189"/>
              <a:gd name="connsiteX1" fmla="*/ 29777 w 372106"/>
              <a:gd name="connsiteY1" fmla="*/ 415075 h 1645189"/>
              <a:gd name="connsiteX2" fmla="*/ 21388 w 372106"/>
              <a:gd name="connsiteY2" fmla="*/ 536715 h 1645189"/>
              <a:gd name="connsiteX3" fmla="*/ 415 w 372106"/>
              <a:gd name="connsiteY3" fmla="*/ 465409 h 1645189"/>
              <a:gd name="connsiteX4" fmla="*/ 42360 w 372106"/>
              <a:gd name="connsiteY4" fmla="*/ 700301 h 1645189"/>
              <a:gd name="connsiteX5" fmla="*/ 117861 w 372106"/>
              <a:gd name="connsiteY5" fmla="*/ 1014888 h 1645189"/>
              <a:gd name="connsiteX6" fmla="*/ 117861 w 372106"/>
              <a:gd name="connsiteY6" fmla="*/ 893247 h 1645189"/>
              <a:gd name="connsiteX7" fmla="*/ 134639 w 372106"/>
              <a:gd name="connsiteY7" fmla="*/ 1140723 h 1645189"/>
              <a:gd name="connsiteX8" fmla="*/ 172389 w 372106"/>
              <a:gd name="connsiteY8" fmla="*/ 1220418 h 1645189"/>
              <a:gd name="connsiteX9" fmla="*/ 285641 w 372106"/>
              <a:gd name="connsiteY9" fmla="*/ 1425948 h 1645189"/>
              <a:gd name="connsiteX10" fmla="*/ 369531 w 372106"/>
              <a:gd name="connsiteY10" fmla="*/ 1639867 h 1645189"/>
              <a:gd name="connsiteX11" fmla="*/ 348558 w 372106"/>
              <a:gd name="connsiteY11" fmla="*/ 1572756 h 1645189"/>
              <a:gd name="connsiteX12" fmla="*/ 327586 w 372106"/>
              <a:gd name="connsiteY12" fmla="*/ 1488866 h 1645189"/>
              <a:gd name="connsiteX13" fmla="*/ 117861 w 372106"/>
              <a:gd name="connsiteY13" fmla="*/ 968748 h 1645189"/>
              <a:gd name="connsiteX14" fmla="*/ 42360 w 372106"/>
              <a:gd name="connsiteY14" fmla="*/ 612216 h 1645189"/>
              <a:gd name="connsiteX15" fmla="*/ 25582 w 372106"/>
              <a:gd name="connsiteY15" fmla="*/ 389908 h 1645189"/>
              <a:gd name="connsiteX16" fmla="*/ 12999 w 372106"/>
              <a:gd name="connsiteY16" fmla="*/ 423464 h 1645189"/>
              <a:gd name="connsiteX17" fmla="*/ 130445 w 372106"/>
              <a:gd name="connsiteY17" fmla="*/ 217934 h 1645189"/>
              <a:gd name="connsiteX18" fmla="*/ 369531 w 372106"/>
              <a:gd name="connsiteY18" fmla="*/ 4014 h 164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2106" h="1645189">
                <a:moveTo>
                  <a:pt x="369531" y="4014"/>
                </a:moveTo>
                <a:cubicBezTo>
                  <a:pt x="352753" y="36871"/>
                  <a:pt x="87801" y="326292"/>
                  <a:pt x="29777" y="415075"/>
                </a:cubicBezTo>
                <a:cubicBezTo>
                  <a:pt x="-28247" y="503858"/>
                  <a:pt x="26282" y="528326"/>
                  <a:pt x="21388" y="536715"/>
                </a:cubicBezTo>
                <a:cubicBezTo>
                  <a:pt x="16494" y="545104"/>
                  <a:pt x="-3080" y="438145"/>
                  <a:pt x="415" y="465409"/>
                </a:cubicBezTo>
                <a:cubicBezTo>
                  <a:pt x="3910" y="492673"/>
                  <a:pt x="22786" y="608721"/>
                  <a:pt x="42360" y="700301"/>
                </a:cubicBezTo>
                <a:cubicBezTo>
                  <a:pt x="61934" y="791881"/>
                  <a:pt x="105278" y="982730"/>
                  <a:pt x="117861" y="1014888"/>
                </a:cubicBezTo>
                <a:cubicBezTo>
                  <a:pt x="130444" y="1047046"/>
                  <a:pt x="115065" y="872275"/>
                  <a:pt x="117861" y="893247"/>
                </a:cubicBezTo>
                <a:cubicBezTo>
                  <a:pt x="120657" y="914220"/>
                  <a:pt x="125551" y="1086195"/>
                  <a:pt x="134639" y="1140723"/>
                </a:cubicBezTo>
                <a:cubicBezTo>
                  <a:pt x="143727" y="1195251"/>
                  <a:pt x="147222" y="1172881"/>
                  <a:pt x="172389" y="1220418"/>
                </a:cubicBezTo>
                <a:cubicBezTo>
                  <a:pt x="197556" y="1267955"/>
                  <a:pt x="252784" y="1356040"/>
                  <a:pt x="285641" y="1425948"/>
                </a:cubicBezTo>
                <a:cubicBezTo>
                  <a:pt x="318498" y="1495856"/>
                  <a:pt x="359045" y="1615399"/>
                  <a:pt x="369531" y="1639867"/>
                </a:cubicBezTo>
                <a:cubicBezTo>
                  <a:pt x="380017" y="1664335"/>
                  <a:pt x="355549" y="1597923"/>
                  <a:pt x="348558" y="1572756"/>
                </a:cubicBezTo>
                <a:cubicBezTo>
                  <a:pt x="341567" y="1547589"/>
                  <a:pt x="366035" y="1589534"/>
                  <a:pt x="327586" y="1488866"/>
                </a:cubicBezTo>
                <a:cubicBezTo>
                  <a:pt x="289137" y="1388198"/>
                  <a:pt x="165399" y="1114856"/>
                  <a:pt x="117861" y="968748"/>
                </a:cubicBezTo>
                <a:cubicBezTo>
                  <a:pt x="70323" y="822640"/>
                  <a:pt x="57740" y="708689"/>
                  <a:pt x="42360" y="612216"/>
                </a:cubicBezTo>
                <a:cubicBezTo>
                  <a:pt x="26980" y="515743"/>
                  <a:pt x="30475" y="421367"/>
                  <a:pt x="25582" y="389908"/>
                </a:cubicBezTo>
                <a:cubicBezTo>
                  <a:pt x="20689" y="358449"/>
                  <a:pt x="-4478" y="452126"/>
                  <a:pt x="12999" y="423464"/>
                </a:cubicBezTo>
                <a:cubicBezTo>
                  <a:pt x="30476" y="394802"/>
                  <a:pt x="66829" y="287143"/>
                  <a:pt x="130445" y="217934"/>
                </a:cubicBezTo>
                <a:cubicBezTo>
                  <a:pt x="194061" y="148725"/>
                  <a:pt x="386309" y="-28843"/>
                  <a:pt x="369531" y="4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5BAE4D36-7AA6-6592-8D40-04FA0E171268}"/>
              </a:ext>
            </a:extLst>
          </p:cNvPr>
          <p:cNvSpPr/>
          <p:nvPr/>
        </p:nvSpPr>
        <p:spPr>
          <a:xfrm>
            <a:off x="404939" y="4536941"/>
            <a:ext cx="1323481" cy="463398"/>
          </a:xfrm>
          <a:custGeom>
            <a:avLst/>
            <a:gdLst>
              <a:gd name="connsiteX0" fmla="*/ 1323193 w 1323481"/>
              <a:gd name="connsiteY0" fmla="*/ 93782 h 463398"/>
              <a:gd name="connsiteX1" fmla="*/ 492683 w 1323481"/>
              <a:gd name="connsiteY1" fmla="*/ 51837 h 463398"/>
              <a:gd name="connsiteX2" fmla="*/ 383626 w 1323481"/>
              <a:gd name="connsiteY2" fmla="*/ 102171 h 463398"/>
              <a:gd name="connsiteX3" fmla="*/ 10316 w 1323481"/>
              <a:gd name="connsiteY3" fmla="*/ 454509 h 463398"/>
              <a:gd name="connsiteX4" fmla="*/ 131956 w 1323481"/>
              <a:gd name="connsiteY4" fmla="*/ 328674 h 463398"/>
              <a:gd name="connsiteX5" fmla="*/ 421377 w 1323481"/>
              <a:gd name="connsiteY5" fmla="*/ 14087 h 463398"/>
              <a:gd name="connsiteX6" fmla="*/ 412988 w 1323481"/>
              <a:gd name="connsiteY6" fmla="*/ 51837 h 463398"/>
              <a:gd name="connsiteX7" fmla="*/ 584962 w 1323481"/>
              <a:gd name="connsiteY7" fmla="*/ 26670 h 463398"/>
              <a:gd name="connsiteX8" fmla="*/ 1323193 w 1323481"/>
              <a:gd name="connsiteY8" fmla="*/ 93782 h 46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3481" h="463398">
                <a:moveTo>
                  <a:pt x="1323193" y="93782"/>
                </a:moveTo>
                <a:cubicBezTo>
                  <a:pt x="1307813" y="97977"/>
                  <a:pt x="649277" y="50439"/>
                  <a:pt x="492683" y="51837"/>
                </a:cubicBezTo>
                <a:cubicBezTo>
                  <a:pt x="336089" y="53235"/>
                  <a:pt x="464020" y="35059"/>
                  <a:pt x="383626" y="102171"/>
                </a:cubicBezTo>
                <a:cubicBezTo>
                  <a:pt x="303232" y="169283"/>
                  <a:pt x="52261" y="416759"/>
                  <a:pt x="10316" y="454509"/>
                </a:cubicBezTo>
                <a:cubicBezTo>
                  <a:pt x="-31629" y="492259"/>
                  <a:pt x="63446" y="402078"/>
                  <a:pt x="131956" y="328674"/>
                </a:cubicBezTo>
                <a:cubicBezTo>
                  <a:pt x="200466" y="255270"/>
                  <a:pt x="374538" y="60226"/>
                  <a:pt x="421377" y="14087"/>
                </a:cubicBezTo>
                <a:cubicBezTo>
                  <a:pt x="468216" y="-32052"/>
                  <a:pt x="385724" y="49740"/>
                  <a:pt x="412988" y="51837"/>
                </a:cubicBezTo>
                <a:cubicBezTo>
                  <a:pt x="440252" y="53934"/>
                  <a:pt x="435358" y="18980"/>
                  <a:pt x="584962" y="26670"/>
                </a:cubicBezTo>
                <a:cubicBezTo>
                  <a:pt x="734566" y="34360"/>
                  <a:pt x="1338573" y="89587"/>
                  <a:pt x="1323193" y="93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E7E08691-F59E-ADD1-A4E5-0D0CA75020C1}"/>
              </a:ext>
            </a:extLst>
          </p:cNvPr>
          <p:cNvSpPr/>
          <p:nvPr/>
        </p:nvSpPr>
        <p:spPr>
          <a:xfrm>
            <a:off x="1116049" y="3163915"/>
            <a:ext cx="664883" cy="1484811"/>
          </a:xfrm>
          <a:custGeom>
            <a:avLst/>
            <a:gdLst>
              <a:gd name="connsiteX0" fmla="*/ 662417 w 664883"/>
              <a:gd name="connsiteY0" fmla="*/ 2929 h 1484811"/>
              <a:gd name="connsiteX1" fmla="*/ 180050 w 664883"/>
              <a:gd name="connsiteY1" fmla="*/ 514657 h 1484811"/>
              <a:gd name="connsiteX2" fmla="*/ 8076 w 664883"/>
              <a:gd name="connsiteY2" fmla="*/ 1038969 h 1484811"/>
              <a:gd name="connsiteX3" fmla="*/ 29048 w 664883"/>
              <a:gd name="connsiteY3" fmla="*/ 896357 h 1484811"/>
              <a:gd name="connsiteX4" fmla="*/ 37437 w 664883"/>
              <a:gd name="connsiteY4" fmla="*/ 1055747 h 1484811"/>
              <a:gd name="connsiteX5" fmla="*/ 112938 w 664883"/>
              <a:gd name="connsiteY5" fmla="*/ 1324195 h 1484811"/>
              <a:gd name="connsiteX6" fmla="*/ 58410 w 664883"/>
              <a:gd name="connsiteY6" fmla="*/ 1311612 h 1484811"/>
              <a:gd name="connsiteX7" fmla="*/ 586916 w 664883"/>
              <a:gd name="connsiteY7" fmla="*/ 1479391 h 1484811"/>
              <a:gd name="connsiteX8" fmla="*/ 322663 w 664883"/>
              <a:gd name="connsiteY8" fmla="*/ 1437446 h 1484811"/>
              <a:gd name="connsiteX9" fmla="*/ 201023 w 664883"/>
              <a:gd name="connsiteY9" fmla="*/ 1374529 h 1484811"/>
              <a:gd name="connsiteX10" fmla="*/ 87771 w 664883"/>
              <a:gd name="connsiteY10" fmla="*/ 1143832 h 1484811"/>
              <a:gd name="connsiteX11" fmla="*/ 20659 w 664883"/>
              <a:gd name="connsiteY11" fmla="*/ 896357 h 1484811"/>
              <a:gd name="connsiteX12" fmla="*/ 192634 w 664883"/>
              <a:gd name="connsiteY12" fmla="*/ 439157 h 1484811"/>
              <a:gd name="connsiteX13" fmla="*/ 163272 w 664883"/>
              <a:gd name="connsiteY13" fmla="*/ 581769 h 1484811"/>
              <a:gd name="connsiteX14" fmla="*/ 360413 w 664883"/>
              <a:gd name="connsiteY14" fmla="*/ 317516 h 1484811"/>
              <a:gd name="connsiteX15" fmla="*/ 662417 w 664883"/>
              <a:gd name="connsiteY15" fmla="*/ 2929 h 148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4883" h="1484811">
                <a:moveTo>
                  <a:pt x="662417" y="2929"/>
                </a:moveTo>
                <a:cubicBezTo>
                  <a:pt x="632356" y="35786"/>
                  <a:pt x="289107" y="341984"/>
                  <a:pt x="180050" y="514657"/>
                </a:cubicBezTo>
                <a:cubicBezTo>
                  <a:pt x="70993" y="687330"/>
                  <a:pt x="33243" y="975352"/>
                  <a:pt x="8076" y="1038969"/>
                </a:cubicBezTo>
                <a:cubicBezTo>
                  <a:pt x="-17091" y="1102586"/>
                  <a:pt x="24154" y="893561"/>
                  <a:pt x="29048" y="896357"/>
                </a:cubicBezTo>
                <a:cubicBezTo>
                  <a:pt x="33941" y="899153"/>
                  <a:pt x="23455" y="984441"/>
                  <a:pt x="37437" y="1055747"/>
                </a:cubicBezTo>
                <a:cubicBezTo>
                  <a:pt x="51419" y="1127053"/>
                  <a:pt x="109443" y="1281551"/>
                  <a:pt x="112938" y="1324195"/>
                </a:cubicBezTo>
                <a:cubicBezTo>
                  <a:pt x="116433" y="1366839"/>
                  <a:pt x="58410" y="1311612"/>
                  <a:pt x="58410" y="1311612"/>
                </a:cubicBezTo>
                <a:cubicBezTo>
                  <a:pt x="137406" y="1337478"/>
                  <a:pt x="542874" y="1458419"/>
                  <a:pt x="586916" y="1479391"/>
                </a:cubicBezTo>
                <a:cubicBezTo>
                  <a:pt x="630958" y="1500363"/>
                  <a:pt x="386978" y="1454923"/>
                  <a:pt x="322663" y="1437446"/>
                </a:cubicBezTo>
                <a:cubicBezTo>
                  <a:pt x="258348" y="1419969"/>
                  <a:pt x="240172" y="1423465"/>
                  <a:pt x="201023" y="1374529"/>
                </a:cubicBezTo>
                <a:cubicBezTo>
                  <a:pt x="161874" y="1325593"/>
                  <a:pt x="117832" y="1223527"/>
                  <a:pt x="87771" y="1143832"/>
                </a:cubicBezTo>
                <a:cubicBezTo>
                  <a:pt x="57710" y="1064137"/>
                  <a:pt x="3182" y="1013803"/>
                  <a:pt x="20659" y="896357"/>
                </a:cubicBezTo>
                <a:cubicBezTo>
                  <a:pt x="38136" y="778911"/>
                  <a:pt x="168865" y="491588"/>
                  <a:pt x="192634" y="439157"/>
                </a:cubicBezTo>
                <a:cubicBezTo>
                  <a:pt x="216403" y="386726"/>
                  <a:pt x="135309" y="602042"/>
                  <a:pt x="163272" y="581769"/>
                </a:cubicBezTo>
                <a:cubicBezTo>
                  <a:pt x="191235" y="561496"/>
                  <a:pt x="281417" y="412591"/>
                  <a:pt x="360413" y="317516"/>
                </a:cubicBezTo>
                <a:cubicBezTo>
                  <a:pt x="439409" y="222441"/>
                  <a:pt x="692478" y="-29928"/>
                  <a:pt x="662417" y="2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944FA14A-DA62-0D37-C23B-597974DC4622}"/>
              </a:ext>
            </a:extLst>
          </p:cNvPr>
          <p:cNvSpPr/>
          <p:nvPr/>
        </p:nvSpPr>
        <p:spPr>
          <a:xfrm>
            <a:off x="1381817" y="3605252"/>
            <a:ext cx="3294917" cy="988804"/>
          </a:xfrm>
          <a:custGeom>
            <a:avLst/>
            <a:gdLst>
              <a:gd name="connsiteX0" fmla="*/ 308565 w 3294917"/>
              <a:gd name="connsiteY0" fmla="*/ 987720 h 988804"/>
              <a:gd name="connsiteX1" fmla="*/ 157563 w 3294917"/>
              <a:gd name="connsiteY1" fmla="*/ 719273 h 988804"/>
              <a:gd name="connsiteX2" fmla="*/ 19144 w 3294917"/>
              <a:gd name="connsiteY2" fmla="*/ 413075 h 988804"/>
              <a:gd name="connsiteX3" fmla="*/ 27533 w 3294917"/>
              <a:gd name="connsiteY3" fmla="*/ 488576 h 988804"/>
              <a:gd name="connsiteX4" fmla="*/ 262425 w 3294917"/>
              <a:gd name="connsiteY4" fmla="*/ 106876 h 988804"/>
              <a:gd name="connsiteX5" fmla="*/ 547651 w 3294917"/>
              <a:gd name="connsiteY5" fmla="*/ 22987 h 988804"/>
              <a:gd name="connsiteX6" fmla="*/ 1130686 w 3294917"/>
              <a:gd name="connsiteY6" fmla="*/ 127849 h 988804"/>
              <a:gd name="connsiteX7" fmla="*/ 1080352 w 3294917"/>
              <a:gd name="connsiteY7" fmla="*/ 22987 h 988804"/>
              <a:gd name="connsiteX8" fmla="*/ 1789222 w 3294917"/>
              <a:gd name="connsiteY8" fmla="*/ 39765 h 988804"/>
              <a:gd name="connsiteX9" fmla="*/ 2284172 w 3294917"/>
              <a:gd name="connsiteY9" fmla="*/ 291434 h 988804"/>
              <a:gd name="connsiteX10" fmla="*/ 3261489 w 3294917"/>
              <a:gd name="connsiteY10" fmla="*/ 270462 h 988804"/>
              <a:gd name="connsiteX11" fmla="*/ 2993042 w 3294917"/>
              <a:gd name="connsiteY11" fmla="*/ 304018 h 988804"/>
              <a:gd name="connsiteX12" fmla="*/ 2263200 w 3294917"/>
              <a:gd name="connsiteY12" fmla="*/ 324990 h 988804"/>
              <a:gd name="connsiteX13" fmla="*/ 1634025 w 3294917"/>
              <a:gd name="connsiteY13" fmla="*/ 27181 h 988804"/>
              <a:gd name="connsiteX14" fmla="*/ 1017434 w 3294917"/>
              <a:gd name="connsiteY14" fmla="*/ 14598 h 988804"/>
              <a:gd name="connsiteX15" fmla="*/ 388260 w 3294917"/>
              <a:gd name="connsiteY15" fmla="*/ 35570 h 988804"/>
              <a:gd name="connsiteX16" fmla="*/ 228869 w 3294917"/>
              <a:gd name="connsiteY16" fmla="*/ 228517 h 988804"/>
              <a:gd name="connsiteX17" fmla="*/ 90451 w 3294917"/>
              <a:gd name="connsiteY17" fmla="*/ 413075 h 988804"/>
              <a:gd name="connsiteX18" fmla="*/ 77867 w 3294917"/>
              <a:gd name="connsiteY18" fmla="*/ 559882 h 988804"/>
              <a:gd name="connsiteX19" fmla="*/ 266620 w 3294917"/>
              <a:gd name="connsiteY19" fmla="*/ 803163 h 988804"/>
              <a:gd name="connsiteX20" fmla="*/ 308565 w 3294917"/>
              <a:gd name="connsiteY20" fmla="*/ 987720 h 98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94917" h="988804">
                <a:moveTo>
                  <a:pt x="308565" y="987720"/>
                </a:moveTo>
                <a:cubicBezTo>
                  <a:pt x="290389" y="973738"/>
                  <a:pt x="205800" y="815047"/>
                  <a:pt x="157563" y="719273"/>
                </a:cubicBezTo>
                <a:cubicBezTo>
                  <a:pt x="109326" y="623499"/>
                  <a:pt x="40816" y="451524"/>
                  <a:pt x="19144" y="413075"/>
                </a:cubicBezTo>
                <a:cubicBezTo>
                  <a:pt x="-2528" y="374626"/>
                  <a:pt x="-13014" y="539609"/>
                  <a:pt x="27533" y="488576"/>
                </a:cubicBezTo>
                <a:cubicBezTo>
                  <a:pt x="68080" y="437543"/>
                  <a:pt x="175739" y="184474"/>
                  <a:pt x="262425" y="106876"/>
                </a:cubicBezTo>
                <a:cubicBezTo>
                  <a:pt x="349111" y="29278"/>
                  <a:pt x="402941" y="19492"/>
                  <a:pt x="547651" y="22987"/>
                </a:cubicBezTo>
                <a:cubicBezTo>
                  <a:pt x="692361" y="26482"/>
                  <a:pt x="1041903" y="127849"/>
                  <a:pt x="1130686" y="127849"/>
                </a:cubicBezTo>
                <a:cubicBezTo>
                  <a:pt x="1219469" y="127849"/>
                  <a:pt x="970596" y="37668"/>
                  <a:pt x="1080352" y="22987"/>
                </a:cubicBezTo>
                <a:cubicBezTo>
                  <a:pt x="1190108" y="8306"/>
                  <a:pt x="1588585" y="-4976"/>
                  <a:pt x="1789222" y="39765"/>
                </a:cubicBezTo>
                <a:cubicBezTo>
                  <a:pt x="1989859" y="84506"/>
                  <a:pt x="2038794" y="252984"/>
                  <a:pt x="2284172" y="291434"/>
                </a:cubicBezTo>
                <a:cubicBezTo>
                  <a:pt x="2529550" y="329883"/>
                  <a:pt x="3143344" y="268365"/>
                  <a:pt x="3261489" y="270462"/>
                </a:cubicBezTo>
                <a:cubicBezTo>
                  <a:pt x="3379634" y="272559"/>
                  <a:pt x="3159423" y="294930"/>
                  <a:pt x="2993042" y="304018"/>
                </a:cubicBezTo>
                <a:cubicBezTo>
                  <a:pt x="2826661" y="313106"/>
                  <a:pt x="2489703" y="371129"/>
                  <a:pt x="2263200" y="324990"/>
                </a:cubicBezTo>
                <a:cubicBezTo>
                  <a:pt x="2036697" y="278850"/>
                  <a:pt x="1841653" y="78913"/>
                  <a:pt x="1634025" y="27181"/>
                </a:cubicBezTo>
                <a:cubicBezTo>
                  <a:pt x="1426397" y="-24551"/>
                  <a:pt x="1225061" y="13200"/>
                  <a:pt x="1017434" y="14598"/>
                </a:cubicBezTo>
                <a:cubicBezTo>
                  <a:pt x="809807" y="15996"/>
                  <a:pt x="519688" y="-83"/>
                  <a:pt x="388260" y="35570"/>
                </a:cubicBezTo>
                <a:cubicBezTo>
                  <a:pt x="256832" y="71223"/>
                  <a:pt x="278504" y="165600"/>
                  <a:pt x="228869" y="228517"/>
                </a:cubicBezTo>
                <a:cubicBezTo>
                  <a:pt x="179234" y="291434"/>
                  <a:pt x="115618" y="357848"/>
                  <a:pt x="90451" y="413075"/>
                </a:cubicBezTo>
                <a:cubicBezTo>
                  <a:pt x="65284" y="468302"/>
                  <a:pt x="48506" y="494867"/>
                  <a:pt x="77867" y="559882"/>
                </a:cubicBezTo>
                <a:cubicBezTo>
                  <a:pt x="107228" y="624897"/>
                  <a:pt x="230967" y="729060"/>
                  <a:pt x="266620" y="803163"/>
                </a:cubicBezTo>
                <a:cubicBezTo>
                  <a:pt x="302273" y="877266"/>
                  <a:pt x="326741" y="1001702"/>
                  <a:pt x="308565" y="987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EB85BC0B-B911-F874-EFD2-47BF1F54522E}"/>
              </a:ext>
            </a:extLst>
          </p:cNvPr>
          <p:cNvSpPr/>
          <p:nvPr/>
        </p:nvSpPr>
        <p:spPr>
          <a:xfrm>
            <a:off x="1577129" y="2412489"/>
            <a:ext cx="1258734" cy="977452"/>
          </a:xfrm>
          <a:custGeom>
            <a:avLst/>
            <a:gdLst>
              <a:gd name="connsiteX0" fmla="*/ 1 w 1258734"/>
              <a:gd name="connsiteY0" fmla="*/ 976663 h 977452"/>
              <a:gd name="connsiteX1" fmla="*/ 369117 w 1258734"/>
              <a:gd name="connsiteY1" fmla="*/ 745966 h 977452"/>
              <a:gd name="connsiteX2" fmla="*/ 809539 w 1258734"/>
              <a:gd name="connsiteY2" fmla="*/ 360072 h 977452"/>
              <a:gd name="connsiteX3" fmla="*/ 692093 w 1258734"/>
              <a:gd name="connsiteY3" fmla="*/ 427184 h 977452"/>
              <a:gd name="connsiteX4" fmla="*/ 1254155 w 1258734"/>
              <a:gd name="connsiteY4" fmla="*/ 3540 h 977452"/>
              <a:gd name="connsiteX5" fmla="*/ 973124 w 1258734"/>
              <a:gd name="connsiteY5" fmla="*/ 213265 h 977452"/>
              <a:gd name="connsiteX6" fmla="*/ 700482 w 1258734"/>
              <a:gd name="connsiteY6" fmla="*/ 414601 h 977452"/>
              <a:gd name="connsiteX7" fmla="*/ 566258 w 1258734"/>
              <a:gd name="connsiteY7" fmla="*/ 561408 h 977452"/>
              <a:gd name="connsiteX8" fmla="*/ 322977 w 1258734"/>
              <a:gd name="connsiteY8" fmla="*/ 758550 h 977452"/>
              <a:gd name="connsiteX9" fmla="*/ 373311 w 1258734"/>
              <a:gd name="connsiteY9" fmla="*/ 670465 h 977452"/>
              <a:gd name="connsiteX10" fmla="*/ 1 w 1258734"/>
              <a:gd name="connsiteY10" fmla="*/ 976663 h 97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8734" h="977452">
                <a:moveTo>
                  <a:pt x="1" y="976663"/>
                </a:moveTo>
                <a:cubicBezTo>
                  <a:pt x="-698" y="989246"/>
                  <a:pt x="234194" y="848731"/>
                  <a:pt x="369117" y="745966"/>
                </a:cubicBezTo>
                <a:cubicBezTo>
                  <a:pt x="504040" y="643201"/>
                  <a:pt x="755710" y="413202"/>
                  <a:pt x="809539" y="360072"/>
                </a:cubicBezTo>
                <a:cubicBezTo>
                  <a:pt x="863368" y="306942"/>
                  <a:pt x="617990" y="486606"/>
                  <a:pt x="692093" y="427184"/>
                </a:cubicBezTo>
                <a:cubicBezTo>
                  <a:pt x="766196" y="367762"/>
                  <a:pt x="1207317" y="39193"/>
                  <a:pt x="1254155" y="3540"/>
                </a:cubicBezTo>
                <a:cubicBezTo>
                  <a:pt x="1300993" y="-32113"/>
                  <a:pt x="973124" y="213265"/>
                  <a:pt x="973124" y="213265"/>
                </a:cubicBezTo>
                <a:cubicBezTo>
                  <a:pt x="880845" y="281775"/>
                  <a:pt x="768293" y="356577"/>
                  <a:pt x="700482" y="414601"/>
                </a:cubicBezTo>
                <a:cubicBezTo>
                  <a:pt x="632671" y="472625"/>
                  <a:pt x="629176" y="504083"/>
                  <a:pt x="566258" y="561408"/>
                </a:cubicBezTo>
                <a:cubicBezTo>
                  <a:pt x="503341" y="618733"/>
                  <a:pt x="355135" y="740374"/>
                  <a:pt x="322977" y="758550"/>
                </a:cubicBezTo>
                <a:cubicBezTo>
                  <a:pt x="290819" y="776726"/>
                  <a:pt x="430636" y="627122"/>
                  <a:pt x="373311" y="670465"/>
                </a:cubicBezTo>
                <a:cubicBezTo>
                  <a:pt x="315986" y="713808"/>
                  <a:pt x="700" y="964080"/>
                  <a:pt x="1" y="976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92BAB546-040C-0F2E-B2AB-311D994B158F}"/>
              </a:ext>
            </a:extLst>
          </p:cNvPr>
          <p:cNvSpPr/>
          <p:nvPr/>
        </p:nvSpPr>
        <p:spPr>
          <a:xfrm>
            <a:off x="2525086" y="2241035"/>
            <a:ext cx="2026897" cy="409524"/>
          </a:xfrm>
          <a:custGeom>
            <a:avLst/>
            <a:gdLst>
              <a:gd name="connsiteX0" fmla="*/ 0 w 2026897"/>
              <a:gd name="connsiteY0" fmla="*/ 330191 h 409524"/>
              <a:gd name="connsiteX1" fmla="*/ 771787 w 2026897"/>
              <a:gd name="connsiteY1" fmla="*/ 57548 h 409524"/>
              <a:gd name="connsiteX2" fmla="*/ 734037 w 2026897"/>
              <a:gd name="connsiteY2" fmla="*/ 65937 h 409524"/>
              <a:gd name="connsiteX3" fmla="*/ 1136708 w 2026897"/>
              <a:gd name="connsiteY3" fmla="*/ 3020 h 409524"/>
              <a:gd name="connsiteX4" fmla="*/ 1098958 w 2026897"/>
              <a:gd name="connsiteY4" fmla="*/ 11409 h 409524"/>
              <a:gd name="connsiteX5" fmla="*/ 1535186 w 2026897"/>
              <a:gd name="connsiteY5" fmla="*/ 23993 h 409524"/>
              <a:gd name="connsiteX6" fmla="*/ 1421934 w 2026897"/>
              <a:gd name="connsiteY6" fmla="*/ 40771 h 409524"/>
              <a:gd name="connsiteX7" fmla="*/ 1610686 w 2026897"/>
              <a:gd name="connsiteY7" fmla="*/ 137244 h 409524"/>
              <a:gd name="connsiteX8" fmla="*/ 2017553 w 2026897"/>
              <a:gd name="connsiteY8" fmla="*/ 405692 h 409524"/>
              <a:gd name="connsiteX9" fmla="*/ 1866551 w 2026897"/>
              <a:gd name="connsiteY9" fmla="*/ 279857 h 409524"/>
              <a:gd name="connsiteX10" fmla="*/ 1530991 w 2026897"/>
              <a:gd name="connsiteY10" fmla="*/ 61743 h 409524"/>
              <a:gd name="connsiteX11" fmla="*/ 1073791 w 2026897"/>
              <a:gd name="connsiteY11" fmla="*/ 32382 h 409524"/>
              <a:gd name="connsiteX12" fmla="*/ 436228 w 2026897"/>
              <a:gd name="connsiteY12" fmla="*/ 170800 h 409524"/>
              <a:gd name="connsiteX13" fmla="*/ 629175 w 2026897"/>
              <a:gd name="connsiteY13" fmla="*/ 78521 h 409524"/>
              <a:gd name="connsiteX14" fmla="*/ 209725 w 2026897"/>
              <a:gd name="connsiteY14" fmla="*/ 254690 h 409524"/>
              <a:gd name="connsiteX15" fmla="*/ 0 w 2026897"/>
              <a:gd name="connsiteY15" fmla="*/ 330191 h 40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26897" h="409524">
                <a:moveTo>
                  <a:pt x="0" y="330191"/>
                </a:moveTo>
                <a:lnTo>
                  <a:pt x="771787" y="57548"/>
                </a:lnTo>
                <a:cubicBezTo>
                  <a:pt x="894127" y="13506"/>
                  <a:pt x="734037" y="65937"/>
                  <a:pt x="734037" y="65937"/>
                </a:cubicBezTo>
                <a:lnTo>
                  <a:pt x="1136708" y="3020"/>
                </a:lnTo>
                <a:cubicBezTo>
                  <a:pt x="1197528" y="-6068"/>
                  <a:pt x="1032545" y="7914"/>
                  <a:pt x="1098958" y="11409"/>
                </a:cubicBezTo>
                <a:cubicBezTo>
                  <a:pt x="1165371" y="14904"/>
                  <a:pt x="1481357" y="19099"/>
                  <a:pt x="1535186" y="23993"/>
                </a:cubicBezTo>
                <a:cubicBezTo>
                  <a:pt x="1589015" y="28887"/>
                  <a:pt x="1409351" y="21896"/>
                  <a:pt x="1421934" y="40771"/>
                </a:cubicBezTo>
                <a:cubicBezTo>
                  <a:pt x="1434517" y="59646"/>
                  <a:pt x="1511416" y="76424"/>
                  <a:pt x="1610686" y="137244"/>
                </a:cubicBezTo>
                <a:cubicBezTo>
                  <a:pt x="1709956" y="198064"/>
                  <a:pt x="1974909" y="381923"/>
                  <a:pt x="2017553" y="405692"/>
                </a:cubicBezTo>
                <a:cubicBezTo>
                  <a:pt x="2060197" y="429461"/>
                  <a:pt x="1947645" y="337182"/>
                  <a:pt x="1866551" y="279857"/>
                </a:cubicBezTo>
                <a:cubicBezTo>
                  <a:pt x="1785457" y="222532"/>
                  <a:pt x="1663118" y="102989"/>
                  <a:pt x="1530991" y="61743"/>
                </a:cubicBezTo>
                <a:cubicBezTo>
                  <a:pt x="1398864" y="20497"/>
                  <a:pt x="1256251" y="14206"/>
                  <a:pt x="1073791" y="32382"/>
                </a:cubicBezTo>
                <a:cubicBezTo>
                  <a:pt x="891331" y="50558"/>
                  <a:pt x="510331" y="163110"/>
                  <a:pt x="436228" y="170800"/>
                </a:cubicBezTo>
                <a:cubicBezTo>
                  <a:pt x="362125" y="178490"/>
                  <a:pt x="666925" y="64539"/>
                  <a:pt x="629175" y="78521"/>
                </a:cubicBezTo>
                <a:cubicBezTo>
                  <a:pt x="591425" y="92503"/>
                  <a:pt x="321578" y="215541"/>
                  <a:pt x="209725" y="254690"/>
                </a:cubicBezTo>
                <a:lnTo>
                  <a:pt x="0" y="33019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4687BE83-EBE7-EE9A-749E-0DF652B4D759}"/>
              </a:ext>
            </a:extLst>
          </p:cNvPr>
          <p:cNvSpPr/>
          <p:nvPr/>
        </p:nvSpPr>
        <p:spPr>
          <a:xfrm>
            <a:off x="1678978" y="4286774"/>
            <a:ext cx="2316038" cy="1446496"/>
          </a:xfrm>
          <a:custGeom>
            <a:avLst/>
            <a:gdLst>
              <a:gd name="connsiteX0" fmla="*/ 15598 w 2316038"/>
              <a:gd name="connsiteY0" fmla="*/ 239087 h 1446496"/>
              <a:gd name="connsiteX1" fmla="*/ 871275 w 2316038"/>
              <a:gd name="connsiteY1" fmla="*/ 46140 h 1446496"/>
              <a:gd name="connsiteX2" fmla="*/ 829330 w 2316038"/>
              <a:gd name="connsiteY2" fmla="*/ 104863 h 1446496"/>
              <a:gd name="connsiteX3" fmla="*/ 988721 w 2316038"/>
              <a:gd name="connsiteY3" fmla="*/ 104863 h 1446496"/>
              <a:gd name="connsiteX4" fmla="*/ 1450116 w 2316038"/>
              <a:gd name="connsiteY4" fmla="*/ 398477 h 1446496"/>
              <a:gd name="connsiteX5" fmla="*/ 1315892 w 2316038"/>
              <a:gd name="connsiteY5" fmla="*/ 352338 h 1446496"/>
              <a:gd name="connsiteX6" fmla="*/ 1672424 w 2316038"/>
              <a:gd name="connsiteY6" fmla="*/ 696287 h 1446496"/>
              <a:gd name="connsiteX7" fmla="*/ 1601117 w 2316038"/>
              <a:gd name="connsiteY7" fmla="*/ 557868 h 1446496"/>
              <a:gd name="connsiteX8" fmla="*/ 2020567 w 2316038"/>
              <a:gd name="connsiteY8" fmla="*/ 1119931 h 1446496"/>
              <a:gd name="connsiteX9" fmla="*/ 1974428 w 2316038"/>
              <a:gd name="connsiteY9" fmla="*/ 985707 h 1446496"/>
              <a:gd name="connsiteX10" fmla="*/ 2305793 w 2316038"/>
              <a:gd name="connsiteY10" fmla="*/ 1434518 h 1446496"/>
              <a:gd name="connsiteX11" fmla="*/ 2192541 w 2316038"/>
              <a:gd name="connsiteY11" fmla="*/ 1270932 h 1446496"/>
              <a:gd name="connsiteX12" fmla="*/ 1802453 w 2316038"/>
              <a:gd name="connsiteY12" fmla="*/ 780176 h 1446496"/>
              <a:gd name="connsiteX13" fmla="*/ 1261363 w 2316038"/>
              <a:gd name="connsiteY13" fmla="*/ 310393 h 1446496"/>
              <a:gd name="connsiteX14" fmla="*/ 900637 w 2316038"/>
              <a:gd name="connsiteY14" fmla="*/ 8389 h 1446496"/>
              <a:gd name="connsiteX15" fmla="*/ 1240391 w 2316038"/>
              <a:gd name="connsiteY15" fmla="*/ 268448 h 1446496"/>
              <a:gd name="connsiteX16" fmla="*/ 804163 w 2316038"/>
              <a:gd name="connsiteY16" fmla="*/ 46140 h 1446496"/>
              <a:gd name="connsiteX17" fmla="*/ 611216 w 2316038"/>
              <a:gd name="connsiteY17" fmla="*/ 0 h 1446496"/>
              <a:gd name="connsiteX18" fmla="*/ 774802 w 2316038"/>
              <a:gd name="connsiteY18" fmla="*/ 46140 h 1446496"/>
              <a:gd name="connsiteX19" fmla="*/ 514743 w 2316038"/>
              <a:gd name="connsiteY19" fmla="*/ 104863 h 1446496"/>
              <a:gd name="connsiteX20" fmla="*/ 334380 w 2316038"/>
              <a:gd name="connsiteY20" fmla="*/ 113252 h 1446496"/>
              <a:gd name="connsiteX21" fmla="*/ 15598 w 2316038"/>
              <a:gd name="connsiteY21" fmla="*/ 239087 h 144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16038" h="1446496">
                <a:moveTo>
                  <a:pt x="15598" y="239087"/>
                </a:moveTo>
                <a:cubicBezTo>
                  <a:pt x="105081" y="227902"/>
                  <a:pt x="735653" y="68511"/>
                  <a:pt x="871275" y="46140"/>
                </a:cubicBezTo>
                <a:cubicBezTo>
                  <a:pt x="1006897" y="23769"/>
                  <a:pt x="809756" y="95076"/>
                  <a:pt x="829330" y="104863"/>
                </a:cubicBezTo>
                <a:cubicBezTo>
                  <a:pt x="848904" y="114650"/>
                  <a:pt x="885257" y="55927"/>
                  <a:pt x="988721" y="104863"/>
                </a:cubicBezTo>
                <a:cubicBezTo>
                  <a:pt x="1092185" y="153799"/>
                  <a:pt x="1395588" y="357231"/>
                  <a:pt x="1450116" y="398477"/>
                </a:cubicBezTo>
                <a:cubicBezTo>
                  <a:pt x="1504644" y="439723"/>
                  <a:pt x="1278841" y="302703"/>
                  <a:pt x="1315892" y="352338"/>
                </a:cubicBezTo>
                <a:cubicBezTo>
                  <a:pt x="1352943" y="401973"/>
                  <a:pt x="1624887" y="662032"/>
                  <a:pt x="1672424" y="696287"/>
                </a:cubicBezTo>
                <a:cubicBezTo>
                  <a:pt x="1719961" y="730542"/>
                  <a:pt x="1543093" y="487261"/>
                  <a:pt x="1601117" y="557868"/>
                </a:cubicBezTo>
                <a:cubicBezTo>
                  <a:pt x="1659141" y="628475"/>
                  <a:pt x="1958348" y="1048624"/>
                  <a:pt x="2020567" y="1119931"/>
                </a:cubicBezTo>
                <a:cubicBezTo>
                  <a:pt x="2082786" y="1191238"/>
                  <a:pt x="1926890" y="933276"/>
                  <a:pt x="1974428" y="985707"/>
                </a:cubicBezTo>
                <a:cubicBezTo>
                  <a:pt x="2021966" y="1038138"/>
                  <a:pt x="2269441" y="1386981"/>
                  <a:pt x="2305793" y="1434518"/>
                </a:cubicBezTo>
                <a:cubicBezTo>
                  <a:pt x="2342145" y="1482056"/>
                  <a:pt x="2276431" y="1379989"/>
                  <a:pt x="2192541" y="1270932"/>
                </a:cubicBezTo>
                <a:cubicBezTo>
                  <a:pt x="2108651" y="1161875"/>
                  <a:pt x="1957649" y="940266"/>
                  <a:pt x="1802453" y="780176"/>
                </a:cubicBezTo>
                <a:cubicBezTo>
                  <a:pt x="1647257" y="620086"/>
                  <a:pt x="1411666" y="439024"/>
                  <a:pt x="1261363" y="310393"/>
                </a:cubicBezTo>
                <a:cubicBezTo>
                  <a:pt x="1111060" y="181762"/>
                  <a:pt x="904132" y="15380"/>
                  <a:pt x="900637" y="8389"/>
                </a:cubicBezTo>
                <a:cubicBezTo>
                  <a:pt x="897142" y="1398"/>
                  <a:pt x="1256470" y="262156"/>
                  <a:pt x="1240391" y="268448"/>
                </a:cubicBezTo>
                <a:cubicBezTo>
                  <a:pt x="1224312" y="274740"/>
                  <a:pt x="909025" y="90881"/>
                  <a:pt x="804163" y="46140"/>
                </a:cubicBezTo>
                <a:cubicBezTo>
                  <a:pt x="699301" y="1399"/>
                  <a:pt x="616109" y="0"/>
                  <a:pt x="611216" y="0"/>
                </a:cubicBezTo>
                <a:cubicBezTo>
                  <a:pt x="606323" y="0"/>
                  <a:pt x="790881" y="28663"/>
                  <a:pt x="774802" y="46140"/>
                </a:cubicBezTo>
                <a:cubicBezTo>
                  <a:pt x="758723" y="63617"/>
                  <a:pt x="588147" y="93678"/>
                  <a:pt x="514743" y="104863"/>
                </a:cubicBezTo>
                <a:cubicBezTo>
                  <a:pt x="441339" y="116048"/>
                  <a:pt x="421765" y="87386"/>
                  <a:pt x="334380" y="113252"/>
                </a:cubicBezTo>
                <a:cubicBezTo>
                  <a:pt x="246995" y="139118"/>
                  <a:pt x="-73885" y="250272"/>
                  <a:pt x="15598" y="239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3525939F-35DC-8B90-9E82-EDEA7D8FBEDE}"/>
              </a:ext>
            </a:extLst>
          </p:cNvPr>
          <p:cNvSpPr/>
          <p:nvPr/>
        </p:nvSpPr>
        <p:spPr>
          <a:xfrm>
            <a:off x="3527421" y="2652291"/>
            <a:ext cx="2433405" cy="1291214"/>
          </a:xfrm>
          <a:custGeom>
            <a:avLst/>
            <a:gdLst>
              <a:gd name="connsiteX0" fmla="*/ 4344 w 2433405"/>
              <a:gd name="connsiteY0" fmla="*/ 124465 h 1291214"/>
              <a:gd name="connsiteX1" fmla="*/ 1052968 w 2433405"/>
              <a:gd name="connsiteY1" fmla="*/ 2825 h 1291214"/>
              <a:gd name="connsiteX2" fmla="*/ 1002634 w 2433405"/>
              <a:gd name="connsiteY2" fmla="*/ 40575 h 1291214"/>
              <a:gd name="connsiteX3" fmla="*/ 1271082 w 2433405"/>
              <a:gd name="connsiteY3" fmla="*/ 61548 h 1291214"/>
              <a:gd name="connsiteX4" fmla="*/ 1640197 w 2433405"/>
              <a:gd name="connsiteY4" fmla="*/ 258689 h 1291214"/>
              <a:gd name="connsiteX5" fmla="*/ 1514362 w 2433405"/>
              <a:gd name="connsiteY5" fmla="*/ 233522 h 1291214"/>
              <a:gd name="connsiteX6" fmla="*/ 1879284 w 2433405"/>
              <a:gd name="connsiteY6" fmla="*/ 443247 h 1291214"/>
              <a:gd name="connsiteX7" fmla="*/ 2420373 w 2433405"/>
              <a:gd name="connsiteY7" fmla="*/ 1269562 h 1291214"/>
              <a:gd name="connsiteX8" fmla="*/ 2277761 w 2433405"/>
              <a:gd name="connsiteY8" fmla="*/ 1068226 h 1291214"/>
              <a:gd name="connsiteX9" fmla="*/ 1967368 w 2433405"/>
              <a:gd name="connsiteY9" fmla="*/ 623610 h 1291214"/>
              <a:gd name="connsiteX10" fmla="*/ 1543724 w 2433405"/>
              <a:gd name="connsiteY10" fmla="*/ 250300 h 1291214"/>
              <a:gd name="connsiteX11" fmla="*/ 1774421 w 2433405"/>
              <a:gd name="connsiteY11" fmla="*/ 384524 h 1291214"/>
              <a:gd name="connsiteX12" fmla="*/ 1203970 w 2433405"/>
              <a:gd name="connsiteY12" fmla="*/ 82520 h 1291214"/>
              <a:gd name="connsiteX13" fmla="*/ 964884 w 2433405"/>
              <a:gd name="connsiteY13" fmla="*/ 48964 h 1291214"/>
              <a:gd name="connsiteX14" fmla="*/ 692241 w 2433405"/>
              <a:gd name="connsiteY14" fmla="*/ 53159 h 1291214"/>
              <a:gd name="connsiteX15" fmla="*/ 4344 w 2433405"/>
              <a:gd name="connsiteY15" fmla="*/ 124465 h 129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33405" h="1291214">
                <a:moveTo>
                  <a:pt x="4344" y="124465"/>
                </a:moveTo>
                <a:cubicBezTo>
                  <a:pt x="64465" y="116076"/>
                  <a:pt x="886587" y="16807"/>
                  <a:pt x="1052968" y="2825"/>
                </a:cubicBezTo>
                <a:cubicBezTo>
                  <a:pt x="1219349" y="-11157"/>
                  <a:pt x="966282" y="30788"/>
                  <a:pt x="1002634" y="40575"/>
                </a:cubicBezTo>
                <a:cubicBezTo>
                  <a:pt x="1038986" y="50362"/>
                  <a:pt x="1164822" y="25196"/>
                  <a:pt x="1271082" y="61548"/>
                </a:cubicBezTo>
                <a:cubicBezTo>
                  <a:pt x="1377342" y="97900"/>
                  <a:pt x="1599650" y="230027"/>
                  <a:pt x="1640197" y="258689"/>
                </a:cubicBezTo>
                <a:cubicBezTo>
                  <a:pt x="1680744" y="287351"/>
                  <a:pt x="1474514" y="202762"/>
                  <a:pt x="1514362" y="233522"/>
                </a:cubicBezTo>
                <a:cubicBezTo>
                  <a:pt x="1554210" y="264282"/>
                  <a:pt x="1728282" y="270574"/>
                  <a:pt x="1879284" y="443247"/>
                </a:cubicBezTo>
                <a:cubicBezTo>
                  <a:pt x="2030286" y="615920"/>
                  <a:pt x="2353960" y="1165399"/>
                  <a:pt x="2420373" y="1269562"/>
                </a:cubicBezTo>
                <a:cubicBezTo>
                  <a:pt x="2486786" y="1373725"/>
                  <a:pt x="2277761" y="1068226"/>
                  <a:pt x="2277761" y="1068226"/>
                </a:cubicBezTo>
                <a:cubicBezTo>
                  <a:pt x="2202260" y="960567"/>
                  <a:pt x="2089708" y="759931"/>
                  <a:pt x="1967368" y="623610"/>
                </a:cubicBezTo>
                <a:cubicBezTo>
                  <a:pt x="1845028" y="487289"/>
                  <a:pt x="1575882" y="290148"/>
                  <a:pt x="1543724" y="250300"/>
                </a:cubicBezTo>
                <a:cubicBezTo>
                  <a:pt x="1511566" y="210452"/>
                  <a:pt x="1831047" y="412487"/>
                  <a:pt x="1774421" y="384524"/>
                </a:cubicBezTo>
                <a:cubicBezTo>
                  <a:pt x="1717795" y="356561"/>
                  <a:pt x="1338893" y="138447"/>
                  <a:pt x="1203970" y="82520"/>
                </a:cubicBezTo>
                <a:cubicBezTo>
                  <a:pt x="1069047" y="26593"/>
                  <a:pt x="1050172" y="53857"/>
                  <a:pt x="964884" y="48964"/>
                </a:cubicBezTo>
                <a:cubicBezTo>
                  <a:pt x="879596" y="44071"/>
                  <a:pt x="859322" y="39177"/>
                  <a:pt x="692241" y="53159"/>
                </a:cubicBezTo>
                <a:cubicBezTo>
                  <a:pt x="525160" y="67141"/>
                  <a:pt x="-55777" y="132854"/>
                  <a:pt x="4344" y="124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2990AFCC-E366-7C84-125D-57FD30C9CD8A}"/>
              </a:ext>
            </a:extLst>
          </p:cNvPr>
          <p:cNvSpPr/>
          <p:nvPr/>
        </p:nvSpPr>
        <p:spPr>
          <a:xfrm>
            <a:off x="2779180" y="4255427"/>
            <a:ext cx="1276320" cy="1591671"/>
          </a:xfrm>
          <a:custGeom>
            <a:avLst/>
            <a:gdLst>
              <a:gd name="connsiteX0" fmla="*/ 1770 w 1276320"/>
              <a:gd name="connsiteY0" fmla="*/ 1986 h 1591671"/>
              <a:gd name="connsiteX1" fmla="*/ 970699 w 1276320"/>
              <a:gd name="connsiteY1" fmla="*/ 874441 h 1591671"/>
              <a:gd name="connsiteX2" fmla="*/ 878420 w 1276320"/>
              <a:gd name="connsiteY2" fmla="*/ 786356 h 1591671"/>
              <a:gd name="connsiteX3" fmla="*/ 1054589 w 1276320"/>
              <a:gd name="connsiteY3" fmla="*/ 1042221 h 1591671"/>
              <a:gd name="connsiteX4" fmla="*/ 1272703 w 1276320"/>
              <a:gd name="connsiteY4" fmla="*/ 1574922 h 1591671"/>
              <a:gd name="connsiteX5" fmla="*/ 1172035 w 1276320"/>
              <a:gd name="connsiteY5" fmla="*/ 1407142 h 1591671"/>
              <a:gd name="connsiteX6" fmla="*/ 932948 w 1276320"/>
              <a:gd name="connsiteY6" fmla="*/ 899608 h 1591671"/>
              <a:gd name="connsiteX7" fmla="*/ 735807 w 1276320"/>
              <a:gd name="connsiteY7" fmla="*/ 643744 h 1591671"/>
              <a:gd name="connsiteX8" fmla="*/ 1770 w 1276320"/>
              <a:gd name="connsiteY8" fmla="*/ 1986 h 159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6320" h="1591671">
                <a:moveTo>
                  <a:pt x="1770" y="1986"/>
                </a:moveTo>
                <a:cubicBezTo>
                  <a:pt x="40919" y="40435"/>
                  <a:pt x="824591" y="743713"/>
                  <a:pt x="970699" y="874441"/>
                </a:cubicBezTo>
                <a:cubicBezTo>
                  <a:pt x="1116807" y="1005169"/>
                  <a:pt x="864438" y="758393"/>
                  <a:pt x="878420" y="786356"/>
                </a:cubicBezTo>
                <a:cubicBezTo>
                  <a:pt x="892402" y="814319"/>
                  <a:pt x="988875" y="910794"/>
                  <a:pt x="1054589" y="1042221"/>
                </a:cubicBezTo>
                <a:cubicBezTo>
                  <a:pt x="1120303" y="1173648"/>
                  <a:pt x="1253129" y="1514102"/>
                  <a:pt x="1272703" y="1574922"/>
                </a:cubicBezTo>
                <a:cubicBezTo>
                  <a:pt x="1292277" y="1635742"/>
                  <a:pt x="1228661" y="1519694"/>
                  <a:pt x="1172035" y="1407142"/>
                </a:cubicBezTo>
                <a:cubicBezTo>
                  <a:pt x="1115409" y="1294590"/>
                  <a:pt x="1005653" y="1026841"/>
                  <a:pt x="932948" y="899608"/>
                </a:cubicBezTo>
                <a:cubicBezTo>
                  <a:pt x="860243" y="772375"/>
                  <a:pt x="887508" y="793348"/>
                  <a:pt x="735807" y="643744"/>
                </a:cubicBezTo>
                <a:cubicBezTo>
                  <a:pt x="584106" y="494140"/>
                  <a:pt x="-37379" y="-36463"/>
                  <a:pt x="1770" y="1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BC5A2348-E09F-60E1-9BE5-C78783005C79}"/>
              </a:ext>
            </a:extLst>
          </p:cNvPr>
          <p:cNvSpPr/>
          <p:nvPr/>
        </p:nvSpPr>
        <p:spPr>
          <a:xfrm>
            <a:off x="3577766" y="4671706"/>
            <a:ext cx="906303" cy="1477849"/>
          </a:xfrm>
          <a:custGeom>
            <a:avLst/>
            <a:gdLst>
              <a:gd name="connsiteX0" fmla="*/ 139 w 906303"/>
              <a:gd name="connsiteY0" fmla="*/ 962 h 1477849"/>
              <a:gd name="connsiteX1" fmla="*/ 402810 w 906303"/>
              <a:gd name="connsiteY1" fmla="*/ 709832 h 1477849"/>
              <a:gd name="connsiteX2" fmla="*/ 331504 w 906303"/>
              <a:gd name="connsiteY2" fmla="*/ 596580 h 1477849"/>
              <a:gd name="connsiteX3" fmla="*/ 616729 w 906303"/>
              <a:gd name="connsiteY3" fmla="*/ 927945 h 1477849"/>
              <a:gd name="connsiteX4" fmla="*/ 486700 w 906303"/>
              <a:gd name="connsiteY4" fmla="*/ 835666 h 1477849"/>
              <a:gd name="connsiteX5" fmla="*/ 742564 w 906303"/>
              <a:gd name="connsiteY5" fmla="*/ 986668 h 1477849"/>
              <a:gd name="connsiteX6" fmla="*/ 797093 w 906303"/>
              <a:gd name="connsiteY6" fmla="*/ 1087336 h 1477849"/>
              <a:gd name="connsiteX7" fmla="*/ 776120 w 906303"/>
              <a:gd name="connsiteY7" fmla="*/ 940529 h 1477849"/>
              <a:gd name="connsiteX8" fmla="*/ 830649 w 906303"/>
              <a:gd name="connsiteY8" fmla="*/ 1129281 h 1477849"/>
              <a:gd name="connsiteX9" fmla="*/ 906150 w 906303"/>
              <a:gd name="connsiteY9" fmla="*/ 1477424 h 1477849"/>
              <a:gd name="connsiteX10" fmla="*/ 809676 w 906303"/>
              <a:gd name="connsiteY10" fmla="*/ 1196393 h 1477849"/>
              <a:gd name="connsiteX11" fmla="*/ 671258 w 906303"/>
              <a:gd name="connsiteY11" fmla="*/ 999252 h 1477849"/>
              <a:gd name="connsiteX12" fmla="*/ 360865 w 906303"/>
              <a:gd name="connsiteY12" fmla="*/ 567219 h 1477849"/>
              <a:gd name="connsiteX13" fmla="*/ 139 w 906303"/>
              <a:gd name="connsiteY13" fmla="*/ 962 h 147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06303" h="1477849">
                <a:moveTo>
                  <a:pt x="139" y="962"/>
                </a:moveTo>
                <a:cubicBezTo>
                  <a:pt x="7130" y="24731"/>
                  <a:pt x="347583" y="610562"/>
                  <a:pt x="402810" y="709832"/>
                </a:cubicBezTo>
                <a:cubicBezTo>
                  <a:pt x="458037" y="809102"/>
                  <a:pt x="295851" y="560228"/>
                  <a:pt x="331504" y="596580"/>
                </a:cubicBezTo>
                <a:cubicBezTo>
                  <a:pt x="367157" y="632932"/>
                  <a:pt x="590863" y="888097"/>
                  <a:pt x="616729" y="927945"/>
                </a:cubicBezTo>
                <a:cubicBezTo>
                  <a:pt x="642595" y="967793"/>
                  <a:pt x="465728" y="825879"/>
                  <a:pt x="486700" y="835666"/>
                </a:cubicBezTo>
                <a:cubicBezTo>
                  <a:pt x="507672" y="845453"/>
                  <a:pt x="690832" y="944723"/>
                  <a:pt x="742564" y="986668"/>
                </a:cubicBezTo>
                <a:cubicBezTo>
                  <a:pt x="794296" y="1028613"/>
                  <a:pt x="791500" y="1095026"/>
                  <a:pt x="797093" y="1087336"/>
                </a:cubicBezTo>
                <a:cubicBezTo>
                  <a:pt x="802686" y="1079646"/>
                  <a:pt x="770527" y="933538"/>
                  <a:pt x="776120" y="940529"/>
                </a:cubicBezTo>
                <a:cubicBezTo>
                  <a:pt x="781713" y="947520"/>
                  <a:pt x="808977" y="1039799"/>
                  <a:pt x="830649" y="1129281"/>
                </a:cubicBezTo>
                <a:cubicBezTo>
                  <a:pt x="852321" y="1218764"/>
                  <a:pt x="909645" y="1466239"/>
                  <a:pt x="906150" y="1477424"/>
                </a:cubicBezTo>
                <a:cubicBezTo>
                  <a:pt x="902655" y="1488609"/>
                  <a:pt x="848825" y="1276088"/>
                  <a:pt x="809676" y="1196393"/>
                </a:cubicBezTo>
                <a:cubicBezTo>
                  <a:pt x="770527" y="1116698"/>
                  <a:pt x="671258" y="999252"/>
                  <a:pt x="671258" y="999252"/>
                </a:cubicBezTo>
                <a:cubicBezTo>
                  <a:pt x="596456" y="894390"/>
                  <a:pt x="470621" y="734300"/>
                  <a:pt x="360865" y="567219"/>
                </a:cubicBezTo>
                <a:cubicBezTo>
                  <a:pt x="251109" y="400138"/>
                  <a:pt x="-6852" y="-22807"/>
                  <a:pt x="139" y="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71C6523C-17E2-9CC4-378B-2DB049B3DEC6}"/>
              </a:ext>
            </a:extLst>
          </p:cNvPr>
          <p:cNvSpPr/>
          <p:nvPr/>
        </p:nvSpPr>
        <p:spPr>
          <a:xfrm>
            <a:off x="5779657" y="3711842"/>
            <a:ext cx="482864" cy="1542234"/>
          </a:xfrm>
          <a:custGeom>
            <a:avLst/>
            <a:gdLst>
              <a:gd name="connsiteX0" fmla="*/ 358 w 482864"/>
              <a:gd name="connsiteY0" fmla="*/ 286 h 1542234"/>
              <a:gd name="connsiteX1" fmla="*/ 247833 w 482864"/>
              <a:gd name="connsiteY1" fmla="*/ 549765 h 1542234"/>
              <a:gd name="connsiteX2" fmla="*/ 210082 w 482864"/>
              <a:gd name="connsiteY2" fmla="*/ 365208 h 1542234"/>
              <a:gd name="connsiteX3" fmla="*/ 289778 w 482864"/>
              <a:gd name="connsiteY3" fmla="*/ 633655 h 1542234"/>
              <a:gd name="connsiteX4" fmla="*/ 302361 w 482864"/>
              <a:gd name="connsiteY4" fmla="*/ 814019 h 1542234"/>
              <a:gd name="connsiteX5" fmla="*/ 247833 w 482864"/>
              <a:gd name="connsiteY5" fmla="*/ 663017 h 1542234"/>
              <a:gd name="connsiteX6" fmla="*/ 424002 w 482864"/>
              <a:gd name="connsiteY6" fmla="*/ 973409 h 1542234"/>
              <a:gd name="connsiteX7" fmla="*/ 482725 w 482864"/>
              <a:gd name="connsiteY7" fmla="*/ 1086661 h 1542234"/>
              <a:gd name="connsiteX8" fmla="*/ 411418 w 482864"/>
              <a:gd name="connsiteY8" fmla="*/ 1015354 h 1542234"/>
              <a:gd name="connsiteX9" fmla="*/ 461752 w 482864"/>
              <a:gd name="connsiteY9" fmla="*/ 1149578 h 1542234"/>
              <a:gd name="connsiteX10" fmla="*/ 340112 w 482864"/>
              <a:gd name="connsiteY10" fmla="*/ 1539666 h 1542234"/>
              <a:gd name="connsiteX11" fmla="*/ 403029 w 482864"/>
              <a:gd name="connsiteY11" fmla="*/ 1308969 h 1542234"/>
              <a:gd name="connsiteX12" fmla="*/ 369473 w 482864"/>
              <a:gd name="connsiteY12" fmla="*/ 1116022 h 1542234"/>
              <a:gd name="connsiteX13" fmla="*/ 130387 w 482864"/>
              <a:gd name="connsiteY13" fmla="*/ 327457 h 1542234"/>
              <a:gd name="connsiteX14" fmla="*/ 310750 w 482864"/>
              <a:gd name="connsiteY14" fmla="*/ 633655 h 1542234"/>
              <a:gd name="connsiteX15" fmla="*/ 358 w 482864"/>
              <a:gd name="connsiteY15" fmla="*/ 286 h 154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2864" h="1542234">
                <a:moveTo>
                  <a:pt x="358" y="286"/>
                </a:moveTo>
                <a:cubicBezTo>
                  <a:pt x="-10128" y="-13696"/>
                  <a:pt x="212879" y="488945"/>
                  <a:pt x="247833" y="549765"/>
                </a:cubicBezTo>
                <a:cubicBezTo>
                  <a:pt x="282787" y="610585"/>
                  <a:pt x="203091" y="351226"/>
                  <a:pt x="210082" y="365208"/>
                </a:cubicBezTo>
                <a:cubicBezTo>
                  <a:pt x="217073" y="379190"/>
                  <a:pt x="274398" y="558853"/>
                  <a:pt x="289778" y="633655"/>
                </a:cubicBezTo>
                <a:cubicBezTo>
                  <a:pt x="305158" y="708457"/>
                  <a:pt x="309352" y="809125"/>
                  <a:pt x="302361" y="814019"/>
                </a:cubicBezTo>
                <a:cubicBezTo>
                  <a:pt x="295370" y="818913"/>
                  <a:pt x="227559" y="636452"/>
                  <a:pt x="247833" y="663017"/>
                </a:cubicBezTo>
                <a:cubicBezTo>
                  <a:pt x="268107" y="689582"/>
                  <a:pt x="384853" y="902802"/>
                  <a:pt x="424002" y="973409"/>
                </a:cubicBezTo>
                <a:cubicBezTo>
                  <a:pt x="463151" y="1044016"/>
                  <a:pt x="484822" y="1079670"/>
                  <a:pt x="482725" y="1086661"/>
                </a:cubicBezTo>
                <a:cubicBezTo>
                  <a:pt x="480628" y="1093652"/>
                  <a:pt x="414913" y="1004868"/>
                  <a:pt x="411418" y="1015354"/>
                </a:cubicBezTo>
                <a:cubicBezTo>
                  <a:pt x="407923" y="1025840"/>
                  <a:pt x="473636" y="1062193"/>
                  <a:pt x="461752" y="1149578"/>
                </a:cubicBezTo>
                <a:cubicBezTo>
                  <a:pt x="449868" y="1236963"/>
                  <a:pt x="349899" y="1513101"/>
                  <a:pt x="340112" y="1539666"/>
                </a:cubicBezTo>
                <a:cubicBezTo>
                  <a:pt x="330325" y="1566231"/>
                  <a:pt x="398136" y="1379576"/>
                  <a:pt x="403029" y="1308969"/>
                </a:cubicBezTo>
                <a:cubicBezTo>
                  <a:pt x="407922" y="1238362"/>
                  <a:pt x="414913" y="1279607"/>
                  <a:pt x="369473" y="1116022"/>
                </a:cubicBezTo>
                <a:cubicBezTo>
                  <a:pt x="324033" y="952437"/>
                  <a:pt x="140174" y="407852"/>
                  <a:pt x="130387" y="327457"/>
                </a:cubicBezTo>
                <a:cubicBezTo>
                  <a:pt x="120600" y="247063"/>
                  <a:pt x="338014" y="690980"/>
                  <a:pt x="310750" y="633655"/>
                </a:cubicBezTo>
                <a:cubicBezTo>
                  <a:pt x="283486" y="576330"/>
                  <a:pt x="10844" y="14268"/>
                  <a:pt x="358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06254D13-6BA7-532F-4CF1-1F7B45167475}"/>
              </a:ext>
            </a:extLst>
          </p:cNvPr>
          <p:cNvSpPr/>
          <p:nvPr/>
        </p:nvSpPr>
        <p:spPr>
          <a:xfrm>
            <a:off x="6069367" y="4992930"/>
            <a:ext cx="198481" cy="1957050"/>
          </a:xfrm>
          <a:custGeom>
            <a:avLst/>
            <a:gdLst>
              <a:gd name="connsiteX0" fmla="*/ 68 w 198481"/>
              <a:gd name="connsiteY0" fmla="*/ 2714 h 1957050"/>
              <a:gd name="connsiteX1" fmla="*/ 172042 w 198481"/>
              <a:gd name="connsiteY1" fmla="*/ 640277 h 1957050"/>
              <a:gd name="connsiteX2" fmla="*/ 180431 w 198481"/>
              <a:gd name="connsiteY2" fmla="*/ 535415 h 1957050"/>
              <a:gd name="connsiteX3" fmla="*/ 197209 w 198481"/>
              <a:gd name="connsiteY3" fmla="*/ 803863 h 1957050"/>
              <a:gd name="connsiteX4" fmla="*/ 142681 w 198481"/>
              <a:gd name="connsiteY4" fmla="*/ 1005198 h 1957050"/>
              <a:gd name="connsiteX5" fmla="*/ 125903 w 198481"/>
              <a:gd name="connsiteY5" fmla="*/ 1265257 h 1957050"/>
              <a:gd name="connsiteX6" fmla="*/ 159459 w 198481"/>
              <a:gd name="connsiteY6" fmla="*/ 1139422 h 1957050"/>
              <a:gd name="connsiteX7" fmla="*/ 142681 w 198481"/>
              <a:gd name="connsiteY7" fmla="*/ 1328175 h 1957050"/>
              <a:gd name="connsiteX8" fmla="*/ 121708 w 198481"/>
              <a:gd name="connsiteY8" fmla="*/ 1600817 h 1957050"/>
              <a:gd name="connsiteX9" fmla="*/ 4262 w 198481"/>
              <a:gd name="connsiteY9" fmla="*/ 1953154 h 1957050"/>
              <a:gd name="connsiteX10" fmla="*/ 62985 w 198481"/>
              <a:gd name="connsiteY10" fmla="*/ 1739235 h 1957050"/>
              <a:gd name="connsiteX11" fmla="*/ 159459 w 198481"/>
              <a:gd name="connsiteY11" fmla="*/ 1013587 h 1957050"/>
              <a:gd name="connsiteX12" fmla="*/ 155264 w 198481"/>
              <a:gd name="connsiteY12" fmla="*/ 1101672 h 1957050"/>
              <a:gd name="connsiteX13" fmla="*/ 142681 w 198481"/>
              <a:gd name="connsiteY13" fmla="*/ 409580 h 1957050"/>
              <a:gd name="connsiteX14" fmla="*/ 151070 w 198481"/>
              <a:gd name="connsiteY14" fmla="*/ 409580 h 1957050"/>
              <a:gd name="connsiteX15" fmla="*/ 68 w 198481"/>
              <a:gd name="connsiteY15" fmla="*/ 2714 h 195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8481" h="1957050">
                <a:moveTo>
                  <a:pt x="68" y="2714"/>
                </a:moveTo>
                <a:cubicBezTo>
                  <a:pt x="3563" y="41163"/>
                  <a:pt x="141982" y="551494"/>
                  <a:pt x="172042" y="640277"/>
                </a:cubicBezTo>
                <a:cubicBezTo>
                  <a:pt x="202102" y="729060"/>
                  <a:pt x="176237" y="508151"/>
                  <a:pt x="180431" y="535415"/>
                </a:cubicBezTo>
                <a:cubicBezTo>
                  <a:pt x="184626" y="562679"/>
                  <a:pt x="203501" y="725566"/>
                  <a:pt x="197209" y="803863"/>
                </a:cubicBezTo>
                <a:cubicBezTo>
                  <a:pt x="190917" y="882160"/>
                  <a:pt x="154565" y="928299"/>
                  <a:pt x="142681" y="1005198"/>
                </a:cubicBezTo>
                <a:cubicBezTo>
                  <a:pt x="130797" y="1082097"/>
                  <a:pt x="123107" y="1242886"/>
                  <a:pt x="125903" y="1265257"/>
                </a:cubicBezTo>
                <a:cubicBezTo>
                  <a:pt x="128699" y="1287628"/>
                  <a:pt x="156663" y="1128936"/>
                  <a:pt x="159459" y="1139422"/>
                </a:cubicBezTo>
                <a:cubicBezTo>
                  <a:pt x="162255" y="1149908"/>
                  <a:pt x="148973" y="1251276"/>
                  <a:pt x="142681" y="1328175"/>
                </a:cubicBezTo>
                <a:cubicBezTo>
                  <a:pt x="136389" y="1405074"/>
                  <a:pt x="144778" y="1496654"/>
                  <a:pt x="121708" y="1600817"/>
                </a:cubicBezTo>
                <a:cubicBezTo>
                  <a:pt x="98638" y="1704980"/>
                  <a:pt x="14049" y="1930084"/>
                  <a:pt x="4262" y="1953154"/>
                </a:cubicBezTo>
                <a:cubicBezTo>
                  <a:pt x="-5525" y="1976224"/>
                  <a:pt x="37119" y="1895829"/>
                  <a:pt x="62985" y="1739235"/>
                </a:cubicBezTo>
                <a:cubicBezTo>
                  <a:pt x="88851" y="1582641"/>
                  <a:pt x="144079" y="1119848"/>
                  <a:pt x="159459" y="1013587"/>
                </a:cubicBezTo>
                <a:cubicBezTo>
                  <a:pt x="174839" y="907327"/>
                  <a:pt x="158060" y="1202340"/>
                  <a:pt x="155264" y="1101672"/>
                </a:cubicBezTo>
                <a:cubicBezTo>
                  <a:pt x="152468" y="1001004"/>
                  <a:pt x="143380" y="524929"/>
                  <a:pt x="142681" y="409580"/>
                </a:cubicBezTo>
                <a:cubicBezTo>
                  <a:pt x="141982" y="294231"/>
                  <a:pt x="174140" y="473196"/>
                  <a:pt x="151070" y="409580"/>
                </a:cubicBezTo>
                <a:cubicBezTo>
                  <a:pt x="128000" y="345964"/>
                  <a:pt x="-3427" y="-35735"/>
                  <a:pt x="68" y="2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50A0E71B-8E60-A792-2173-C61DDFF298CD}"/>
              </a:ext>
            </a:extLst>
          </p:cNvPr>
          <p:cNvSpPr/>
          <p:nvPr/>
        </p:nvSpPr>
        <p:spPr>
          <a:xfrm>
            <a:off x="5636266" y="6884585"/>
            <a:ext cx="506919" cy="1927465"/>
          </a:xfrm>
          <a:custGeom>
            <a:avLst/>
            <a:gdLst>
              <a:gd name="connsiteX0" fmla="*/ 503930 w 506919"/>
              <a:gd name="connsiteY0" fmla="*/ 847 h 1927465"/>
              <a:gd name="connsiteX1" fmla="*/ 385058 w 506919"/>
              <a:gd name="connsiteY1" fmla="*/ 284311 h 1927465"/>
              <a:gd name="connsiteX2" fmla="*/ 435350 w 506919"/>
              <a:gd name="connsiteY2" fmla="*/ 266023 h 1927465"/>
              <a:gd name="connsiteX3" fmla="*/ 417062 w 506919"/>
              <a:gd name="connsiteY3" fmla="*/ 476335 h 1927465"/>
              <a:gd name="connsiteX4" fmla="*/ 353054 w 506919"/>
              <a:gd name="connsiteY4" fmla="*/ 851239 h 1927465"/>
              <a:gd name="connsiteX5" fmla="*/ 362198 w 506919"/>
              <a:gd name="connsiteY5" fmla="*/ 704935 h 1927465"/>
              <a:gd name="connsiteX6" fmla="*/ 325622 w 506919"/>
              <a:gd name="connsiteY6" fmla="*/ 1024975 h 1927465"/>
              <a:gd name="connsiteX7" fmla="*/ 302762 w 506919"/>
              <a:gd name="connsiteY7" fmla="*/ 1345015 h 1927465"/>
              <a:gd name="connsiteX8" fmla="*/ 334766 w 506919"/>
              <a:gd name="connsiteY8" fmla="*/ 1107271 h 1927465"/>
              <a:gd name="connsiteX9" fmla="*/ 353054 w 506919"/>
              <a:gd name="connsiteY9" fmla="*/ 1409023 h 1927465"/>
              <a:gd name="connsiteX10" fmla="*/ 252470 w 506919"/>
              <a:gd name="connsiteY10" fmla="*/ 1564471 h 1927465"/>
              <a:gd name="connsiteX11" fmla="*/ 1010 w 506919"/>
              <a:gd name="connsiteY11" fmla="*/ 1925659 h 1927465"/>
              <a:gd name="connsiteX12" fmla="*/ 170174 w 506919"/>
              <a:gd name="connsiteY12" fmla="*/ 1697059 h 1927465"/>
              <a:gd name="connsiteX13" fmla="*/ 321050 w 506919"/>
              <a:gd name="connsiteY13" fmla="*/ 1541611 h 1927465"/>
              <a:gd name="connsiteX14" fmla="*/ 275330 w 506919"/>
              <a:gd name="connsiteY14" fmla="*/ 1541611 h 1927465"/>
              <a:gd name="connsiteX15" fmla="*/ 353054 w 506919"/>
              <a:gd name="connsiteY15" fmla="*/ 778087 h 1927465"/>
              <a:gd name="connsiteX16" fmla="*/ 385058 w 506919"/>
              <a:gd name="connsiteY16" fmla="*/ 476335 h 1927465"/>
              <a:gd name="connsiteX17" fmla="*/ 362198 w 506919"/>
              <a:gd name="connsiteY17" fmla="*/ 517483 h 1927465"/>
              <a:gd name="connsiteX18" fmla="*/ 462782 w 506919"/>
              <a:gd name="connsiteY18" fmla="*/ 206587 h 1927465"/>
              <a:gd name="connsiteX19" fmla="*/ 503930 w 506919"/>
              <a:gd name="connsiteY19" fmla="*/ 847 h 192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6919" h="1927465">
                <a:moveTo>
                  <a:pt x="503930" y="847"/>
                </a:moveTo>
                <a:cubicBezTo>
                  <a:pt x="490976" y="13801"/>
                  <a:pt x="396488" y="240115"/>
                  <a:pt x="385058" y="284311"/>
                </a:cubicBezTo>
                <a:cubicBezTo>
                  <a:pt x="373628" y="328507"/>
                  <a:pt x="430016" y="234019"/>
                  <a:pt x="435350" y="266023"/>
                </a:cubicBezTo>
                <a:cubicBezTo>
                  <a:pt x="440684" y="298027"/>
                  <a:pt x="430778" y="378799"/>
                  <a:pt x="417062" y="476335"/>
                </a:cubicBezTo>
                <a:cubicBezTo>
                  <a:pt x="403346" y="573871"/>
                  <a:pt x="362198" y="813139"/>
                  <a:pt x="353054" y="851239"/>
                </a:cubicBezTo>
                <a:cubicBezTo>
                  <a:pt x="343910" y="889339"/>
                  <a:pt x="366770" y="675979"/>
                  <a:pt x="362198" y="704935"/>
                </a:cubicBezTo>
                <a:cubicBezTo>
                  <a:pt x="357626" y="733891"/>
                  <a:pt x="335528" y="918295"/>
                  <a:pt x="325622" y="1024975"/>
                </a:cubicBezTo>
                <a:cubicBezTo>
                  <a:pt x="315716" y="1131655"/>
                  <a:pt x="301238" y="1331299"/>
                  <a:pt x="302762" y="1345015"/>
                </a:cubicBezTo>
                <a:cubicBezTo>
                  <a:pt x="304286" y="1358731"/>
                  <a:pt x="326384" y="1096603"/>
                  <a:pt x="334766" y="1107271"/>
                </a:cubicBezTo>
                <a:cubicBezTo>
                  <a:pt x="343148" y="1117939"/>
                  <a:pt x="366770" y="1332823"/>
                  <a:pt x="353054" y="1409023"/>
                </a:cubicBezTo>
                <a:cubicBezTo>
                  <a:pt x="339338" y="1485223"/>
                  <a:pt x="311144" y="1478365"/>
                  <a:pt x="252470" y="1564471"/>
                </a:cubicBezTo>
                <a:cubicBezTo>
                  <a:pt x="193796" y="1650577"/>
                  <a:pt x="14726" y="1903561"/>
                  <a:pt x="1010" y="1925659"/>
                </a:cubicBezTo>
                <a:cubicBezTo>
                  <a:pt x="-12706" y="1947757"/>
                  <a:pt x="116834" y="1761067"/>
                  <a:pt x="170174" y="1697059"/>
                </a:cubicBezTo>
                <a:cubicBezTo>
                  <a:pt x="223514" y="1633051"/>
                  <a:pt x="303524" y="1567519"/>
                  <a:pt x="321050" y="1541611"/>
                </a:cubicBezTo>
                <a:cubicBezTo>
                  <a:pt x="338576" y="1515703"/>
                  <a:pt x="269996" y="1668865"/>
                  <a:pt x="275330" y="1541611"/>
                </a:cubicBezTo>
                <a:cubicBezTo>
                  <a:pt x="280664" y="1414357"/>
                  <a:pt x="334766" y="955633"/>
                  <a:pt x="353054" y="778087"/>
                </a:cubicBezTo>
                <a:cubicBezTo>
                  <a:pt x="371342" y="600541"/>
                  <a:pt x="383534" y="519769"/>
                  <a:pt x="385058" y="476335"/>
                </a:cubicBezTo>
                <a:cubicBezTo>
                  <a:pt x="386582" y="432901"/>
                  <a:pt x="349244" y="562441"/>
                  <a:pt x="362198" y="517483"/>
                </a:cubicBezTo>
                <a:cubicBezTo>
                  <a:pt x="375152" y="472525"/>
                  <a:pt x="440684" y="286597"/>
                  <a:pt x="462782" y="206587"/>
                </a:cubicBezTo>
                <a:cubicBezTo>
                  <a:pt x="484880" y="126577"/>
                  <a:pt x="516884" y="-12107"/>
                  <a:pt x="503930" y="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686CA945-9B86-A514-411E-E630653CA974}"/>
              </a:ext>
            </a:extLst>
          </p:cNvPr>
          <p:cNvSpPr/>
          <p:nvPr/>
        </p:nvSpPr>
        <p:spPr>
          <a:xfrm>
            <a:off x="5449674" y="7625250"/>
            <a:ext cx="288535" cy="1092163"/>
          </a:xfrm>
          <a:custGeom>
            <a:avLst/>
            <a:gdLst>
              <a:gd name="connsiteX0" fmla="*/ 68730 w 288535"/>
              <a:gd name="connsiteY0" fmla="*/ 846 h 1092163"/>
              <a:gd name="connsiteX1" fmla="*/ 150 w 288535"/>
              <a:gd name="connsiteY1" fmla="*/ 380322 h 1092163"/>
              <a:gd name="connsiteX2" fmla="*/ 50442 w 288535"/>
              <a:gd name="connsiteY2" fmla="*/ 352890 h 1092163"/>
              <a:gd name="connsiteX3" fmla="*/ 55014 w 288535"/>
              <a:gd name="connsiteY3" fmla="*/ 576918 h 1092163"/>
              <a:gd name="connsiteX4" fmla="*/ 283614 w 288535"/>
              <a:gd name="connsiteY4" fmla="*/ 1079838 h 1092163"/>
              <a:gd name="connsiteX5" fmla="*/ 201318 w 288535"/>
              <a:gd name="connsiteY5" fmla="*/ 906102 h 1092163"/>
              <a:gd name="connsiteX6" fmla="*/ 77874 w 288535"/>
              <a:gd name="connsiteY6" fmla="*/ 554058 h 1092163"/>
              <a:gd name="connsiteX7" fmla="*/ 105306 w 288535"/>
              <a:gd name="connsiteY7" fmla="*/ 544914 h 1092163"/>
              <a:gd name="connsiteX8" fmla="*/ 100734 w 288535"/>
              <a:gd name="connsiteY8" fmla="*/ 170010 h 1092163"/>
              <a:gd name="connsiteX9" fmla="*/ 68730 w 288535"/>
              <a:gd name="connsiteY9" fmla="*/ 375750 h 1092163"/>
              <a:gd name="connsiteX10" fmla="*/ 59586 w 288535"/>
              <a:gd name="connsiteY10" fmla="*/ 279738 h 1092163"/>
              <a:gd name="connsiteX11" fmla="*/ 68730 w 288535"/>
              <a:gd name="connsiteY11" fmla="*/ 846 h 109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8535" h="1092163">
                <a:moveTo>
                  <a:pt x="68730" y="846"/>
                </a:moveTo>
                <a:cubicBezTo>
                  <a:pt x="58824" y="17610"/>
                  <a:pt x="3198" y="321648"/>
                  <a:pt x="150" y="380322"/>
                </a:cubicBezTo>
                <a:cubicBezTo>
                  <a:pt x="-2898" y="438996"/>
                  <a:pt x="41298" y="320124"/>
                  <a:pt x="50442" y="352890"/>
                </a:cubicBezTo>
                <a:cubicBezTo>
                  <a:pt x="59586" y="385656"/>
                  <a:pt x="16152" y="455760"/>
                  <a:pt x="55014" y="576918"/>
                </a:cubicBezTo>
                <a:cubicBezTo>
                  <a:pt x="93876" y="698076"/>
                  <a:pt x="259230" y="1024974"/>
                  <a:pt x="283614" y="1079838"/>
                </a:cubicBezTo>
                <a:cubicBezTo>
                  <a:pt x="307998" y="1134702"/>
                  <a:pt x="235608" y="993732"/>
                  <a:pt x="201318" y="906102"/>
                </a:cubicBezTo>
                <a:cubicBezTo>
                  <a:pt x="167028" y="818472"/>
                  <a:pt x="93876" y="614256"/>
                  <a:pt x="77874" y="554058"/>
                </a:cubicBezTo>
                <a:cubicBezTo>
                  <a:pt x="61872" y="493860"/>
                  <a:pt x="101496" y="608922"/>
                  <a:pt x="105306" y="544914"/>
                </a:cubicBezTo>
                <a:cubicBezTo>
                  <a:pt x="109116" y="480906"/>
                  <a:pt x="106830" y="198204"/>
                  <a:pt x="100734" y="170010"/>
                </a:cubicBezTo>
                <a:cubicBezTo>
                  <a:pt x="94638" y="141816"/>
                  <a:pt x="75588" y="357462"/>
                  <a:pt x="68730" y="375750"/>
                </a:cubicBezTo>
                <a:cubicBezTo>
                  <a:pt x="61872" y="394038"/>
                  <a:pt x="60348" y="338412"/>
                  <a:pt x="59586" y="279738"/>
                </a:cubicBezTo>
                <a:cubicBezTo>
                  <a:pt x="58824" y="221064"/>
                  <a:pt x="78636" y="-15918"/>
                  <a:pt x="68730" y="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022A43FA-9D0C-B761-FBA5-C212CF3FA0C2}"/>
              </a:ext>
            </a:extLst>
          </p:cNvPr>
          <p:cNvSpPr/>
          <p:nvPr/>
        </p:nvSpPr>
        <p:spPr>
          <a:xfrm>
            <a:off x="904001" y="3738880"/>
            <a:ext cx="669495" cy="944821"/>
          </a:xfrm>
          <a:custGeom>
            <a:avLst/>
            <a:gdLst>
              <a:gd name="connsiteX0" fmla="*/ 274559 w 669495"/>
              <a:gd name="connsiteY0" fmla="*/ 0 h 944821"/>
              <a:gd name="connsiteX1" fmla="*/ 91679 w 669495"/>
              <a:gd name="connsiteY1" fmla="*/ 299720 h 944821"/>
              <a:gd name="connsiteX2" fmla="*/ 132319 w 669495"/>
              <a:gd name="connsiteY2" fmla="*/ 436880 h 944821"/>
              <a:gd name="connsiteX3" fmla="*/ 239 w 669495"/>
              <a:gd name="connsiteY3" fmla="*/ 675640 h 944821"/>
              <a:gd name="connsiteX4" fmla="*/ 101839 w 669495"/>
              <a:gd name="connsiteY4" fmla="*/ 558800 h 944821"/>
              <a:gd name="connsiteX5" fmla="*/ 178039 w 669495"/>
              <a:gd name="connsiteY5" fmla="*/ 701040 h 944821"/>
              <a:gd name="connsiteX6" fmla="*/ 660639 w 669495"/>
              <a:gd name="connsiteY6" fmla="*/ 939800 h 944821"/>
              <a:gd name="connsiteX7" fmla="*/ 462519 w 669495"/>
              <a:gd name="connsiteY7" fmla="*/ 848360 h 944821"/>
              <a:gd name="connsiteX8" fmla="*/ 111999 w 669495"/>
              <a:gd name="connsiteY8" fmla="*/ 670560 h 944821"/>
              <a:gd name="connsiteX9" fmla="*/ 157719 w 669495"/>
              <a:gd name="connsiteY9" fmla="*/ 701040 h 944821"/>
              <a:gd name="connsiteX10" fmla="*/ 122159 w 669495"/>
              <a:gd name="connsiteY10" fmla="*/ 294640 h 944821"/>
              <a:gd name="connsiteX11" fmla="*/ 132319 w 669495"/>
              <a:gd name="connsiteY11" fmla="*/ 365760 h 944821"/>
              <a:gd name="connsiteX12" fmla="*/ 91679 w 669495"/>
              <a:gd name="connsiteY12" fmla="*/ 264160 h 944821"/>
              <a:gd name="connsiteX13" fmla="*/ 91679 w 669495"/>
              <a:gd name="connsiteY13" fmla="*/ 264160 h 944821"/>
              <a:gd name="connsiteX14" fmla="*/ 274559 w 669495"/>
              <a:gd name="connsiteY14" fmla="*/ 0 h 94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9495" h="944821">
                <a:moveTo>
                  <a:pt x="274559" y="0"/>
                </a:moveTo>
                <a:cubicBezTo>
                  <a:pt x="194972" y="113453"/>
                  <a:pt x="115386" y="226907"/>
                  <a:pt x="91679" y="299720"/>
                </a:cubicBezTo>
                <a:cubicBezTo>
                  <a:pt x="67972" y="372533"/>
                  <a:pt x="147559" y="374227"/>
                  <a:pt x="132319" y="436880"/>
                </a:cubicBezTo>
                <a:cubicBezTo>
                  <a:pt x="117079" y="499533"/>
                  <a:pt x="5319" y="655320"/>
                  <a:pt x="239" y="675640"/>
                </a:cubicBezTo>
                <a:cubicBezTo>
                  <a:pt x="-4841" y="695960"/>
                  <a:pt x="72206" y="554567"/>
                  <a:pt x="101839" y="558800"/>
                </a:cubicBezTo>
                <a:cubicBezTo>
                  <a:pt x="131472" y="563033"/>
                  <a:pt x="84906" y="637540"/>
                  <a:pt x="178039" y="701040"/>
                </a:cubicBezTo>
                <a:cubicBezTo>
                  <a:pt x="271172" y="764540"/>
                  <a:pt x="613226" y="915247"/>
                  <a:pt x="660639" y="939800"/>
                </a:cubicBezTo>
                <a:cubicBezTo>
                  <a:pt x="708052" y="964353"/>
                  <a:pt x="553959" y="893233"/>
                  <a:pt x="462519" y="848360"/>
                </a:cubicBezTo>
                <a:cubicBezTo>
                  <a:pt x="371079" y="803487"/>
                  <a:pt x="162799" y="695113"/>
                  <a:pt x="111999" y="670560"/>
                </a:cubicBezTo>
                <a:cubicBezTo>
                  <a:pt x="61199" y="646007"/>
                  <a:pt x="156026" y="763693"/>
                  <a:pt x="157719" y="701040"/>
                </a:cubicBezTo>
                <a:cubicBezTo>
                  <a:pt x="159412" y="638387"/>
                  <a:pt x="126392" y="350520"/>
                  <a:pt x="122159" y="294640"/>
                </a:cubicBezTo>
                <a:cubicBezTo>
                  <a:pt x="117926" y="238760"/>
                  <a:pt x="137399" y="370840"/>
                  <a:pt x="132319" y="365760"/>
                </a:cubicBezTo>
                <a:cubicBezTo>
                  <a:pt x="127239" y="360680"/>
                  <a:pt x="91679" y="264160"/>
                  <a:pt x="91679" y="264160"/>
                </a:cubicBezTo>
                <a:lnTo>
                  <a:pt x="91679" y="264160"/>
                </a:lnTo>
                <a:lnTo>
                  <a:pt x="27455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EC7F8A2C-E361-ED36-5996-DF1412DEEE66}"/>
              </a:ext>
            </a:extLst>
          </p:cNvPr>
          <p:cNvSpPr/>
          <p:nvPr/>
        </p:nvSpPr>
        <p:spPr>
          <a:xfrm>
            <a:off x="1023619" y="5196566"/>
            <a:ext cx="160127" cy="1048011"/>
          </a:xfrm>
          <a:custGeom>
            <a:avLst/>
            <a:gdLst>
              <a:gd name="connsiteX0" fmla="*/ 160021 w 160127"/>
              <a:gd name="connsiteY0" fmla="*/ 274 h 1048011"/>
              <a:gd name="connsiteX1" fmla="*/ 27941 w 160127"/>
              <a:gd name="connsiteY1" fmla="*/ 360954 h 1048011"/>
              <a:gd name="connsiteX2" fmla="*/ 83821 w 160127"/>
              <a:gd name="connsiteY2" fmla="*/ 289834 h 1048011"/>
              <a:gd name="connsiteX3" fmla="*/ 17781 w 160127"/>
              <a:gd name="connsiteY3" fmla="*/ 533674 h 1048011"/>
              <a:gd name="connsiteX4" fmla="*/ 58421 w 160127"/>
              <a:gd name="connsiteY4" fmla="*/ 645434 h 1048011"/>
              <a:gd name="connsiteX5" fmla="*/ 63501 w 160127"/>
              <a:gd name="connsiteY5" fmla="*/ 614954 h 1048011"/>
              <a:gd name="connsiteX6" fmla="*/ 48261 w 160127"/>
              <a:gd name="connsiteY6" fmla="*/ 848634 h 1048011"/>
              <a:gd name="connsiteX7" fmla="*/ 27941 w 160127"/>
              <a:gd name="connsiteY7" fmla="*/ 1046754 h 1048011"/>
              <a:gd name="connsiteX8" fmla="*/ 88901 w 160127"/>
              <a:gd name="connsiteY8" fmla="*/ 752114 h 1048011"/>
              <a:gd name="connsiteX9" fmla="*/ 53341 w 160127"/>
              <a:gd name="connsiteY9" fmla="*/ 523514 h 1048011"/>
              <a:gd name="connsiteX10" fmla="*/ 2541 w 160127"/>
              <a:gd name="connsiteY10" fmla="*/ 426994 h 1048011"/>
              <a:gd name="connsiteX11" fmla="*/ 160021 w 160127"/>
              <a:gd name="connsiteY11" fmla="*/ 274 h 104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127" h="1048011">
                <a:moveTo>
                  <a:pt x="160021" y="274"/>
                </a:moveTo>
                <a:cubicBezTo>
                  <a:pt x="164254" y="-10733"/>
                  <a:pt x="40641" y="312694"/>
                  <a:pt x="27941" y="360954"/>
                </a:cubicBezTo>
                <a:cubicBezTo>
                  <a:pt x="15241" y="409214"/>
                  <a:pt x="85514" y="261047"/>
                  <a:pt x="83821" y="289834"/>
                </a:cubicBezTo>
                <a:cubicBezTo>
                  <a:pt x="82128" y="318621"/>
                  <a:pt x="22014" y="474407"/>
                  <a:pt x="17781" y="533674"/>
                </a:cubicBezTo>
                <a:cubicBezTo>
                  <a:pt x="13548" y="592941"/>
                  <a:pt x="50801" y="631887"/>
                  <a:pt x="58421" y="645434"/>
                </a:cubicBezTo>
                <a:cubicBezTo>
                  <a:pt x="66041" y="658981"/>
                  <a:pt x="65194" y="581087"/>
                  <a:pt x="63501" y="614954"/>
                </a:cubicBezTo>
                <a:cubicBezTo>
                  <a:pt x="61808" y="648821"/>
                  <a:pt x="54188" y="776667"/>
                  <a:pt x="48261" y="848634"/>
                </a:cubicBezTo>
                <a:cubicBezTo>
                  <a:pt x="42334" y="920601"/>
                  <a:pt x="21168" y="1062841"/>
                  <a:pt x="27941" y="1046754"/>
                </a:cubicBezTo>
                <a:cubicBezTo>
                  <a:pt x="34714" y="1030667"/>
                  <a:pt x="84668" y="839321"/>
                  <a:pt x="88901" y="752114"/>
                </a:cubicBezTo>
                <a:cubicBezTo>
                  <a:pt x="93134" y="664907"/>
                  <a:pt x="67734" y="577701"/>
                  <a:pt x="53341" y="523514"/>
                </a:cubicBezTo>
                <a:cubicBezTo>
                  <a:pt x="38948" y="469327"/>
                  <a:pt x="-11852" y="509967"/>
                  <a:pt x="2541" y="426994"/>
                </a:cubicBezTo>
                <a:cubicBezTo>
                  <a:pt x="16934" y="344021"/>
                  <a:pt x="155788" y="11281"/>
                  <a:pt x="160021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334A3681-42EC-FB9D-5DD4-3EF1B6F7F264}"/>
              </a:ext>
            </a:extLst>
          </p:cNvPr>
          <p:cNvSpPr/>
          <p:nvPr/>
        </p:nvSpPr>
        <p:spPr>
          <a:xfrm>
            <a:off x="1537633" y="3337197"/>
            <a:ext cx="2629278" cy="305793"/>
          </a:xfrm>
          <a:custGeom>
            <a:avLst/>
            <a:gdLst>
              <a:gd name="connsiteX0" fmla="*/ 1607 w 2629278"/>
              <a:gd name="connsiteY0" fmla="*/ 198483 h 305793"/>
              <a:gd name="connsiteX1" fmla="*/ 799167 w 2629278"/>
              <a:gd name="connsiteY1" fmla="*/ 363 h 305793"/>
              <a:gd name="connsiteX2" fmla="*/ 1357967 w 2629278"/>
              <a:gd name="connsiteY2" fmla="*/ 147683 h 305793"/>
              <a:gd name="connsiteX3" fmla="*/ 2389207 w 2629278"/>
              <a:gd name="connsiteY3" fmla="*/ 81643 h 305793"/>
              <a:gd name="connsiteX4" fmla="*/ 1982807 w 2629278"/>
              <a:gd name="connsiteY4" fmla="*/ 132443 h 305793"/>
              <a:gd name="connsiteX5" fmla="*/ 2622887 w 2629278"/>
              <a:gd name="connsiteY5" fmla="*/ 305163 h 305793"/>
              <a:gd name="connsiteX6" fmla="*/ 2287607 w 2629278"/>
              <a:gd name="connsiteY6" fmla="*/ 188323 h 305793"/>
              <a:gd name="connsiteX7" fmla="*/ 1896447 w 2629278"/>
              <a:gd name="connsiteY7" fmla="*/ 127363 h 305793"/>
              <a:gd name="connsiteX8" fmla="*/ 1073487 w 2629278"/>
              <a:gd name="connsiteY8" fmla="*/ 168003 h 305793"/>
              <a:gd name="connsiteX9" fmla="*/ 1210647 w 2629278"/>
              <a:gd name="connsiteY9" fmla="*/ 137523 h 305793"/>
              <a:gd name="connsiteX10" fmla="*/ 860127 w 2629278"/>
              <a:gd name="connsiteY10" fmla="*/ 30843 h 305793"/>
              <a:gd name="connsiteX11" fmla="*/ 601047 w 2629278"/>
              <a:gd name="connsiteY11" fmla="*/ 56243 h 305793"/>
              <a:gd name="connsiteX12" fmla="*/ 1607 w 2629278"/>
              <a:gd name="connsiteY12" fmla="*/ 198483 h 30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29278" h="305793">
                <a:moveTo>
                  <a:pt x="1607" y="198483"/>
                </a:moveTo>
                <a:cubicBezTo>
                  <a:pt x="34627" y="189170"/>
                  <a:pt x="573107" y="8830"/>
                  <a:pt x="799167" y="363"/>
                </a:cubicBezTo>
                <a:cubicBezTo>
                  <a:pt x="1025227" y="-8104"/>
                  <a:pt x="1092960" y="134136"/>
                  <a:pt x="1357967" y="147683"/>
                </a:cubicBezTo>
                <a:cubicBezTo>
                  <a:pt x="1622974" y="161230"/>
                  <a:pt x="2285067" y="84183"/>
                  <a:pt x="2389207" y="81643"/>
                </a:cubicBezTo>
                <a:cubicBezTo>
                  <a:pt x="2493347" y="79103"/>
                  <a:pt x="1943860" y="95190"/>
                  <a:pt x="1982807" y="132443"/>
                </a:cubicBezTo>
                <a:cubicBezTo>
                  <a:pt x="2021754" y="169696"/>
                  <a:pt x="2572087" y="295850"/>
                  <a:pt x="2622887" y="305163"/>
                </a:cubicBezTo>
                <a:cubicBezTo>
                  <a:pt x="2673687" y="314476"/>
                  <a:pt x="2408680" y="217956"/>
                  <a:pt x="2287607" y="188323"/>
                </a:cubicBezTo>
                <a:cubicBezTo>
                  <a:pt x="2166534" y="158690"/>
                  <a:pt x="2098800" y="130750"/>
                  <a:pt x="1896447" y="127363"/>
                </a:cubicBezTo>
                <a:cubicBezTo>
                  <a:pt x="1694094" y="123976"/>
                  <a:pt x="1187787" y="166310"/>
                  <a:pt x="1073487" y="168003"/>
                </a:cubicBezTo>
                <a:cubicBezTo>
                  <a:pt x="959187" y="169696"/>
                  <a:pt x="1246207" y="160383"/>
                  <a:pt x="1210647" y="137523"/>
                </a:cubicBezTo>
                <a:cubicBezTo>
                  <a:pt x="1175087" y="114663"/>
                  <a:pt x="961727" y="44390"/>
                  <a:pt x="860127" y="30843"/>
                </a:cubicBezTo>
                <a:cubicBezTo>
                  <a:pt x="758527" y="17296"/>
                  <a:pt x="748367" y="30843"/>
                  <a:pt x="601047" y="56243"/>
                </a:cubicBezTo>
                <a:cubicBezTo>
                  <a:pt x="453727" y="81643"/>
                  <a:pt x="-31413" y="207796"/>
                  <a:pt x="1607" y="1984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E6818621-0332-9BA9-B63E-EA9D3135AB10}"/>
              </a:ext>
            </a:extLst>
          </p:cNvPr>
          <p:cNvSpPr/>
          <p:nvPr/>
        </p:nvSpPr>
        <p:spPr>
          <a:xfrm>
            <a:off x="1280942" y="3591539"/>
            <a:ext cx="484203" cy="1065092"/>
          </a:xfrm>
          <a:custGeom>
            <a:avLst/>
            <a:gdLst>
              <a:gd name="connsiteX0" fmla="*/ 339578 w 484203"/>
              <a:gd name="connsiteY0" fmla="*/ 21 h 1065092"/>
              <a:gd name="connsiteX1" fmla="*/ 55098 w 484203"/>
              <a:gd name="connsiteY1" fmla="*/ 294661 h 1065092"/>
              <a:gd name="connsiteX2" fmla="*/ 202418 w 484203"/>
              <a:gd name="connsiteY2" fmla="*/ 254021 h 1065092"/>
              <a:gd name="connsiteX3" fmla="*/ 105898 w 484203"/>
              <a:gd name="connsiteY3" fmla="*/ 304821 h 1065092"/>
              <a:gd name="connsiteX4" fmla="*/ 29698 w 484203"/>
              <a:gd name="connsiteY4" fmla="*/ 441981 h 1065092"/>
              <a:gd name="connsiteX5" fmla="*/ 90658 w 484203"/>
              <a:gd name="connsiteY5" fmla="*/ 604541 h 1065092"/>
              <a:gd name="connsiteX6" fmla="*/ 471658 w 484203"/>
              <a:gd name="connsiteY6" fmla="*/ 1051581 h 1065092"/>
              <a:gd name="connsiteX7" fmla="*/ 375138 w 484203"/>
              <a:gd name="connsiteY7" fmla="*/ 929661 h 1065092"/>
              <a:gd name="connsiteX8" fmla="*/ 202418 w 484203"/>
              <a:gd name="connsiteY8" fmla="*/ 731541 h 1065092"/>
              <a:gd name="connsiteX9" fmla="*/ 4298 w 484203"/>
              <a:gd name="connsiteY9" fmla="*/ 548661 h 1065092"/>
              <a:gd name="connsiteX10" fmla="*/ 65258 w 484203"/>
              <a:gd name="connsiteY10" fmla="*/ 391181 h 1065092"/>
              <a:gd name="connsiteX11" fmla="*/ 55098 w 484203"/>
              <a:gd name="connsiteY11" fmla="*/ 279421 h 1065092"/>
              <a:gd name="connsiteX12" fmla="*/ 339578 w 484203"/>
              <a:gd name="connsiteY12" fmla="*/ 21 h 106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4203" h="1065092">
                <a:moveTo>
                  <a:pt x="339578" y="21"/>
                </a:moveTo>
                <a:cubicBezTo>
                  <a:pt x="339578" y="2561"/>
                  <a:pt x="77958" y="252328"/>
                  <a:pt x="55098" y="294661"/>
                </a:cubicBezTo>
                <a:cubicBezTo>
                  <a:pt x="32238" y="336994"/>
                  <a:pt x="193951" y="252328"/>
                  <a:pt x="202418" y="254021"/>
                </a:cubicBezTo>
                <a:cubicBezTo>
                  <a:pt x="210885" y="255714"/>
                  <a:pt x="134685" y="273494"/>
                  <a:pt x="105898" y="304821"/>
                </a:cubicBezTo>
                <a:cubicBezTo>
                  <a:pt x="77111" y="336148"/>
                  <a:pt x="32238" y="392028"/>
                  <a:pt x="29698" y="441981"/>
                </a:cubicBezTo>
                <a:cubicBezTo>
                  <a:pt x="27158" y="491934"/>
                  <a:pt x="16998" y="502941"/>
                  <a:pt x="90658" y="604541"/>
                </a:cubicBezTo>
                <a:cubicBezTo>
                  <a:pt x="164318" y="706141"/>
                  <a:pt x="424245" y="997394"/>
                  <a:pt x="471658" y="1051581"/>
                </a:cubicBezTo>
                <a:cubicBezTo>
                  <a:pt x="519071" y="1105768"/>
                  <a:pt x="420011" y="983001"/>
                  <a:pt x="375138" y="929661"/>
                </a:cubicBezTo>
                <a:cubicBezTo>
                  <a:pt x="330265" y="876321"/>
                  <a:pt x="264225" y="795041"/>
                  <a:pt x="202418" y="731541"/>
                </a:cubicBezTo>
                <a:cubicBezTo>
                  <a:pt x="140611" y="668041"/>
                  <a:pt x="27158" y="605388"/>
                  <a:pt x="4298" y="548661"/>
                </a:cubicBezTo>
                <a:cubicBezTo>
                  <a:pt x="-18562" y="491934"/>
                  <a:pt x="56791" y="436054"/>
                  <a:pt x="65258" y="391181"/>
                </a:cubicBezTo>
                <a:cubicBezTo>
                  <a:pt x="73725" y="346308"/>
                  <a:pt x="11071" y="342921"/>
                  <a:pt x="55098" y="279421"/>
                </a:cubicBezTo>
                <a:cubicBezTo>
                  <a:pt x="99125" y="215921"/>
                  <a:pt x="339578" y="-2519"/>
                  <a:pt x="339578" y="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CA7A2E57-05C9-E5CF-3C3E-7A1659354007}"/>
              </a:ext>
            </a:extLst>
          </p:cNvPr>
          <p:cNvSpPr/>
          <p:nvPr/>
        </p:nvSpPr>
        <p:spPr>
          <a:xfrm>
            <a:off x="560710" y="4744567"/>
            <a:ext cx="887104" cy="1149110"/>
          </a:xfrm>
          <a:custGeom>
            <a:avLst/>
            <a:gdLst>
              <a:gd name="connsiteX0" fmla="*/ 887090 w 887104"/>
              <a:gd name="connsiteY0" fmla="*/ 153 h 1149110"/>
              <a:gd name="connsiteX1" fmla="*/ 191130 w 887104"/>
              <a:gd name="connsiteY1" fmla="*/ 365913 h 1149110"/>
              <a:gd name="connsiteX2" fmla="*/ 196210 w 887104"/>
              <a:gd name="connsiteY2" fmla="*/ 406553 h 1149110"/>
              <a:gd name="connsiteX3" fmla="*/ 43810 w 887104"/>
              <a:gd name="connsiteY3" fmla="*/ 558953 h 1149110"/>
              <a:gd name="connsiteX4" fmla="*/ 38730 w 887104"/>
              <a:gd name="connsiteY4" fmla="*/ 721513 h 1149110"/>
              <a:gd name="connsiteX5" fmla="*/ 33650 w 887104"/>
              <a:gd name="connsiteY5" fmla="*/ 635153 h 1149110"/>
              <a:gd name="connsiteX6" fmla="*/ 3170 w 887104"/>
              <a:gd name="connsiteY6" fmla="*/ 884073 h 1149110"/>
              <a:gd name="connsiteX7" fmla="*/ 120010 w 887104"/>
              <a:gd name="connsiteY7" fmla="*/ 1148233 h 1149110"/>
              <a:gd name="connsiteX8" fmla="*/ 18410 w 887104"/>
              <a:gd name="connsiteY8" fmla="*/ 950113 h 1149110"/>
              <a:gd name="connsiteX9" fmla="*/ 84450 w 887104"/>
              <a:gd name="connsiteY9" fmla="*/ 457353 h 1149110"/>
              <a:gd name="connsiteX10" fmla="*/ 262250 w 887104"/>
              <a:gd name="connsiteY10" fmla="*/ 315113 h 1149110"/>
              <a:gd name="connsiteX11" fmla="*/ 170810 w 887104"/>
              <a:gd name="connsiteY11" fmla="*/ 320193 h 1149110"/>
              <a:gd name="connsiteX12" fmla="*/ 887090 w 887104"/>
              <a:gd name="connsiteY12" fmla="*/ 153 h 114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7104" h="1149110">
                <a:moveTo>
                  <a:pt x="887090" y="153"/>
                </a:moveTo>
                <a:cubicBezTo>
                  <a:pt x="890477" y="7773"/>
                  <a:pt x="306277" y="298180"/>
                  <a:pt x="191130" y="365913"/>
                </a:cubicBezTo>
                <a:cubicBezTo>
                  <a:pt x="75983" y="433646"/>
                  <a:pt x="220763" y="374380"/>
                  <a:pt x="196210" y="406553"/>
                </a:cubicBezTo>
                <a:cubicBezTo>
                  <a:pt x="171657" y="438726"/>
                  <a:pt x="70057" y="506460"/>
                  <a:pt x="43810" y="558953"/>
                </a:cubicBezTo>
                <a:cubicBezTo>
                  <a:pt x="17563" y="611446"/>
                  <a:pt x="40423" y="708813"/>
                  <a:pt x="38730" y="721513"/>
                </a:cubicBezTo>
                <a:cubicBezTo>
                  <a:pt x="37037" y="734213"/>
                  <a:pt x="39577" y="608060"/>
                  <a:pt x="33650" y="635153"/>
                </a:cubicBezTo>
                <a:cubicBezTo>
                  <a:pt x="27723" y="662246"/>
                  <a:pt x="-11223" y="798560"/>
                  <a:pt x="3170" y="884073"/>
                </a:cubicBezTo>
                <a:cubicBezTo>
                  <a:pt x="17563" y="969586"/>
                  <a:pt x="117470" y="1137226"/>
                  <a:pt x="120010" y="1148233"/>
                </a:cubicBezTo>
                <a:cubicBezTo>
                  <a:pt x="122550" y="1159240"/>
                  <a:pt x="24337" y="1065260"/>
                  <a:pt x="18410" y="950113"/>
                </a:cubicBezTo>
                <a:cubicBezTo>
                  <a:pt x="12483" y="834966"/>
                  <a:pt x="43810" y="563186"/>
                  <a:pt x="84450" y="457353"/>
                </a:cubicBezTo>
                <a:cubicBezTo>
                  <a:pt x="125090" y="351520"/>
                  <a:pt x="247857" y="337973"/>
                  <a:pt x="262250" y="315113"/>
                </a:cubicBezTo>
                <a:cubicBezTo>
                  <a:pt x="276643" y="292253"/>
                  <a:pt x="68363" y="369300"/>
                  <a:pt x="170810" y="320193"/>
                </a:cubicBezTo>
                <a:cubicBezTo>
                  <a:pt x="273257" y="271086"/>
                  <a:pt x="883703" y="-7467"/>
                  <a:pt x="887090" y="15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283E8F3A-8769-467B-307B-2AD07F3D334C}"/>
              </a:ext>
            </a:extLst>
          </p:cNvPr>
          <p:cNvSpPr/>
          <p:nvPr/>
        </p:nvSpPr>
        <p:spPr>
          <a:xfrm>
            <a:off x="914937" y="5445665"/>
            <a:ext cx="315626" cy="1306455"/>
          </a:xfrm>
          <a:custGeom>
            <a:avLst/>
            <a:gdLst>
              <a:gd name="connsiteX0" fmla="*/ 141703 w 315626"/>
              <a:gd name="connsiteY0" fmla="*/ 95 h 1306455"/>
              <a:gd name="connsiteX1" fmla="*/ 40103 w 315626"/>
              <a:gd name="connsiteY1" fmla="*/ 249015 h 1306455"/>
              <a:gd name="connsiteX2" fmla="*/ 65503 w 315626"/>
              <a:gd name="connsiteY2" fmla="*/ 690975 h 1306455"/>
              <a:gd name="connsiteX3" fmla="*/ 29943 w 315626"/>
              <a:gd name="connsiteY3" fmla="*/ 548735 h 1306455"/>
              <a:gd name="connsiteX4" fmla="*/ 309343 w 315626"/>
              <a:gd name="connsiteY4" fmla="*/ 1290415 h 1306455"/>
              <a:gd name="connsiteX5" fmla="*/ 207743 w 315626"/>
              <a:gd name="connsiteY5" fmla="*/ 1016095 h 1306455"/>
              <a:gd name="connsiteX6" fmla="*/ 14703 w 315626"/>
              <a:gd name="connsiteY6" fmla="*/ 523335 h 1306455"/>
              <a:gd name="connsiteX7" fmla="*/ 24863 w 315626"/>
              <a:gd name="connsiteY7" fmla="*/ 274415 h 1306455"/>
              <a:gd name="connsiteX8" fmla="*/ 141703 w 315626"/>
              <a:gd name="connsiteY8" fmla="*/ 95 h 130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626" h="1306455">
                <a:moveTo>
                  <a:pt x="141703" y="95"/>
                </a:moveTo>
                <a:cubicBezTo>
                  <a:pt x="144243" y="-4138"/>
                  <a:pt x="52803" y="133868"/>
                  <a:pt x="40103" y="249015"/>
                </a:cubicBezTo>
                <a:cubicBezTo>
                  <a:pt x="27403" y="364162"/>
                  <a:pt x="67196" y="641022"/>
                  <a:pt x="65503" y="690975"/>
                </a:cubicBezTo>
                <a:cubicBezTo>
                  <a:pt x="63810" y="740928"/>
                  <a:pt x="-10697" y="448828"/>
                  <a:pt x="29943" y="548735"/>
                </a:cubicBezTo>
                <a:cubicBezTo>
                  <a:pt x="70583" y="648642"/>
                  <a:pt x="279710" y="1212522"/>
                  <a:pt x="309343" y="1290415"/>
                </a:cubicBezTo>
                <a:cubicBezTo>
                  <a:pt x="338976" y="1368308"/>
                  <a:pt x="256850" y="1143942"/>
                  <a:pt x="207743" y="1016095"/>
                </a:cubicBezTo>
                <a:cubicBezTo>
                  <a:pt x="158636" y="888248"/>
                  <a:pt x="45183" y="646948"/>
                  <a:pt x="14703" y="523335"/>
                </a:cubicBezTo>
                <a:cubicBezTo>
                  <a:pt x="-15777" y="399722"/>
                  <a:pt x="7930" y="355695"/>
                  <a:pt x="24863" y="274415"/>
                </a:cubicBezTo>
                <a:cubicBezTo>
                  <a:pt x="41796" y="193135"/>
                  <a:pt x="139163" y="4328"/>
                  <a:pt x="141703" y="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8A62C2E0-AE31-4D80-5BA7-A67351E19A03}"/>
              </a:ext>
            </a:extLst>
          </p:cNvPr>
          <p:cNvSpPr/>
          <p:nvPr/>
        </p:nvSpPr>
        <p:spPr>
          <a:xfrm>
            <a:off x="2159688" y="2452720"/>
            <a:ext cx="2201297" cy="535834"/>
          </a:xfrm>
          <a:custGeom>
            <a:avLst/>
            <a:gdLst>
              <a:gd name="connsiteX0" fmla="*/ 143897 w 2201297"/>
              <a:gd name="connsiteY0" fmla="*/ 470722 h 535834"/>
              <a:gd name="connsiteX1" fmla="*/ 1119843 w 2201297"/>
              <a:gd name="connsiteY1" fmla="*/ 92653 h 535834"/>
              <a:gd name="connsiteX2" fmla="*/ 886847 w 2201297"/>
              <a:gd name="connsiteY2" fmla="*/ 110238 h 535834"/>
              <a:gd name="connsiteX3" fmla="*/ 1537477 w 2201297"/>
              <a:gd name="connsiteY3" fmla="*/ 9126 h 535834"/>
              <a:gd name="connsiteX4" fmla="*/ 2201297 w 2201297"/>
              <a:gd name="connsiteY4" fmla="*/ 70672 h 535834"/>
              <a:gd name="connsiteX5" fmla="*/ 1445158 w 2201297"/>
              <a:gd name="connsiteY5" fmla="*/ 334 h 535834"/>
              <a:gd name="connsiteX6" fmla="*/ 939600 w 2201297"/>
              <a:gd name="connsiteY6" fmla="*/ 44295 h 535834"/>
              <a:gd name="connsiteX7" fmla="*/ 1080277 w 2201297"/>
              <a:gd name="connsiteY7" fmla="*/ 48692 h 535834"/>
              <a:gd name="connsiteX8" fmla="*/ 891243 w 2201297"/>
              <a:gd name="connsiteY8" fmla="*/ 162992 h 535834"/>
              <a:gd name="connsiteX9" fmla="*/ 77954 w 2201297"/>
              <a:gd name="connsiteY9" fmla="*/ 505892 h 535834"/>
              <a:gd name="connsiteX10" fmla="*/ 143897 w 2201297"/>
              <a:gd name="connsiteY10" fmla="*/ 470722 h 53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1297" h="535834">
                <a:moveTo>
                  <a:pt x="143897" y="470722"/>
                </a:moveTo>
                <a:cubicBezTo>
                  <a:pt x="317545" y="401849"/>
                  <a:pt x="996018" y="152734"/>
                  <a:pt x="1119843" y="92653"/>
                </a:cubicBezTo>
                <a:cubicBezTo>
                  <a:pt x="1243668" y="32572"/>
                  <a:pt x="817241" y="124159"/>
                  <a:pt x="886847" y="110238"/>
                </a:cubicBezTo>
                <a:cubicBezTo>
                  <a:pt x="956453" y="96317"/>
                  <a:pt x="1318402" y="15720"/>
                  <a:pt x="1537477" y="9126"/>
                </a:cubicBezTo>
                <a:cubicBezTo>
                  <a:pt x="1756552" y="2532"/>
                  <a:pt x="2201297" y="70672"/>
                  <a:pt x="2201297" y="70672"/>
                </a:cubicBezTo>
                <a:cubicBezTo>
                  <a:pt x="2185911" y="69207"/>
                  <a:pt x="1655441" y="4730"/>
                  <a:pt x="1445158" y="334"/>
                </a:cubicBezTo>
                <a:cubicBezTo>
                  <a:pt x="1234875" y="-4062"/>
                  <a:pt x="1000414" y="36235"/>
                  <a:pt x="939600" y="44295"/>
                </a:cubicBezTo>
                <a:cubicBezTo>
                  <a:pt x="878787" y="52355"/>
                  <a:pt x="1088336" y="28909"/>
                  <a:pt x="1080277" y="48692"/>
                </a:cubicBezTo>
                <a:cubicBezTo>
                  <a:pt x="1072218" y="68475"/>
                  <a:pt x="1058297" y="86792"/>
                  <a:pt x="891243" y="162992"/>
                </a:cubicBezTo>
                <a:cubicBezTo>
                  <a:pt x="724189" y="239192"/>
                  <a:pt x="195185" y="453871"/>
                  <a:pt x="77954" y="505892"/>
                </a:cubicBezTo>
                <a:cubicBezTo>
                  <a:pt x="-39277" y="557913"/>
                  <a:pt x="-29751" y="539595"/>
                  <a:pt x="143897" y="4707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150CFAFE-A4DC-BD01-2B4C-4B60E9C52995}"/>
              </a:ext>
            </a:extLst>
          </p:cNvPr>
          <p:cNvSpPr/>
          <p:nvPr/>
        </p:nvSpPr>
        <p:spPr>
          <a:xfrm>
            <a:off x="2097374" y="3090496"/>
            <a:ext cx="2801651" cy="219192"/>
          </a:xfrm>
          <a:custGeom>
            <a:avLst/>
            <a:gdLst>
              <a:gd name="connsiteX0" fmla="*/ 3988 w 2801651"/>
              <a:gd name="connsiteY0" fmla="*/ 26377 h 219192"/>
              <a:gd name="connsiteX1" fmla="*/ 562299 w 2801651"/>
              <a:gd name="connsiteY1" fmla="*/ 140677 h 219192"/>
              <a:gd name="connsiteX2" fmla="*/ 1441530 w 2801651"/>
              <a:gd name="connsiteY2" fmla="*/ 206619 h 219192"/>
              <a:gd name="connsiteX3" fmla="*/ 1041480 w 2801651"/>
              <a:gd name="connsiteY3" fmla="*/ 202223 h 219192"/>
              <a:gd name="connsiteX4" fmla="*/ 1859164 w 2801651"/>
              <a:gd name="connsiteY4" fmla="*/ 35169 h 219192"/>
              <a:gd name="connsiteX5" fmla="*/ 2799941 w 2801651"/>
              <a:gd name="connsiteY5" fmla="*/ 0 h 219192"/>
              <a:gd name="connsiteX6" fmla="*/ 2065784 w 2801651"/>
              <a:gd name="connsiteY6" fmla="*/ 35169 h 219192"/>
              <a:gd name="connsiteX7" fmla="*/ 1151384 w 2801651"/>
              <a:gd name="connsiteY7" fmla="*/ 167054 h 219192"/>
              <a:gd name="connsiteX8" fmla="*/ 839257 w 2801651"/>
              <a:gd name="connsiteY8" fmla="*/ 140677 h 219192"/>
              <a:gd name="connsiteX9" fmla="*/ 3988 w 2801651"/>
              <a:gd name="connsiteY9" fmla="*/ 26377 h 21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1651" h="219192">
                <a:moveTo>
                  <a:pt x="3988" y="26377"/>
                </a:moveTo>
                <a:cubicBezTo>
                  <a:pt x="-42172" y="26377"/>
                  <a:pt x="322709" y="110637"/>
                  <a:pt x="562299" y="140677"/>
                </a:cubicBezTo>
                <a:cubicBezTo>
                  <a:pt x="801889" y="170717"/>
                  <a:pt x="1361667" y="196361"/>
                  <a:pt x="1441530" y="206619"/>
                </a:cubicBezTo>
                <a:cubicBezTo>
                  <a:pt x="1521394" y="216877"/>
                  <a:pt x="971874" y="230798"/>
                  <a:pt x="1041480" y="202223"/>
                </a:cubicBezTo>
                <a:cubicBezTo>
                  <a:pt x="1111086" y="173648"/>
                  <a:pt x="1566087" y="68873"/>
                  <a:pt x="1859164" y="35169"/>
                </a:cubicBezTo>
                <a:cubicBezTo>
                  <a:pt x="2152241" y="1465"/>
                  <a:pt x="2765504" y="0"/>
                  <a:pt x="2799941" y="0"/>
                </a:cubicBezTo>
                <a:cubicBezTo>
                  <a:pt x="2834378" y="0"/>
                  <a:pt x="2340544" y="7327"/>
                  <a:pt x="2065784" y="35169"/>
                </a:cubicBezTo>
                <a:cubicBezTo>
                  <a:pt x="1791025" y="63011"/>
                  <a:pt x="1355805" y="149469"/>
                  <a:pt x="1151384" y="167054"/>
                </a:cubicBezTo>
                <a:cubicBezTo>
                  <a:pt x="946963" y="184639"/>
                  <a:pt x="1033420" y="164856"/>
                  <a:pt x="839257" y="140677"/>
                </a:cubicBezTo>
                <a:cubicBezTo>
                  <a:pt x="645094" y="116498"/>
                  <a:pt x="50148" y="26377"/>
                  <a:pt x="3988" y="263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A2F0ECDB-FAF5-9DDF-59AC-0637CFF227DF}"/>
              </a:ext>
            </a:extLst>
          </p:cNvPr>
          <p:cNvSpPr/>
          <p:nvPr/>
        </p:nvSpPr>
        <p:spPr>
          <a:xfrm>
            <a:off x="2448658" y="2800063"/>
            <a:ext cx="2878750" cy="508184"/>
          </a:xfrm>
          <a:custGeom>
            <a:avLst/>
            <a:gdLst>
              <a:gd name="connsiteX0" fmla="*/ 0 w 2878750"/>
              <a:gd name="connsiteY0" fmla="*/ 215699 h 508184"/>
              <a:gd name="connsiteX1" fmla="*/ 1389184 w 2878750"/>
              <a:gd name="connsiteY1" fmla="*/ 114587 h 508184"/>
              <a:gd name="connsiteX2" fmla="*/ 2083777 w 2878750"/>
              <a:gd name="connsiteY2" fmla="*/ 17872 h 508184"/>
              <a:gd name="connsiteX3" fmla="*/ 2861896 w 2878750"/>
              <a:gd name="connsiteY3" fmla="*/ 501449 h 508184"/>
              <a:gd name="connsiteX4" fmla="*/ 2576146 w 2878750"/>
              <a:gd name="connsiteY4" fmla="*/ 286037 h 508184"/>
              <a:gd name="connsiteX5" fmla="*/ 2079380 w 2878750"/>
              <a:gd name="connsiteY5" fmla="*/ 79418 h 508184"/>
              <a:gd name="connsiteX6" fmla="*/ 1468315 w 2878750"/>
              <a:gd name="connsiteY6" fmla="*/ 79418 h 508184"/>
              <a:gd name="connsiteX7" fmla="*/ 703384 w 2878750"/>
              <a:gd name="connsiteY7" fmla="*/ 158549 h 508184"/>
              <a:gd name="connsiteX8" fmla="*/ 0 w 2878750"/>
              <a:gd name="connsiteY8" fmla="*/ 215699 h 50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8750" h="508184">
                <a:moveTo>
                  <a:pt x="0" y="215699"/>
                </a:moveTo>
                <a:lnTo>
                  <a:pt x="1389184" y="114587"/>
                </a:lnTo>
                <a:cubicBezTo>
                  <a:pt x="1736480" y="81616"/>
                  <a:pt x="1838325" y="-46605"/>
                  <a:pt x="2083777" y="17872"/>
                </a:cubicBezTo>
                <a:cubicBezTo>
                  <a:pt x="2329229" y="82349"/>
                  <a:pt x="2779835" y="456755"/>
                  <a:pt x="2861896" y="501449"/>
                </a:cubicBezTo>
                <a:cubicBezTo>
                  <a:pt x="2943957" y="546143"/>
                  <a:pt x="2706565" y="356376"/>
                  <a:pt x="2576146" y="286037"/>
                </a:cubicBezTo>
                <a:cubicBezTo>
                  <a:pt x="2445727" y="215698"/>
                  <a:pt x="2264018" y="113854"/>
                  <a:pt x="2079380" y="79418"/>
                </a:cubicBezTo>
                <a:cubicBezTo>
                  <a:pt x="1894742" y="44982"/>
                  <a:pt x="1697647" y="66230"/>
                  <a:pt x="1468315" y="79418"/>
                </a:cubicBezTo>
                <a:cubicBezTo>
                  <a:pt x="1238983" y="92606"/>
                  <a:pt x="945905" y="138034"/>
                  <a:pt x="703384" y="158549"/>
                </a:cubicBezTo>
                <a:lnTo>
                  <a:pt x="0" y="2156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0126897C-48A3-965F-A511-DB52688891D2}"/>
              </a:ext>
            </a:extLst>
          </p:cNvPr>
          <p:cNvSpPr/>
          <p:nvPr/>
        </p:nvSpPr>
        <p:spPr>
          <a:xfrm>
            <a:off x="2101362" y="2372233"/>
            <a:ext cx="2101203" cy="551209"/>
          </a:xfrm>
          <a:custGeom>
            <a:avLst/>
            <a:gdLst>
              <a:gd name="connsiteX0" fmla="*/ 0 w 2101203"/>
              <a:gd name="connsiteY0" fmla="*/ 551209 h 551209"/>
              <a:gd name="connsiteX1" fmla="*/ 975946 w 2101203"/>
              <a:gd name="connsiteY1" fmla="*/ 50048 h 551209"/>
              <a:gd name="connsiteX2" fmla="*/ 2096965 w 2101203"/>
              <a:gd name="connsiteY2" fmla="*/ 19275 h 551209"/>
              <a:gd name="connsiteX3" fmla="*/ 1340826 w 2101203"/>
              <a:gd name="connsiteY3" fmla="*/ 6086 h 551209"/>
              <a:gd name="connsiteX4" fmla="*/ 857250 w 2101203"/>
              <a:gd name="connsiteY4" fmla="*/ 120386 h 551209"/>
              <a:gd name="connsiteX5" fmla="*/ 523142 w 2101203"/>
              <a:gd name="connsiteY5" fmla="*/ 283044 h 551209"/>
              <a:gd name="connsiteX6" fmla="*/ 0 w 2101203"/>
              <a:gd name="connsiteY6" fmla="*/ 551209 h 55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1203" h="551209">
                <a:moveTo>
                  <a:pt x="0" y="551209"/>
                </a:moveTo>
                <a:cubicBezTo>
                  <a:pt x="313226" y="344956"/>
                  <a:pt x="626452" y="138704"/>
                  <a:pt x="975946" y="50048"/>
                </a:cubicBezTo>
                <a:cubicBezTo>
                  <a:pt x="1325440" y="-38608"/>
                  <a:pt x="2036152" y="26602"/>
                  <a:pt x="2096965" y="19275"/>
                </a:cubicBezTo>
                <a:cubicBezTo>
                  <a:pt x="2157778" y="11948"/>
                  <a:pt x="1547445" y="-10766"/>
                  <a:pt x="1340826" y="6086"/>
                </a:cubicBezTo>
                <a:cubicBezTo>
                  <a:pt x="1134207" y="22938"/>
                  <a:pt x="993531" y="74226"/>
                  <a:pt x="857250" y="120386"/>
                </a:cubicBezTo>
                <a:cubicBezTo>
                  <a:pt x="720969" y="166546"/>
                  <a:pt x="523142" y="283044"/>
                  <a:pt x="523142" y="283044"/>
                </a:cubicBezTo>
                <a:lnTo>
                  <a:pt x="0" y="5512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E4932A9E-DEAC-CC83-E61F-07DE93A6E2CC}"/>
              </a:ext>
            </a:extLst>
          </p:cNvPr>
          <p:cNvSpPr/>
          <p:nvPr/>
        </p:nvSpPr>
        <p:spPr>
          <a:xfrm>
            <a:off x="1674964" y="4026424"/>
            <a:ext cx="3007055" cy="875456"/>
          </a:xfrm>
          <a:custGeom>
            <a:avLst/>
            <a:gdLst>
              <a:gd name="connsiteX0" fmla="*/ 8763 w 3007055"/>
              <a:gd name="connsiteY0" fmla="*/ 558764 h 875456"/>
              <a:gd name="connsiteX1" fmla="*/ 844032 w 3007055"/>
              <a:gd name="connsiteY1" fmla="*/ 92772 h 875456"/>
              <a:gd name="connsiteX2" fmla="*/ 2338724 w 3007055"/>
              <a:gd name="connsiteY2" fmla="*/ 611518 h 875456"/>
              <a:gd name="connsiteX3" fmla="*/ 2149690 w 3007055"/>
              <a:gd name="connsiteY3" fmla="*/ 501614 h 875456"/>
              <a:gd name="connsiteX4" fmla="*/ 3006940 w 3007055"/>
              <a:gd name="connsiteY4" fmla="*/ 875288 h 875456"/>
              <a:gd name="connsiteX5" fmla="*/ 2211236 w 3007055"/>
              <a:gd name="connsiteY5" fmla="*/ 448861 h 875456"/>
              <a:gd name="connsiteX6" fmla="*/ 2220028 w 3007055"/>
              <a:gd name="connsiteY6" fmla="*/ 545576 h 875456"/>
              <a:gd name="connsiteX7" fmla="*/ 1907901 w 3007055"/>
              <a:gd name="connsiteY7" fmla="*/ 404899 h 875456"/>
              <a:gd name="connsiteX8" fmla="*/ 923163 w 3007055"/>
              <a:gd name="connsiteY8" fmla="*/ 13641 h 875456"/>
              <a:gd name="connsiteX9" fmla="*/ 1063840 w 3007055"/>
              <a:gd name="connsiteY9" fmla="*/ 88376 h 875456"/>
              <a:gd name="connsiteX10" fmla="*/ 778090 w 3007055"/>
              <a:gd name="connsiteY10" fmla="*/ 79584 h 875456"/>
              <a:gd name="connsiteX11" fmla="*/ 426398 w 3007055"/>
              <a:gd name="connsiteY11" fmla="*/ 198280 h 875456"/>
              <a:gd name="connsiteX12" fmla="*/ 8763 w 3007055"/>
              <a:gd name="connsiteY12" fmla="*/ 558764 h 87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07055" h="875456">
                <a:moveTo>
                  <a:pt x="8763" y="558764"/>
                </a:moveTo>
                <a:cubicBezTo>
                  <a:pt x="78369" y="541179"/>
                  <a:pt x="455705" y="83980"/>
                  <a:pt x="844032" y="92772"/>
                </a:cubicBezTo>
                <a:cubicBezTo>
                  <a:pt x="1232359" y="101564"/>
                  <a:pt x="2121114" y="543378"/>
                  <a:pt x="2338724" y="611518"/>
                </a:cubicBezTo>
                <a:cubicBezTo>
                  <a:pt x="2556334" y="679658"/>
                  <a:pt x="2038321" y="457652"/>
                  <a:pt x="2149690" y="501614"/>
                </a:cubicBezTo>
                <a:cubicBezTo>
                  <a:pt x="2261059" y="545576"/>
                  <a:pt x="2996682" y="884080"/>
                  <a:pt x="3006940" y="875288"/>
                </a:cubicBezTo>
                <a:cubicBezTo>
                  <a:pt x="3017198" y="866496"/>
                  <a:pt x="2342388" y="503813"/>
                  <a:pt x="2211236" y="448861"/>
                </a:cubicBezTo>
                <a:cubicBezTo>
                  <a:pt x="2080084" y="393909"/>
                  <a:pt x="2270584" y="552903"/>
                  <a:pt x="2220028" y="545576"/>
                </a:cubicBezTo>
                <a:cubicBezTo>
                  <a:pt x="2169472" y="538249"/>
                  <a:pt x="2124045" y="493555"/>
                  <a:pt x="1907901" y="404899"/>
                </a:cubicBezTo>
                <a:cubicBezTo>
                  <a:pt x="1691757" y="316243"/>
                  <a:pt x="1063840" y="66395"/>
                  <a:pt x="923163" y="13641"/>
                </a:cubicBezTo>
                <a:cubicBezTo>
                  <a:pt x="782486" y="-39113"/>
                  <a:pt x="1088019" y="77386"/>
                  <a:pt x="1063840" y="88376"/>
                </a:cubicBezTo>
                <a:cubicBezTo>
                  <a:pt x="1039661" y="99366"/>
                  <a:pt x="884330" y="61267"/>
                  <a:pt x="778090" y="79584"/>
                </a:cubicBezTo>
                <a:cubicBezTo>
                  <a:pt x="671850" y="97901"/>
                  <a:pt x="549490" y="120615"/>
                  <a:pt x="426398" y="198280"/>
                </a:cubicBezTo>
                <a:cubicBezTo>
                  <a:pt x="303306" y="275945"/>
                  <a:pt x="-60843" y="576349"/>
                  <a:pt x="8763" y="5587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5304CAD7-57A8-70E3-52D7-F40D7BB642C6}"/>
              </a:ext>
            </a:extLst>
          </p:cNvPr>
          <p:cNvSpPr/>
          <p:nvPr/>
        </p:nvSpPr>
        <p:spPr>
          <a:xfrm>
            <a:off x="1657195" y="3832864"/>
            <a:ext cx="2924356" cy="691127"/>
          </a:xfrm>
          <a:custGeom>
            <a:avLst/>
            <a:gdLst>
              <a:gd name="connsiteX0" fmla="*/ 155 w 2924356"/>
              <a:gd name="connsiteY0" fmla="*/ 690778 h 691127"/>
              <a:gd name="connsiteX1" fmla="*/ 325470 w 2924356"/>
              <a:gd name="connsiteY1" fmla="*/ 189617 h 691127"/>
              <a:gd name="connsiteX2" fmla="*/ 501317 w 2924356"/>
              <a:gd name="connsiteY2" fmla="*/ 79713 h 691127"/>
              <a:gd name="connsiteX3" fmla="*/ 1024459 w 2924356"/>
              <a:gd name="connsiteY3" fmla="*/ 119278 h 691127"/>
              <a:gd name="connsiteX4" fmla="*/ 1072817 w 2924356"/>
              <a:gd name="connsiteY4" fmla="*/ 18167 h 691127"/>
              <a:gd name="connsiteX5" fmla="*/ 1732240 w 2924356"/>
              <a:gd name="connsiteY5" fmla="*/ 167636 h 691127"/>
              <a:gd name="connsiteX6" fmla="*/ 2523547 w 2924356"/>
              <a:gd name="connsiteY6" fmla="*/ 479763 h 691127"/>
              <a:gd name="connsiteX7" fmla="*/ 2923597 w 2924356"/>
              <a:gd name="connsiteY7" fmla="*/ 418217 h 691127"/>
              <a:gd name="connsiteX8" fmla="*/ 2571905 w 2924356"/>
              <a:gd name="connsiteY8" fmla="*/ 484159 h 691127"/>
              <a:gd name="connsiteX9" fmla="*/ 1077213 w 2924356"/>
              <a:gd name="connsiteY9" fmla="*/ 22563 h 691127"/>
              <a:gd name="connsiteX10" fmla="*/ 993686 w 2924356"/>
              <a:gd name="connsiteY10" fmla="*/ 84109 h 691127"/>
              <a:gd name="connsiteX11" fmla="*/ 756293 w 2924356"/>
              <a:gd name="connsiteY11" fmla="*/ 75317 h 691127"/>
              <a:gd name="connsiteX12" fmla="*/ 373828 w 2924356"/>
              <a:gd name="connsiteY12" fmla="*/ 57732 h 691127"/>
              <a:gd name="connsiteX13" fmla="*/ 70493 w 2924356"/>
              <a:gd name="connsiteY13" fmla="*/ 582 h 691127"/>
              <a:gd name="connsiteX14" fmla="*/ 800255 w 2924356"/>
              <a:gd name="connsiteY14" fmla="*/ 97298 h 691127"/>
              <a:gd name="connsiteX15" fmla="*/ 325470 w 2924356"/>
              <a:gd name="connsiteY15" fmla="*/ 154448 h 691127"/>
              <a:gd name="connsiteX16" fmla="*/ 224359 w 2924356"/>
              <a:gd name="connsiteY16" fmla="*/ 229182 h 691127"/>
              <a:gd name="connsiteX17" fmla="*/ 281509 w 2924356"/>
              <a:gd name="connsiteY17" fmla="*/ 268748 h 691127"/>
              <a:gd name="connsiteX18" fmla="*/ 155 w 2924356"/>
              <a:gd name="connsiteY18" fmla="*/ 690778 h 69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24356" h="691127">
                <a:moveTo>
                  <a:pt x="155" y="690778"/>
                </a:moveTo>
                <a:cubicBezTo>
                  <a:pt x="7482" y="677590"/>
                  <a:pt x="241943" y="291461"/>
                  <a:pt x="325470" y="189617"/>
                </a:cubicBezTo>
                <a:cubicBezTo>
                  <a:pt x="408997" y="87773"/>
                  <a:pt x="384819" y="91436"/>
                  <a:pt x="501317" y="79713"/>
                </a:cubicBezTo>
                <a:cubicBezTo>
                  <a:pt x="617815" y="67990"/>
                  <a:pt x="929209" y="129536"/>
                  <a:pt x="1024459" y="119278"/>
                </a:cubicBezTo>
                <a:cubicBezTo>
                  <a:pt x="1119709" y="109020"/>
                  <a:pt x="954854" y="10107"/>
                  <a:pt x="1072817" y="18167"/>
                </a:cubicBezTo>
                <a:cubicBezTo>
                  <a:pt x="1190781" y="26227"/>
                  <a:pt x="1490452" y="90703"/>
                  <a:pt x="1732240" y="167636"/>
                </a:cubicBezTo>
                <a:cubicBezTo>
                  <a:pt x="1974028" y="244569"/>
                  <a:pt x="2324988" y="437999"/>
                  <a:pt x="2523547" y="479763"/>
                </a:cubicBezTo>
                <a:cubicBezTo>
                  <a:pt x="2722107" y="521526"/>
                  <a:pt x="2915537" y="417484"/>
                  <a:pt x="2923597" y="418217"/>
                </a:cubicBezTo>
                <a:cubicBezTo>
                  <a:pt x="2931657" y="418950"/>
                  <a:pt x="2879636" y="550101"/>
                  <a:pt x="2571905" y="484159"/>
                </a:cubicBezTo>
                <a:cubicBezTo>
                  <a:pt x="2264174" y="418217"/>
                  <a:pt x="1340250" y="89238"/>
                  <a:pt x="1077213" y="22563"/>
                </a:cubicBezTo>
                <a:cubicBezTo>
                  <a:pt x="814177" y="-44112"/>
                  <a:pt x="1047173" y="75317"/>
                  <a:pt x="993686" y="84109"/>
                </a:cubicBezTo>
                <a:cubicBezTo>
                  <a:pt x="940199" y="92901"/>
                  <a:pt x="756293" y="75317"/>
                  <a:pt x="756293" y="75317"/>
                </a:cubicBezTo>
                <a:cubicBezTo>
                  <a:pt x="652983" y="70921"/>
                  <a:pt x="488128" y="70188"/>
                  <a:pt x="373828" y="57732"/>
                </a:cubicBezTo>
                <a:cubicBezTo>
                  <a:pt x="259528" y="45276"/>
                  <a:pt x="-578" y="-6012"/>
                  <a:pt x="70493" y="582"/>
                </a:cubicBezTo>
                <a:cubicBezTo>
                  <a:pt x="141564" y="7176"/>
                  <a:pt x="757759" y="71654"/>
                  <a:pt x="800255" y="97298"/>
                </a:cubicBezTo>
                <a:cubicBezTo>
                  <a:pt x="842751" y="122942"/>
                  <a:pt x="421453" y="132467"/>
                  <a:pt x="325470" y="154448"/>
                </a:cubicBezTo>
                <a:cubicBezTo>
                  <a:pt x="229487" y="176429"/>
                  <a:pt x="231686" y="210132"/>
                  <a:pt x="224359" y="229182"/>
                </a:cubicBezTo>
                <a:cubicBezTo>
                  <a:pt x="217032" y="248232"/>
                  <a:pt x="316678" y="197677"/>
                  <a:pt x="281509" y="268748"/>
                </a:cubicBezTo>
                <a:cubicBezTo>
                  <a:pt x="246340" y="339819"/>
                  <a:pt x="-7172" y="703966"/>
                  <a:pt x="155" y="6907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07D76724-4411-CFEE-C1C0-24964CB94E84}"/>
              </a:ext>
            </a:extLst>
          </p:cNvPr>
          <p:cNvSpPr/>
          <p:nvPr/>
        </p:nvSpPr>
        <p:spPr>
          <a:xfrm>
            <a:off x="3752931" y="3390229"/>
            <a:ext cx="2377033" cy="1410513"/>
          </a:xfrm>
          <a:custGeom>
            <a:avLst/>
            <a:gdLst>
              <a:gd name="connsiteX0" fmla="*/ 10177 w 2377033"/>
              <a:gd name="connsiteY0" fmla="*/ 3602 h 1410513"/>
              <a:gd name="connsiteX1" fmla="*/ 1293854 w 2377033"/>
              <a:gd name="connsiteY1" fmla="*/ 223409 h 1410513"/>
              <a:gd name="connsiteX2" fmla="*/ 1091631 w 2377033"/>
              <a:gd name="connsiteY2" fmla="*/ 113506 h 1410513"/>
              <a:gd name="connsiteX3" fmla="*/ 1421342 w 2377033"/>
              <a:gd name="connsiteY3" fmla="*/ 236598 h 1410513"/>
              <a:gd name="connsiteX4" fmla="*/ 1856561 w 2377033"/>
              <a:gd name="connsiteY4" fmla="*/ 803702 h 1410513"/>
              <a:gd name="connsiteX5" fmla="*/ 2362119 w 2377033"/>
              <a:gd name="connsiteY5" fmla="*/ 1375202 h 1410513"/>
              <a:gd name="connsiteX6" fmla="*/ 2186273 w 2377033"/>
              <a:gd name="connsiteY6" fmla="*/ 1265298 h 1410513"/>
              <a:gd name="connsiteX7" fmla="*/ 1610377 w 2377033"/>
              <a:gd name="connsiteY7" fmla="*/ 579498 h 1410513"/>
              <a:gd name="connsiteX8" fmla="*/ 1197138 w 2377033"/>
              <a:gd name="connsiteY8" fmla="*/ 337709 h 1410513"/>
              <a:gd name="connsiteX9" fmla="*/ 1438927 w 2377033"/>
              <a:gd name="connsiteY9" fmla="*/ 386067 h 1410513"/>
              <a:gd name="connsiteX10" fmla="*/ 1263081 w 2377033"/>
              <a:gd name="connsiteY10" fmla="*/ 262975 h 1410513"/>
              <a:gd name="connsiteX11" fmla="*/ 722354 w 2377033"/>
              <a:gd name="connsiteY11" fmla="*/ 100317 h 1410513"/>
              <a:gd name="connsiteX12" fmla="*/ 10177 w 2377033"/>
              <a:gd name="connsiteY12" fmla="*/ 3602 h 141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77033" h="1410513">
                <a:moveTo>
                  <a:pt x="10177" y="3602"/>
                </a:moveTo>
                <a:cubicBezTo>
                  <a:pt x="105427" y="24117"/>
                  <a:pt x="1113612" y="205092"/>
                  <a:pt x="1293854" y="223409"/>
                </a:cubicBezTo>
                <a:cubicBezTo>
                  <a:pt x="1474096" y="241726"/>
                  <a:pt x="1070383" y="111308"/>
                  <a:pt x="1091631" y="113506"/>
                </a:cubicBezTo>
                <a:cubicBezTo>
                  <a:pt x="1112879" y="115704"/>
                  <a:pt x="1293854" y="121565"/>
                  <a:pt x="1421342" y="236598"/>
                </a:cubicBezTo>
                <a:cubicBezTo>
                  <a:pt x="1548830" y="351631"/>
                  <a:pt x="1699765" y="613935"/>
                  <a:pt x="1856561" y="803702"/>
                </a:cubicBezTo>
                <a:cubicBezTo>
                  <a:pt x="2013357" y="993469"/>
                  <a:pt x="2307167" y="1298269"/>
                  <a:pt x="2362119" y="1375202"/>
                </a:cubicBezTo>
                <a:cubicBezTo>
                  <a:pt x="2417071" y="1452135"/>
                  <a:pt x="2311563" y="1397915"/>
                  <a:pt x="2186273" y="1265298"/>
                </a:cubicBezTo>
                <a:cubicBezTo>
                  <a:pt x="2060983" y="1132681"/>
                  <a:pt x="1775233" y="734096"/>
                  <a:pt x="1610377" y="579498"/>
                </a:cubicBezTo>
                <a:cubicBezTo>
                  <a:pt x="1445521" y="424900"/>
                  <a:pt x="1225713" y="369948"/>
                  <a:pt x="1197138" y="337709"/>
                </a:cubicBezTo>
                <a:cubicBezTo>
                  <a:pt x="1168563" y="305471"/>
                  <a:pt x="1427937" y="398523"/>
                  <a:pt x="1438927" y="386067"/>
                </a:cubicBezTo>
                <a:cubicBezTo>
                  <a:pt x="1449917" y="373611"/>
                  <a:pt x="1382510" y="310600"/>
                  <a:pt x="1263081" y="262975"/>
                </a:cubicBezTo>
                <a:cubicBezTo>
                  <a:pt x="1143652" y="215350"/>
                  <a:pt x="930439" y="145744"/>
                  <a:pt x="722354" y="100317"/>
                </a:cubicBezTo>
                <a:cubicBezTo>
                  <a:pt x="514269" y="54890"/>
                  <a:pt x="-85073" y="-16913"/>
                  <a:pt x="10177" y="360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30025EA3-7E4F-D290-61B2-C2F8B5D3FD3C}"/>
              </a:ext>
            </a:extLst>
          </p:cNvPr>
          <p:cNvSpPr/>
          <p:nvPr/>
        </p:nvSpPr>
        <p:spPr>
          <a:xfrm>
            <a:off x="3947008" y="3746039"/>
            <a:ext cx="2207649" cy="1701228"/>
          </a:xfrm>
          <a:custGeom>
            <a:avLst/>
            <a:gdLst>
              <a:gd name="connsiteX0" fmla="*/ 738 w 2207649"/>
              <a:gd name="connsiteY0" fmla="*/ 91803 h 1701228"/>
              <a:gd name="connsiteX1" fmla="*/ 721707 w 2207649"/>
              <a:gd name="connsiteY1" fmla="*/ 43446 h 1701228"/>
              <a:gd name="connsiteX2" fmla="*/ 1600938 w 2207649"/>
              <a:gd name="connsiteY2" fmla="*/ 812773 h 1701228"/>
              <a:gd name="connsiteX3" fmla="*/ 1526204 w 2207649"/>
              <a:gd name="connsiteY3" fmla="*/ 742434 h 1701228"/>
              <a:gd name="connsiteX4" fmla="*/ 1952630 w 2207649"/>
              <a:gd name="connsiteY4" fmla="*/ 1177653 h 1701228"/>
              <a:gd name="connsiteX5" fmla="*/ 2198815 w 2207649"/>
              <a:gd name="connsiteY5" fmla="*/ 1692003 h 1701228"/>
              <a:gd name="connsiteX6" fmla="*/ 2115288 w 2207649"/>
              <a:gd name="connsiteY6" fmla="*/ 1467799 h 1701228"/>
              <a:gd name="connsiteX7" fmla="*/ 1759200 w 2207649"/>
              <a:gd name="connsiteY7" fmla="*/ 966638 h 1701228"/>
              <a:gd name="connsiteX8" fmla="*/ 836007 w 2207649"/>
              <a:gd name="connsiteY8" fmla="*/ 113784 h 1701228"/>
              <a:gd name="connsiteX9" fmla="*/ 853592 w 2207649"/>
              <a:gd name="connsiteY9" fmla="*/ 140161 h 1701228"/>
              <a:gd name="connsiteX10" fmla="*/ 589823 w 2207649"/>
              <a:gd name="connsiteY10" fmla="*/ 52238 h 1701228"/>
              <a:gd name="connsiteX11" fmla="*/ 738 w 2207649"/>
              <a:gd name="connsiteY11" fmla="*/ 91803 h 170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7649" h="1701228">
                <a:moveTo>
                  <a:pt x="738" y="91803"/>
                </a:moveTo>
                <a:cubicBezTo>
                  <a:pt x="22719" y="90338"/>
                  <a:pt x="455007" y="-76716"/>
                  <a:pt x="721707" y="43446"/>
                </a:cubicBezTo>
                <a:cubicBezTo>
                  <a:pt x="988407" y="163608"/>
                  <a:pt x="1466855" y="696275"/>
                  <a:pt x="1600938" y="812773"/>
                </a:cubicBezTo>
                <a:cubicBezTo>
                  <a:pt x="1735021" y="929271"/>
                  <a:pt x="1467589" y="681621"/>
                  <a:pt x="1526204" y="742434"/>
                </a:cubicBezTo>
                <a:cubicBezTo>
                  <a:pt x="1584819" y="803247"/>
                  <a:pt x="1840528" y="1019392"/>
                  <a:pt x="1952630" y="1177653"/>
                </a:cubicBezTo>
                <a:cubicBezTo>
                  <a:pt x="2064732" y="1335915"/>
                  <a:pt x="2171705" y="1643645"/>
                  <a:pt x="2198815" y="1692003"/>
                </a:cubicBezTo>
                <a:cubicBezTo>
                  <a:pt x="2225925" y="1740361"/>
                  <a:pt x="2188557" y="1588693"/>
                  <a:pt x="2115288" y="1467799"/>
                </a:cubicBezTo>
                <a:cubicBezTo>
                  <a:pt x="2042019" y="1346905"/>
                  <a:pt x="1972414" y="1192307"/>
                  <a:pt x="1759200" y="966638"/>
                </a:cubicBezTo>
                <a:cubicBezTo>
                  <a:pt x="1545987" y="740969"/>
                  <a:pt x="986942" y="251530"/>
                  <a:pt x="836007" y="113784"/>
                </a:cubicBezTo>
                <a:cubicBezTo>
                  <a:pt x="685072" y="-23962"/>
                  <a:pt x="894623" y="150419"/>
                  <a:pt x="853592" y="140161"/>
                </a:cubicBezTo>
                <a:cubicBezTo>
                  <a:pt x="812561" y="129903"/>
                  <a:pt x="726104" y="66159"/>
                  <a:pt x="589823" y="52238"/>
                </a:cubicBezTo>
                <a:cubicBezTo>
                  <a:pt x="453542" y="38317"/>
                  <a:pt x="-21243" y="93268"/>
                  <a:pt x="738" y="918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D710DD38-E496-EE3F-11C1-CD14986D187A}"/>
              </a:ext>
            </a:extLst>
          </p:cNvPr>
          <p:cNvSpPr/>
          <p:nvPr/>
        </p:nvSpPr>
        <p:spPr>
          <a:xfrm>
            <a:off x="3911797" y="4056740"/>
            <a:ext cx="2104611" cy="1424453"/>
          </a:xfrm>
          <a:custGeom>
            <a:avLst/>
            <a:gdLst>
              <a:gd name="connsiteX0" fmla="*/ 780 w 2104611"/>
              <a:gd name="connsiteY0" fmla="*/ 910 h 1424453"/>
              <a:gd name="connsiteX1" fmla="*/ 849238 w 2104611"/>
              <a:gd name="connsiteY1" fmla="*/ 58060 h 1424453"/>
              <a:gd name="connsiteX2" fmla="*/ 748126 w 2104611"/>
              <a:gd name="connsiteY2" fmla="*/ 58060 h 1424453"/>
              <a:gd name="connsiteX3" fmla="*/ 915180 w 2104611"/>
              <a:gd name="connsiteY3" fmla="*/ 128398 h 1424453"/>
              <a:gd name="connsiteX4" fmla="*/ 2036199 w 2104611"/>
              <a:gd name="connsiteY4" fmla="*/ 1337341 h 1424453"/>
              <a:gd name="connsiteX5" fmla="*/ 1917503 w 2104611"/>
              <a:gd name="connsiteY5" fmla="*/ 1253814 h 1424453"/>
              <a:gd name="connsiteX6" fmla="*/ 1389965 w 2104611"/>
              <a:gd name="connsiteY6" fmla="*/ 651541 h 1424453"/>
              <a:gd name="connsiteX7" fmla="*/ 726145 w 2104611"/>
              <a:gd name="connsiteY7" fmla="*/ 88833 h 1424453"/>
              <a:gd name="connsiteX8" fmla="*/ 831653 w 2104611"/>
              <a:gd name="connsiteY8" fmla="*/ 150379 h 1424453"/>
              <a:gd name="connsiteX9" fmla="*/ 699768 w 2104611"/>
              <a:gd name="connsiteY9" fmla="*/ 31683 h 1424453"/>
              <a:gd name="connsiteX10" fmla="*/ 780 w 2104611"/>
              <a:gd name="connsiteY10" fmla="*/ 910 h 1424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4611" h="1424453">
                <a:moveTo>
                  <a:pt x="780" y="910"/>
                </a:moveTo>
                <a:cubicBezTo>
                  <a:pt x="25692" y="5306"/>
                  <a:pt x="724680" y="48535"/>
                  <a:pt x="849238" y="58060"/>
                </a:cubicBezTo>
                <a:cubicBezTo>
                  <a:pt x="973796" y="67585"/>
                  <a:pt x="737136" y="46337"/>
                  <a:pt x="748126" y="58060"/>
                </a:cubicBezTo>
                <a:cubicBezTo>
                  <a:pt x="759116" y="69783"/>
                  <a:pt x="700501" y="-84816"/>
                  <a:pt x="915180" y="128398"/>
                </a:cubicBezTo>
                <a:cubicBezTo>
                  <a:pt x="1129859" y="341612"/>
                  <a:pt x="1869145" y="1149772"/>
                  <a:pt x="2036199" y="1337341"/>
                </a:cubicBezTo>
                <a:cubicBezTo>
                  <a:pt x="2203253" y="1524910"/>
                  <a:pt x="2025209" y="1368114"/>
                  <a:pt x="1917503" y="1253814"/>
                </a:cubicBezTo>
                <a:cubicBezTo>
                  <a:pt x="1809797" y="1139514"/>
                  <a:pt x="1588525" y="845705"/>
                  <a:pt x="1389965" y="651541"/>
                </a:cubicBezTo>
                <a:cubicBezTo>
                  <a:pt x="1191405" y="457377"/>
                  <a:pt x="819197" y="172360"/>
                  <a:pt x="726145" y="88833"/>
                </a:cubicBezTo>
                <a:cubicBezTo>
                  <a:pt x="633093" y="5306"/>
                  <a:pt x="836049" y="159904"/>
                  <a:pt x="831653" y="150379"/>
                </a:cubicBezTo>
                <a:cubicBezTo>
                  <a:pt x="827257" y="140854"/>
                  <a:pt x="844841" y="55129"/>
                  <a:pt x="699768" y="31683"/>
                </a:cubicBezTo>
                <a:cubicBezTo>
                  <a:pt x="554695" y="8237"/>
                  <a:pt x="-24132" y="-3486"/>
                  <a:pt x="780" y="9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A3501126-0072-8551-72A3-E7C6A9FD0CB4}"/>
              </a:ext>
            </a:extLst>
          </p:cNvPr>
          <p:cNvSpPr/>
          <p:nvPr/>
        </p:nvSpPr>
        <p:spPr>
          <a:xfrm>
            <a:off x="4073851" y="4422485"/>
            <a:ext cx="2103648" cy="1479759"/>
          </a:xfrm>
          <a:custGeom>
            <a:avLst/>
            <a:gdLst>
              <a:gd name="connsiteX0" fmla="*/ 14572 w 2103648"/>
              <a:gd name="connsiteY0" fmla="*/ 17630 h 1479759"/>
              <a:gd name="connsiteX1" fmla="*/ 1109214 w 2103648"/>
              <a:gd name="connsiteY1" fmla="*/ 496811 h 1479759"/>
              <a:gd name="connsiteX2" fmla="*/ 1781826 w 2103648"/>
              <a:gd name="connsiteY2" fmla="*/ 1226573 h 1479759"/>
              <a:gd name="connsiteX3" fmla="*/ 2085161 w 2103648"/>
              <a:gd name="connsiteY3" fmla="*/ 1463965 h 1479759"/>
              <a:gd name="connsiteX4" fmla="*/ 2023614 w 2103648"/>
              <a:gd name="connsiteY4" fmla="*/ 1411211 h 1479759"/>
              <a:gd name="connsiteX5" fmla="*/ 1641149 w 2103648"/>
              <a:gd name="connsiteY5" fmla="*/ 1037538 h 1479759"/>
              <a:gd name="connsiteX6" fmla="*/ 1082837 w 2103648"/>
              <a:gd name="connsiteY6" fmla="*/ 479227 h 1479759"/>
              <a:gd name="connsiteX7" fmla="*/ 520130 w 2103648"/>
              <a:gd name="connsiteY7" fmla="*/ 136327 h 1479759"/>
              <a:gd name="connsiteX8" fmla="*/ 14572 w 2103648"/>
              <a:gd name="connsiteY8" fmla="*/ 17630 h 147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3648" h="1479759">
                <a:moveTo>
                  <a:pt x="14572" y="17630"/>
                </a:moveTo>
                <a:cubicBezTo>
                  <a:pt x="112753" y="77711"/>
                  <a:pt x="814672" y="295321"/>
                  <a:pt x="1109214" y="496811"/>
                </a:cubicBezTo>
                <a:cubicBezTo>
                  <a:pt x="1403756" y="698301"/>
                  <a:pt x="1619168" y="1065381"/>
                  <a:pt x="1781826" y="1226573"/>
                </a:cubicBezTo>
                <a:cubicBezTo>
                  <a:pt x="1944484" y="1387765"/>
                  <a:pt x="2044863" y="1433192"/>
                  <a:pt x="2085161" y="1463965"/>
                </a:cubicBezTo>
                <a:cubicBezTo>
                  <a:pt x="2125459" y="1494738"/>
                  <a:pt x="2097616" y="1482282"/>
                  <a:pt x="2023614" y="1411211"/>
                </a:cubicBezTo>
                <a:cubicBezTo>
                  <a:pt x="1949612" y="1340140"/>
                  <a:pt x="1641149" y="1037538"/>
                  <a:pt x="1641149" y="1037538"/>
                </a:cubicBezTo>
                <a:cubicBezTo>
                  <a:pt x="1484353" y="882207"/>
                  <a:pt x="1269673" y="629429"/>
                  <a:pt x="1082837" y="479227"/>
                </a:cubicBezTo>
                <a:cubicBezTo>
                  <a:pt x="896001" y="329025"/>
                  <a:pt x="700372" y="208131"/>
                  <a:pt x="520130" y="136327"/>
                </a:cubicBezTo>
                <a:cubicBezTo>
                  <a:pt x="339888" y="64523"/>
                  <a:pt x="-83609" y="-42451"/>
                  <a:pt x="14572" y="176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5555EC54-D66E-2AF3-DA6B-74D913D98ED2}"/>
              </a:ext>
            </a:extLst>
          </p:cNvPr>
          <p:cNvSpPr/>
          <p:nvPr/>
        </p:nvSpPr>
        <p:spPr>
          <a:xfrm>
            <a:off x="3851633" y="4767547"/>
            <a:ext cx="1928857" cy="1041496"/>
          </a:xfrm>
          <a:custGeom>
            <a:avLst/>
            <a:gdLst>
              <a:gd name="connsiteX0" fmla="*/ 60944 w 1928857"/>
              <a:gd name="connsiteY0" fmla="*/ 24261 h 1041496"/>
              <a:gd name="connsiteX1" fmla="*/ 109302 w 1928857"/>
              <a:gd name="connsiteY1" fmla="*/ 55034 h 1041496"/>
              <a:gd name="connsiteX2" fmla="*/ 1234717 w 1928857"/>
              <a:gd name="connsiteY2" fmla="*/ 586968 h 1041496"/>
              <a:gd name="connsiteX3" fmla="*/ 1902932 w 1928857"/>
              <a:gd name="connsiteY3" fmla="*/ 1026584 h 1041496"/>
              <a:gd name="connsiteX4" fmla="*/ 1722690 w 1928857"/>
              <a:gd name="connsiteY4" fmla="*/ 894699 h 1041496"/>
              <a:gd name="connsiteX5" fmla="*/ 1076455 w 1928857"/>
              <a:gd name="connsiteY5" fmla="*/ 468272 h 1041496"/>
              <a:gd name="connsiteX6" fmla="*/ 60944 w 1928857"/>
              <a:gd name="connsiteY6" fmla="*/ 24261 h 104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8857" h="1041496">
                <a:moveTo>
                  <a:pt x="60944" y="24261"/>
                </a:moveTo>
                <a:cubicBezTo>
                  <a:pt x="-100248" y="-44612"/>
                  <a:pt x="109302" y="55034"/>
                  <a:pt x="109302" y="55034"/>
                </a:cubicBezTo>
                <a:cubicBezTo>
                  <a:pt x="304931" y="148818"/>
                  <a:pt x="935779" y="425043"/>
                  <a:pt x="1234717" y="586968"/>
                </a:cubicBezTo>
                <a:cubicBezTo>
                  <a:pt x="1533655" y="748893"/>
                  <a:pt x="1821603" y="975296"/>
                  <a:pt x="1902932" y="1026584"/>
                </a:cubicBezTo>
                <a:cubicBezTo>
                  <a:pt x="1984261" y="1077873"/>
                  <a:pt x="1860436" y="987751"/>
                  <a:pt x="1722690" y="894699"/>
                </a:cubicBezTo>
                <a:cubicBezTo>
                  <a:pt x="1584944" y="801647"/>
                  <a:pt x="1348284" y="610414"/>
                  <a:pt x="1076455" y="468272"/>
                </a:cubicBezTo>
                <a:cubicBezTo>
                  <a:pt x="804626" y="326130"/>
                  <a:pt x="222136" y="93134"/>
                  <a:pt x="60944" y="242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B19CE43E-061F-0836-FFAF-6936F2511610}"/>
              </a:ext>
            </a:extLst>
          </p:cNvPr>
          <p:cNvSpPr/>
          <p:nvPr/>
        </p:nvSpPr>
        <p:spPr>
          <a:xfrm>
            <a:off x="3931530" y="4953398"/>
            <a:ext cx="1773491" cy="1058447"/>
          </a:xfrm>
          <a:custGeom>
            <a:avLst/>
            <a:gdLst>
              <a:gd name="connsiteX0" fmla="*/ 42593 w 1773491"/>
              <a:gd name="connsiteY0" fmla="*/ 36237 h 1058447"/>
              <a:gd name="connsiteX1" fmla="*/ 90951 w 1773491"/>
              <a:gd name="connsiteY1" fmla="*/ 67010 h 1058447"/>
              <a:gd name="connsiteX2" fmla="*/ 1194385 w 1773491"/>
              <a:gd name="connsiteY2" fmla="*/ 867110 h 1058447"/>
              <a:gd name="connsiteX3" fmla="*/ 1765885 w 1773491"/>
              <a:gd name="connsiteY3" fmla="*/ 1051748 h 1058447"/>
              <a:gd name="connsiteX4" fmla="*/ 1484532 w 1773491"/>
              <a:gd name="connsiteY4" fmla="*/ 998994 h 1058447"/>
              <a:gd name="connsiteX5" fmla="*/ 943805 w 1773491"/>
              <a:gd name="connsiteY5" fmla="*/ 818752 h 1058447"/>
              <a:gd name="connsiteX6" fmla="*/ 974578 w 1773491"/>
              <a:gd name="connsiteY6" fmla="*/ 765998 h 1058447"/>
              <a:gd name="connsiteX7" fmla="*/ 803128 w 1773491"/>
              <a:gd name="connsiteY7" fmla="*/ 647302 h 1058447"/>
              <a:gd name="connsiteX8" fmla="*/ 42593 w 1773491"/>
              <a:gd name="connsiteY8" fmla="*/ 36237 h 105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3491" h="1058447">
                <a:moveTo>
                  <a:pt x="42593" y="36237"/>
                </a:moveTo>
                <a:cubicBezTo>
                  <a:pt x="-76103" y="-60478"/>
                  <a:pt x="90951" y="67010"/>
                  <a:pt x="90951" y="67010"/>
                </a:cubicBezTo>
                <a:cubicBezTo>
                  <a:pt x="282916" y="205489"/>
                  <a:pt x="915229" y="702987"/>
                  <a:pt x="1194385" y="867110"/>
                </a:cubicBezTo>
                <a:cubicBezTo>
                  <a:pt x="1473541" y="1031233"/>
                  <a:pt x="1717527" y="1029767"/>
                  <a:pt x="1765885" y="1051748"/>
                </a:cubicBezTo>
                <a:cubicBezTo>
                  <a:pt x="1814243" y="1073729"/>
                  <a:pt x="1621545" y="1037827"/>
                  <a:pt x="1484532" y="998994"/>
                </a:cubicBezTo>
                <a:cubicBezTo>
                  <a:pt x="1347519" y="960161"/>
                  <a:pt x="1028797" y="857585"/>
                  <a:pt x="943805" y="818752"/>
                </a:cubicBezTo>
                <a:cubicBezTo>
                  <a:pt x="858813" y="779919"/>
                  <a:pt x="998024" y="794573"/>
                  <a:pt x="974578" y="765998"/>
                </a:cubicBezTo>
                <a:cubicBezTo>
                  <a:pt x="951132" y="737423"/>
                  <a:pt x="956261" y="768929"/>
                  <a:pt x="803128" y="647302"/>
                </a:cubicBezTo>
                <a:lnTo>
                  <a:pt x="42593" y="362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84766D49-5FD7-ABF0-9C89-F94CD19871A1}"/>
              </a:ext>
            </a:extLst>
          </p:cNvPr>
          <p:cNvSpPr/>
          <p:nvPr/>
        </p:nvSpPr>
        <p:spPr>
          <a:xfrm>
            <a:off x="4191588" y="5260396"/>
            <a:ext cx="682338" cy="1671718"/>
          </a:xfrm>
          <a:custGeom>
            <a:avLst/>
            <a:gdLst>
              <a:gd name="connsiteX0" fmla="*/ 2343 w 682338"/>
              <a:gd name="connsiteY0" fmla="*/ 1800 h 1671718"/>
              <a:gd name="connsiteX1" fmla="*/ 569447 w 682338"/>
              <a:gd name="connsiteY1" fmla="*/ 735958 h 1671718"/>
              <a:gd name="connsiteX2" fmla="*/ 516693 w 682338"/>
              <a:gd name="connsiteY2" fmla="*/ 656827 h 1671718"/>
              <a:gd name="connsiteX3" fmla="*/ 674954 w 682338"/>
              <a:gd name="connsiteY3" fmla="*/ 1623981 h 1671718"/>
              <a:gd name="connsiteX4" fmla="*/ 639785 w 682338"/>
              <a:gd name="connsiteY4" fmla="*/ 1439342 h 1671718"/>
              <a:gd name="connsiteX5" fmla="*/ 494712 w 682338"/>
              <a:gd name="connsiteY5" fmla="*/ 705185 h 1671718"/>
              <a:gd name="connsiteX6" fmla="*/ 371620 w 682338"/>
              <a:gd name="connsiteY6" fmla="*/ 533735 h 1671718"/>
              <a:gd name="connsiteX7" fmla="*/ 2343 w 682338"/>
              <a:gd name="connsiteY7" fmla="*/ 1800 h 167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2338" h="1671718">
                <a:moveTo>
                  <a:pt x="2343" y="1800"/>
                </a:moveTo>
                <a:cubicBezTo>
                  <a:pt x="35314" y="35504"/>
                  <a:pt x="483722" y="626787"/>
                  <a:pt x="569447" y="735958"/>
                </a:cubicBezTo>
                <a:cubicBezTo>
                  <a:pt x="655172" y="845129"/>
                  <a:pt x="499109" y="508823"/>
                  <a:pt x="516693" y="656827"/>
                </a:cubicBezTo>
                <a:cubicBezTo>
                  <a:pt x="534278" y="804831"/>
                  <a:pt x="654439" y="1493562"/>
                  <a:pt x="674954" y="1623981"/>
                </a:cubicBezTo>
                <a:cubicBezTo>
                  <a:pt x="695469" y="1754400"/>
                  <a:pt x="669825" y="1592475"/>
                  <a:pt x="639785" y="1439342"/>
                </a:cubicBezTo>
                <a:cubicBezTo>
                  <a:pt x="609745" y="1286209"/>
                  <a:pt x="539406" y="856120"/>
                  <a:pt x="494712" y="705185"/>
                </a:cubicBezTo>
                <a:cubicBezTo>
                  <a:pt x="450018" y="554251"/>
                  <a:pt x="449285" y="650233"/>
                  <a:pt x="371620" y="533735"/>
                </a:cubicBezTo>
                <a:cubicBezTo>
                  <a:pt x="293955" y="417237"/>
                  <a:pt x="-30628" y="-31904"/>
                  <a:pt x="2343" y="18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18A3D92B-4F27-5599-DC08-0C445FE4CA7E}"/>
              </a:ext>
            </a:extLst>
          </p:cNvPr>
          <p:cNvSpPr/>
          <p:nvPr/>
        </p:nvSpPr>
        <p:spPr>
          <a:xfrm>
            <a:off x="4834519" y="5829233"/>
            <a:ext cx="853200" cy="659503"/>
          </a:xfrm>
          <a:custGeom>
            <a:avLst/>
            <a:gdLst>
              <a:gd name="connsiteX0" fmla="*/ 1250 w 853200"/>
              <a:gd name="connsiteY0" fmla="*/ 67 h 659503"/>
              <a:gd name="connsiteX1" fmla="*/ 308981 w 853200"/>
              <a:gd name="connsiteY1" fmla="*/ 268232 h 659503"/>
              <a:gd name="connsiteX2" fmla="*/ 845312 w 853200"/>
              <a:gd name="connsiteY2" fmla="*/ 391325 h 659503"/>
              <a:gd name="connsiteX3" fmla="*/ 599127 w 853200"/>
              <a:gd name="connsiteY3" fmla="*/ 373740 h 659503"/>
              <a:gd name="connsiteX4" fmla="*/ 190285 w 853200"/>
              <a:gd name="connsiteY4" fmla="*/ 329779 h 659503"/>
              <a:gd name="connsiteX5" fmla="*/ 744200 w 853200"/>
              <a:gd name="connsiteY5" fmla="*/ 444079 h 659503"/>
              <a:gd name="connsiteX6" fmla="*/ 265019 w 853200"/>
              <a:gd name="connsiteY6" fmla="*/ 430890 h 659503"/>
              <a:gd name="connsiteX7" fmla="*/ 581543 w 853200"/>
              <a:gd name="connsiteY7" fmla="*/ 553982 h 659503"/>
              <a:gd name="connsiteX8" fmla="*/ 726616 w 853200"/>
              <a:gd name="connsiteY8" fmla="*/ 641905 h 659503"/>
              <a:gd name="connsiteX9" fmla="*/ 432073 w 853200"/>
              <a:gd name="connsiteY9" fmla="*/ 518813 h 659503"/>
              <a:gd name="connsiteX10" fmla="*/ 348546 w 853200"/>
              <a:gd name="connsiteY10" fmla="*/ 532002 h 659503"/>
              <a:gd name="connsiteX11" fmla="*/ 568354 w 853200"/>
              <a:gd name="connsiteY11" fmla="*/ 659490 h 659503"/>
              <a:gd name="connsiteX12" fmla="*/ 379319 w 853200"/>
              <a:gd name="connsiteY12" fmla="*/ 540794 h 659503"/>
              <a:gd name="connsiteX13" fmla="*/ 832123 w 853200"/>
              <a:gd name="connsiteY13" fmla="*/ 641905 h 659503"/>
              <a:gd name="connsiteX14" fmla="*/ 225454 w 853200"/>
              <a:gd name="connsiteY14" fmla="*/ 246252 h 659503"/>
              <a:gd name="connsiteX15" fmla="*/ 1250 w 853200"/>
              <a:gd name="connsiteY15" fmla="*/ 67 h 65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3200" h="659503">
                <a:moveTo>
                  <a:pt x="1250" y="67"/>
                </a:moveTo>
                <a:cubicBezTo>
                  <a:pt x="15171" y="3730"/>
                  <a:pt x="168304" y="203022"/>
                  <a:pt x="308981" y="268232"/>
                </a:cubicBezTo>
                <a:cubicBezTo>
                  <a:pt x="449658" y="333442"/>
                  <a:pt x="796954" y="373740"/>
                  <a:pt x="845312" y="391325"/>
                </a:cubicBezTo>
                <a:cubicBezTo>
                  <a:pt x="893670" y="408910"/>
                  <a:pt x="708298" y="383998"/>
                  <a:pt x="599127" y="373740"/>
                </a:cubicBezTo>
                <a:cubicBezTo>
                  <a:pt x="489956" y="363482"/>
                  <a:pt x="166106" y="318056"/>
                  <a:pt x="190285" y="329779"/>
                </a:cubicBezTo>
                <a:cubicBezTo>
                  <a:pt x="214464" y="341502"/>
                  <a:pt x="731744" y="427227"/>
                  <a:pt x="744200" y="444079"/>
                </a:cubicBezTo>
                <a:cubicBezTo>
                  <a:pt x="756656" y="460931"/>
                  <a:pt x="292128" y="412573"/>
                  <a:pt x="265019" y="430890"/>
                </a:cubicBezTo>
                <a:cubicBezTo>
                  <a:pt x="237910" y="449207"/>
                  <a:pt x="504610" y="518813"/>
                  <a:pt x="581543" y="553982"/>
                </a:cubicBezTo>
                <a:cubicBezTo>
                  <a:pt x="658476" y="589151"/>
                  <a:pt x="751528" y="647766"/>
                  <a:pt x="726616" y="641905"/>
                </a:cubicBezTo>
                <a:cubicBezTo>
                  <a:pt x="701704" y="636044"/>
                  <a:pt x="495085" y="537130"/>
                  <a:pt x="432073" y="518813"/>
                </a:cubicBezTo>
                <a:cubicBezTo>
                  <a:pt x="369061" y="500496"/>
                  <a:pt x="325833" y="508556"/>
                  <a:pt x="348546" y="532002"/>
                </a:cubicBezTo>
                <a:cubicBezTo>
                  <a:pt x="371259" y="555448"/>
                  <a:pt x="563225" y="658025"/>
                  <a:pt x="568354" y="659490"/>
                </a:cubicBezTo>
                <a:cubicBezTo>
                  <a:pt x="573483" y="660955"/>
                  <a:pt x="335358" y="543725"/>
                  <a:pt x="379319" y="540794"/>
                </a:cubicBezTo>
                <a:cubicBezTo>
                  <a:pt x="423280" y="537863"/>
                  <a:pt x="857767" y="690995"/>
                  <a:pt x="832123" y="641905"/>
                </a:cubicBezTo>
                <a:cubicBezTo>
                  <a:pt x="806479" y="592815"/>
                  <a:pt x="359537" y="348829"/>
                  <a:pt x="225454" y="246252"/>
                </a:cubicBezTo>
                <a:cubicBezTo>
                  <a:pt x="91371" y="143675"/>
                  <a:pt x="-12671" y="-3596"/>
                  <a:pt x="1250" y="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30CE08CA-4CA3-E1E5-F074-B0E4F976D96B}"/>
              </a:ext>
            </a:extLst>
          </p:cNvPr>
          <p:cNvSpPr/>
          <p:nvPr/>
        </p:nvSpPr>
        <p:spPr>
          <a:xfrm>
            <a:off x="2921849" y="9595752"/>
            <a:ext cx="422956" cy="1110650"/>
          </a:xfrm>
          <a:custGeom>
            <a:avLst/>
            <a:gdLst>
              <a:gd name="connsiteX0" fmla="*/ 27 w 422956"/>
              <a:gd name="connsiteY0" fmla="*/ 193 h 1110650"/>
              <a:gd name="connsiteX1" fmla="*/ 215489 w 422956"/>
              <a:gd name="connsiteY1" fmla="*/ 478414 h 1110650"/>
              <a:gd name="connsiteX2" fmla="*/ 178703 w 422956"/>
              <a:gd name="connsiteY2" fmla="*/ 404841 h 1110650"/>
              <a:gd name="connsiteX3" fmla="*/ 231254 w 422956"/>
              <a:gd name="connsiteY3" fmla="*/ 683365 h 1110650"/>
              <a:gd name="connsiteX4" fmla="*/ 415185 w 422956"/>
              <a:gd name="connsiteY4" fmla="*/ 1088014 h 1110650"/>
              <a:gd name="connsiteX5" fmla="*/ 373144 w 422956"/>
              <a:gd name="connsiteY5" fmla="*/ 1003931 h 1110650"/>
              <a:gd name="connsiteX6" fmla="*/ 231254 w 422956"/>
              <a:gd name="connsiteY6" fmla="*/ 541476 h 1110650"/>
              <a:gd name="connsiteX7" fmla="*/ 27 w 422956"/>
              <a:gd name="connsiteY7" fmla="*/ 193 h 111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956" h="1110650">
                <a:moveTo>
                  <a:pt x="27" y="193"/>
                </a:moveTo>
                <a:cubicBezTo>
                  <a:pt x="-2601" y="-10317"/>
                  <a:pt x="185710" y="410973"/>
                  <a:pt x="215489" y="478414"/>
                </a:cubicBezTo>
                <a:cubicBezTo>
                  <a:pt x="245268" y="545855"/>
                  <a:pt x="176076" y="370683"/>
                  <a:pt x="178703" y="404841"/>
                </a:cubicBezTo>
                <a:cubicBezTo>
                  <a:pt x="181330" y="438999"/>
                  <a:pt x="191840" y="569503"/>
                  <a:pt x="231254" y="683365"/>
                </a:cubicBezTo>
                <a:cubicBezTo>
                  <a:pt x="270668" y="797227"/>
                  <a:pt x="391537" y="1034586"/>
                  <a:pt x="415185" y="1088014"/>
                </a:cubicBezTo>
                <a:cubicBezTo>
                  <a:pt x="438833" y="1141442"/>
                  <a:pt x="403799" y="1095021"/>
                  <a:pt x="373144" y="1003931"/>
                </a:cubicBezTo>
                <a:cubicBezTo>
                  <a:pt x="342489" y="912841"/>
                  <a:pt x="289937" y="707890"/>
                  <a:pt x="231254" y="541476"/>
                </a:cubicBezTo>
                <a:cubicBezTo>
                  <a:pt x="172571" y="375062"/>
                  <a:pt x="2655" y="10703"/>
                  <a:pt x="27" y="19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19FEA8E7-6A2A-872E-807E-7E5CCA955A31}"/>
              </a:ext>
            </a:extLst>
          </p:cNvPr>
          <p:cNvSpPr/>
          <p:nvPr/>
        </p:nvSpPr>
        <p:spPr>
          <a:xfrm>
            <a:off x="2818392" y="9824039"/>
            <a:ext cx="198329" cy="1165366"/>
          </a:xfrm>
          <a:custGeom>
            <a:avLst/>
            <a:gdLst>
              <a:gd name="connsiteX0" fmla="*/ 192822 w 198329"/>
              <a:gd name="connsiteY0" fmla="*/ 13644 h 1165366"/>
              <a:gd name="connsiteX1" fmla="*/ 40422 w 198329"/>
              <a:gd name="connsiteY1" fmla="*/ 297423 h 1165366"/>
              <a:gd name="connsiteX2" fmla="*/ 66698 w 198329"/>
              <a:gd name="connsiteY2" fmla="*/ 271147 h 1165366"/>
              <a:gd name="connsiteX3" fmla="*/ 3636 w 198329"/>
              <a:gd name="connsiteY3" fmla="*/ 497120 h 1165366"/>
              <a:gd name="connsiteX4" fmla="*/ 8891 w 198329"/>
              <a:gd name="connsiteY4" fmla="*/ 849216 h 1165366"/>
              <a:gd name="connsiteX5" fmla="*/ 19401 w 198329"/>
              <a:gd name="connsiteY5" fmla="*/ 770389 h 1165366"/>
              <a:gd name="connsiteX6" fmla="*/ 50932 w 198329"/>
              <a:gd name="connsiteY6" fmla="*/ 1159271 h 1165366"/>
              <a:gd name="connsiteX7" fmla="*/ 66698 w 198329"/>
              <a:gd name="connsiteY7" fmla="*/ 980595 h 1165366"/>
              <a:gd name="connsiteX8" fmla="*/ 19401 w 198329"/>
              <a:gd name="connsiteY8" fmla="*/ 617989 h 1165366"/>
              <a:gd name="connsiteX9" fmla="*/ 24656 w 198329"/>
              <a:gd name="connsiteY9" fmla="*/ 307933 h 1165366"/>
              <a:gd name="connsiteX10" fmla="*/ 35167 w 198329"/>
              <a:gd name="connsiteY10" fmla="*/ 360485 h 1165366"/>
              <a:gd name="connsiteX11" fmla="*/ 82463 w 198329"/>
              <a:gd name="connsiteY11" fmla="*/ 150278 h 1165366"/>
              <a:gd name="connsiteX12" fmla="*/ 156036 w 198329"/>
              <a:gd name="connsiteY12" fmla="*/ 55685 h 1165366"/>
              <a:gd name="connsiteX13" fmla="*/ 192822 w 198329"/>
              <a:gd name="connsiteY13" fmla="*/ 13644 h 116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8329" h="1165366">
                <a:moveTo>
                  <a:pt x="192822" y="13644"/>
                </a:moveTo>
                <a:cubicBezTo>
                  <a:pt x="173553" y="53934"/>
                  <a:pt x="61443" y="254506"/>
                  <a:pt x="40422" y="297423"/>
                </a:cubicBezTo>
                <a:cubicBezTo>
                  <a:pt x="19401" y="340340"/>
                  <a:pt x="72829" y="237864"/>
                  <a:pt x="66698" y="271147"/>
                </a:cubicBezTo>
                <a:cubicBezTo>
                  <a:pt x="60567" y="304430"/>
                  <a:pt x="13270" y="400775"/>
                  <a:pt x="3636" y="497120"/>
                </a:cubicBezTo>
                <a:cubicBezTo>
                  <a:pt x="-5999" y="593465"/>
                  <a:pt x="6263" y="803671"/>
                  <a:pt x="8891" y="849216"/>
                </a:cubicBezTo>
                <a:cubicBezTo>
                  <a:pt x="11518" y="894761"/>
                  <a:pt x="12394" y="718713"/>
                  <a:pt x="19401" y="770389"/>
                </a:cubicBezTo>
                <a:cubicBezTo>
                  <a:pt x="26408" y="822065"/>
                  <a:pt x="43049" y="1124237"/>
                  <a:pt x="50932" y="1159271"/>
                </a:cubicBezTo>
                <a:cubicBezTo>
                  <a:pt x="58815" y="1194305"/>
                  <a:pt x="71953" y="1070809"/>
                  <a:pt x="66698" y="980595"/>
                </a:cubicBezTo>
                <a:cubicBezTo>
                  <a:pt x="61443" y="890381"/>
                  <a:pt x="26408" y="730099"/>
                  <a:pt x="19401" y="617989"/>
                </a:cubicBezTo>
                <a:cubicBezTo>
                  <a:pt x="12394" y="505879"/>
                  <a:pt x="22028" y="350850"/>
                  <a:pt x="24656" y="307933"/>
                </a:cubicBezTo>
                <a:cubicBezTo>
                  <a:pt x="27284" y="265016"/>
                  <a:pt x="25533" y="386761"/>
                  <a:pt x="35167" y="360485"/>
                </a:cubicBezTo>
                <a:cubicBezTo>
                  <a:pt x="44801" y="334209"/>
                  <a:pt x="62318" y="201078"/>
                  <a:pt x="82463" y="150278"/>
                </a:cubicBezTo>
                <a:cubicBezTo>
                  <a:pt x="102608" y="99478"/>
                  <a:pt x="135891" y="78457"/>
                  <a:pt x="156036" y="55685"/>
                </a:cubicBezTo>
                <a:cubicBezTo>
                  <a:pt x="176181" y="32913"/>
                  <a:pt x="212091" y="-26646"/>
                  <a:pt x="192822" y="136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2EE72B3C-56A0-7563-A778-D318E43CDE47}"/>
              </a:ext>
            </a:extLst>
          </p:cNvPr>
          <p:cNvSpPr/>
          <p:nvPr/>
        </p:nvSpPr>
        <p:spPr>
          <a:xfrm>
            <a:off x="2946011" y="9937313"/>
            <a:ext cx="275439" cy="883382"/>
          </a:xfrm>
          <a:custGeom>
            <a:avLst/>
            <a:gdLst>
              <a:gd name="connsiteX0" fmla="*/ 107244 w 275439"/>
              <a:gd name="connsiteY0" fmla="*/ 218 h 883382"/>
              <a:gd name="connsiteX1" fmla="*/ 38927 w 275439"/>
              <a:gd name="connsiteY1" fmla="*/ 241956 h 883382"/>
              <a:gd name="connsiteX2" fmla="*/ 23161 w 275439"/>
              <a:gd name="connsiteY2" fmla="*/ 515225 h 883382"/>
              <a:gd name="connsiteX3" fmla="*/ 7396 w 275439"/>
              <a:gd name="connsiteY3" fmla="*/ 457418 h 883382"/>
              <a:gd name="connsiteX4" fmla="*/ 149286 w 275439"/>
              <a:gd name="connsiteY4" fmla="*/ 746453 h 883382"/>
              <a:gd name="connsiteX5" fmla="*/ 275410 w 275439"/>
              <a:gd name="connsiteY5" fmla="*/ 883087 h 883382"/>
              <a:gd name="connsiteX6" fmla="*/ 159796 w 275439"/>
              <a:gd name="connsiteY6" fmla="*/ 772728 h 883382"/>
              <a:gd name="connsiteX7" fmla="*/ 38927 w 275439"/>
              <a:gd name="connsiteY7" fmla="*/ 462673 h 883382"/>
              <a:gd name="connsiteX8" fmla="*/ 2141 w 275439"/>
              <a:gd name="connsiteY8" fmla="*/ 283997 h 883382"/>
              <a:gd name="connsiteX9" fmla="*/ 107244 w 275439"/>
              <a:gd name="connsiteY9" fmla="*/ 218 h 88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439" h="883382">
                <a:moveTo>
                  <a:pt x="107244" y="218"/>
                </a:moveTo>
                <a:cubicBezTo>
                  <a:pt x="113375" y="-6789"/>
                  <a:pt x="52941" y="156122"/>
                  <a:pt x="38927" y="241956"/>
                </a:cubicBezTo>
                <a:cubicBezTo>
                  <a:pt x="24913" y="327790"/>
                  <a:pt x="28416" y="479315"/>
                  <a:pt x="23161" y="515225"/>
                </a:cubicBezTo>
                <a:cubicBezTo>
                  <a:pt x="17906" y="551135"/>
                  <a:pt x="-13625" y="418880"/>
                  <a:pt x="7396" y="457418"/>
                </a:cubicBezTo>
                <a:cubicBezTo>
                  <a:pt x="28417" y="495956"/>
                  <a:pt x="104617" y="675508"/>
                  <a:pt x="149286" y="746453"/>
                </a:cubicBezTo>
                <a:cubicBezTo>
                  <a:pt x="193955" y="817398"/>
                  <a:pt x="273658" y="878708"/>
                  <a:pt x="275410" y="883087"/>
                </a:cubicBezTo>
                <a:cubicBezTo>
                  <a:pt x="277162" y="887466"/>
                  <a:pt x="199210" y="842797"/>
                  <a:pt x="159796" y="772728"/>
                </a:cubicBezTo>
                <a:cubicBezTo>
                  <a:pt x="120382" y="702659"/>
                  <a:pt x="65203" y="544128"/>
                  <a:pt x="38927" y="462673"/>
                </a:cubicBezTo>
                <a:cubicBezTo>
                  <a:pt x="12651" y="381218"/>
                  <a:pt x="-6618" y="358445"/>
                  <a:pt x="2141" y="283997"/>
                </a:cubicBezTo>
                <a:cubicBezTo>
                  <a:pt x="10900" y="209549"/>
                  <a:pt x="101113" y="7225"/>
                  <a:pt x="107244" y="2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662840A4-BCF7-26E8-5D1F-869382563FDA}"/>
              </a:ext>
            </a:extLst>
          </p:cNvPr>
          <p:cNvSpPr/>
          <p:nvPr/>
        </p:nvSpPr>
        <p:spPr>
          <a:xfrm>
            <a:off x="3047576" y="9958139"/>
            <a:ext cx="240149" cy="870278"/>
          </a:xfrm>
          <a:custGeom>
            <a:avLst/>
            <a:gdLst>
              <a:gd name="connsiteX0" fmla="*/ 42465 w 240149"/>
              <a:gd name="connsiteY0" fmla="*/ 179089 h 870278"/>
              <a:gd name="connsiteX1" fmla="*/ 21445 w 240149"/>
              <a:gd name="connsiteY1" fmla="*/ 415571 h 870278"/>
              <a:gd name="connsiteX2" fmla="*/ 16190 w 240149"/>
              <a:gd name="connsiteY2" fmla="*/ 588992 h 870278"/>
              <a:gd name="connsiteX3" fmla="*/ 179100 w 240149"/>
              <a:gd name="connsiteY3" fmla="*/ 862261 h 870278"/>
              <a:gd name="connsiteX4" fmla="*/ 194865 w 240149"/>
              <a:gd name="connsiteY4" fmla="*/ 793944 h 870278"/>
              <a:gd name="connsiteX5" fmla="*/ 236907 w 240149"/>
              <a:gd name="connsiteY5" fmla="*/ 757158 h 870278"/>
              <a:gd name="connsiteX6" fmla="*/ 210631 w 240149"/>
              <a:gd name="connsiteY6" fmla="*/ 610013 h 870278"/>
              <a:gd name="connsiteX7" fmla="*/ 424 w 240149"/>
              <a:gd name="connsiteY7" fmla="*/ 413 h 870278"/>
              <a:gd name="connsiteX8" fmla="*/ 152824 w 240149"/>
              <a:gd name="connsiteY8" fmla="*/ 510164 h 870278"/>
              <a:gd name="connsiteX9" fmla="*/ 42465 w 240149"/>
              <a:gd name="connsiteY9" fmla="*/ 179089 h 87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149" h="870278">
                <a:moveTo>
                  <a:pt x="42465" y="179089"/>
                </a:moveTo>
                <a:cubicBezTo>
                  <a:pt x="20568" y="163323"/>
                  <a:pt x="25824" y="347254"/>
                  <a:pt x="21445" y="415571"/>
                </a:cubicBezTo>
                <a:cubicBezTo>
                  <a:pt x="17066" y="483888"/>
                  <a:pt x="-10086" y="514544"/>
                  <a:pt x="16190" y="588992"/>
                </a:cubicBezTo>
                <a:cubicBezTo>
                  <a:pt x="42466" y="663440"/>
                  <a:pt x="149321" y="828102"/>
                  <a:pt x="179100" y="862261"/>
                </a:cubicBezTo>
                <a:cubicBezTo>
                  <a:pt x="208879" y="896420"/>
                  <a:pt x="185231" y="811461"/>
                  <a:pt x="194865" y="793944"/>
                </a:cubicBezTo>
                <a:cubicBezTo>
                  <a:pt x="204499" y="776427"/>
                  <a:pt x="234279" y="787813"/>
                  <a:pt x="236907" y="757158"/>
                </a:cubicBezTo>
                <a:cubicBezTo>
                  <a:pt x="239535" y="726503"/>
                  <a:pt x="250045" y="736137"/>
                  <a:pt x="210631" y="610013"/>
                </a:cubicBezTo>
                <a:cubicBezTo>
                  <a:pt x="171217" y="483889"/>
                  <a:pt x="10058" y="17054"/>
                  <a:pt x="424" y="413"/>
                </a:cubicBezTo>
                <a:cubicBezTo>
                  <a:pt x="-9211" y="-16229"/>
                  <a:pt x="148445" y="475130"/>
                  <a:pt x="152824" y="510164"/>
                </a:cubicBezTo>
                <a:cubicBezTo>
                  <a:pt x="157203" y="545198"/>
                  <a:pt x="64362" y="194855"/>
                  <a:pt x="42465" y="17908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8F769544-AD93-5420-FC0D-788349B59A90}"/>
              </a:ext>
            </a:extLst>
          </p:cNvPr>
          <p:cNvSpPr/>
          <p:nvPr/>
        </p:nvSpPr>
        <p:spPr>
          <a:xfrm>
            <a:off x="3177227" y="8560225"/>
            <a:ext cx="2594947" cy="2286766"/>
          </a:xfrm>
          <a:custGeom>
            <a:avLst/>
            <a:gdLst>
              <a:gd name="connsiteX0" fmla="*/ 2529890 w 2594947"/>
              <a:gd name="connsiteY0" fmla="*/ 451 h 2286766"/>
              <a:gd name="connsiteX1" fmla="*/ 2550911 w 2594947"/>
              <a:gd name="connsiteY1" fmla="*/ 179127 h 2286766"/>
              <a:gd name="connsiteX2" fmla="*/ 2288152 w 2594947"/>
              <a:gd name="connsiteY2" fmla="*/ 399844 h 2286766"/>
              <a:gd name="connsiteX3" fmla="*/ 2351214 w 2594947"/>
              <a:gd name="connsiteY3" fmla="*/ 352547 h 2286766"/>
              <a:gd name="connsiteX4" fmla="*/ 1594470 w 2594947"/>
              <a:gd name="connsiteY4" fmla="*/ 920106 h 2286766"/>
              <a:gd name="connsiteX5" fmla="*/ 711601 w 2594947"/>
              <a:gd name="connsiteY5" fmla="*/ 1676851 h 2286766"/>
              <a:gd name="connsiteX6" fmla="*/ 44194 w 2594947"/>
              <a:gd name="connsiteY6" fmla="*/ 2244409 h 2286766"/>
              <a:gd name="connsiteX7" fmla="*/ 212359 w 2594947"/>
              <a:gd name="connsiteY7" fmla="*/ 2118285 h 2286766"/>
              <a:gd name="connsiteX8" fmla="*/ 1415794 w 2594947"/>
              <a:gd name="connsiteY8" fmla="*/ 1109292 h 2286766"/>
              <a:gd name="connsiteX9" fmla="*/ 2067435 w 2594947"/>
              <a:gd name="connsiteY9" fmla="*/ 583775 h 2286766"/>
              <a:gd name="connsiteX10" fmla="*/ 2566676 w 2594947"/>
              <a:gd name="connsiteY10" fmla="*/ 231678 h 2286766"/>
              <a:gd name="connsiteX11" fmla="*/ 2529890 w 2594947"/>
              <a:gd name="connsiteY11" fmla="*/ 451 h 228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94947" h="2286766">
                <a:moveTo>
                  <a:pt x="2529890" y="451"/>
                </a:moveTo>
                <a:cubicBezTo>
                  <a:pt x="2527262" y="-8308"/>
                  <a:pt x="2591201" y="112562"/>
                  <a:pt x="2550911" y="179127"/>
                </a:cubicBezTo>
                <a:cubicBezTo>
                  <a:pt x="2510621" y="245693"/>
                  <a:pt x="2321435" y="370941"/>
                  <a:pt x="2288152" y="399844"/>
                </a:cubicBezTo>
                <a:cubicBezTo>
                  <a:pt x="2254869" y="428747"/>
                  <a:pt x="2351214" y="352547"/>
                  <a:pt x="2351214" y="352547"/>
                </a:cubicBezTo>
                <a:cubicBezTo>
                  <a:pt x="2235600" y="439257"/>
                  <a:pt x="1867739" y="699389"/>
                  <a:pt x="1594470" y="920106"/>
                </a:cubicBezTo>
                <a:cubicBezTo>
                  <a:pt x="1321201" y="1140823"/>
                  <a:pt x="711601" y="1676851"/>
                  <a:pt x="711601" y="1676851"/>
                </a:cubicBezTo>
                <a:lnTo>
                  <a:pt x="44194" y="2244409"/>
                </a:lnTo>
                <a:cubicBezTo>
                  <a:pt x="-39013" y="2317981"/>
                  <a:pt x="-16241" y="2307471"/>
                  <a:pt x="212359" y="2118285"/>
                </a:cubicBezTo>
                <a:cubicBezTo>
                  <a:pt x="440959" y="1929099"/>
                  <a:pt x="1106615" y="1365044"/>
                  <a:pt x="1415794" y="1109292"/>
                </a:cubicBezTo>
                <a:cubicBezTo>
                  <a:pt x="1724973" y="853540"/>
                  <a:pt x="1875621" y="730044"/>
                  <a:pt x="2067435" y="583775"/>
                </a:cubicBezTo>
                <a:cubicBezTo>
                  <a:pt x="2259249" y="437506"/>
                  <a:pt x="2486973" y="324519"/>
                  <a:pt x="2566676" y="231678"/>
                </a:cubicBezTo>
                <a:cubicBezTo>
                  <a:pt x="2646379" y="138837"/>
                  <a:pt x="2532518" y="9210"/>
                  <a:pt x="2529890" y="4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552D9F79-A52C-0095-2027-CD6F922BF34D}"/>
              </a:ext>
            </a:extLst>
          </p:cNvPr>
          <p:cNvSpPr/>
          <p:nvPr/>
        </p:nvSpPr>
        <p:spPr>
          <a:xfrm>
            <a:off x="4566347" y="9020161"/>
            <a:ext cx="966500" cy="692796"/>
          </a:xfrm>
          <a:custGeom>
            <a:avLst/>
            <a:gdLst>
              <a:gd name="connsiteX0" fmla="*/ 956839 w 966500"/>
              <a:gd name="connsiteY0" fmla="*/ 8225 h 692796"/>
              <a:gd name="connsiteX1" fmla="*/ 10908 w 966500"/>
              <a:gd name="connsiteY1" fmla="*/ 686142 h 692796"/>
              <a:gd name="connsiteX2" fmla="*/ 473363 w 966500"/>
              <a:gd name="connsiteY2" fmla="*/ 334046 h 692796"/>
              <a:gd name="connsiteX3" fmla="*/ 956839 w 966500"/>
              <a:gd name="connsiteY3" fmla="*/ 8225 h 69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6500" h="692796">
                <a:moveTo>
                  <a:pt x="956839" y="8225"/>
                </a:moveTo>
                <a:cubicBezTo>
                  <a:pt x="879763" y="66908"/>
                  <a:pt x="91487" y="631839"/>
                  <a:pt x="10908" y="686142"/>
                </a:cubicBezTo>
                <a:cubicBezTo>
                  <a:pt x="-69671" y="740445"/>
                  <a:pt x="317459" y="447908"/>
                  <a:pt x="473363" y="334046"/>
                </a:cubicBezTo>
                <a:cubicBezTo>
                  <a:pt x="629267" y="220184"/>
                  <a:pt x="1033915" y="-50458"/>
                  <a:pt x="956839" y="822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B520EE9B-8658-CCD9-FE62-77E70EF34616}"/>
              </a:ext>
            </a:extLst>
          </p:cNvPr>
          <p:cNvSpPr/>
          <p:nvPr/>
        </p:nvSpPr>
        <p:spPr>
          <a:xfrm>
            <a:off x="5725467" y="8658040"/>
            <a:ext cx="372192" cy="869602"/>
          </a:xfrm>
          <a:custGeom>
            <a:avLst/>
            <a:gdLst>
              <a:gd name="connsiteX0" fmla="*/ 2671 w 372192"/>
              <a:gd name="connsiteY0" fmla="*/ 2484 h 869602"/>
              <a:gd name="connsiteX1" fmla="*/ 123540 w 372192"/>
              <a:gd name="connsiteY1" fmla="*/ 86567 h 869602"/>
              <a:gd name="connsiteX2" fmla="*/ 186602 w 372192"/>
              <a:gd name="connsiteY2" fmla="*/ 249477 h 869602"/>
              <a:gd name="connsiteX3" fmla="*/ 207623 w 372192"/>
              <a:gd name="connsiteY3" fmla="*/ 244222 h 869602"/>
              <a:gd name="connsiteX4" fmla="*/ 223388 w 372192"/>
              <a:gd name="connsiteY4" fmla="*/ 365091 h 869602"/>
              <a:gd name="connsiteX5" fmla="*/ 365278 w 372192"/>
              <a:gd name="connsiteY5" fmla="*/ 627850 h 869602"/>
              <a:gd name="connsiteX6" fmla="*/ 349512 w 372192"/>
              <a:gd name="connsiteY6" fmla="*/ 869588 h 869602"/>
              <a:gd name="connsiteX7" fmla="*/ 344257 w 372192"/>
              <a:gd name="connsiteY7" fmla="*/ 638360 h 869602"/>
              <a:gd name="connsiteX8" fmla="*/ 254919 w 372192"/>
              <a:gd name="connsiteY8" fmla="*/ 407132 h 869602"/>
              <a:gd name="connsiteX9" fmla="*/ 181347 w 372192"/>
              <a:gd name="connsiteY9" fmla="*/ 186415 h 869602"/>
              <a:gd name="connsiteX10" fmla="*/ 49967 w 372192"/>
              <a:gd name="connsiteY10" fmla="*/ 39270 h 869602"/>
              <a:gd name="connsiteX11" fmla="*/ 2671 w 372192"/>
              <a:gd name="connsiteY11" fmla="*/ 2484 h 86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2192" h="869602">
                <a:moveTo>
                  <a:pt x="2671" y="2484"/>
                </a:moveTo>
                <a:cubicBezTo>
                  <a:pt x="14933" y="10367"/>
                  <a:pt x="92885" y="45402"/>
                  <a:pt x="123540" y="86567"/>
                </a:cubicBezTo>
                <a:cubicBezTo>
                  <a:pt x="154195" y="127732"/>
                  <a:pt x="172588" y="223201"/>
                  <a:pt x="186602" y="249477"/>
                </a:cubicBezTo>
                <a:cubicBezTo>
                  <a:pt x="200616" y="275753"/>
                  <a:pt x="201492" y="224953"/>
                  <a:pt x="207623" y="244222"/>
                </a:cubicBezTo>
                <a:cubicBezTo>
                  <a:pt x="213754" y="263491"/>
                  <a:pt x="197112" y="301153"/>
                  <a:pt x="223388" y="365091"/>
                </a:cubicBezTo>
                <a:cubicBezTo>
                  <a:pt x="249664" y="429029"/>
                  <a:pt x="344257" y="543767"/>
                  <a:pt x="365278" y="627850"/>
                </a:cubicBezTo>
                <a:cubicBezTo>
                  <a:pt x="386299" y="711933"/>
                  <a:pt x="353015" y="867836"/>
                  <a:pt x="349512" y="869588"/>
                </a:cubicBezTo>
                <a:cubicBezTo>
                  <a:pt x="346009" y="871340"/>
                  <a:pt x="360023" y="715436"/>
                  <a:pt x="344257" y="638360"/>
                </a:cubicBezTo>
                <a:cubicBezTo>
                  <a:pt x="328492" y="561284"/>
                  <a:pt x="282071" y="482456"/>
                  <a:pt x="254919" y="407132"/>
                </a:cubicBezTo>
                <a:cubicBezTo>
                  <a:pt x="227767" y="331808"/>
                  <a:pt x="215506" y="247725"/>
                  <a:pt x="181347" y="186415"/>
                </a:cubicBezTo>
                <a:cubicBezTo>
                  <a:pt x="147188" y="125105"/>
                  <a:pt x="77119" y="73429"/>
                  <a:pt x="49967" y="39270"/>
                </a:cubicBezTo>
                <a:cubicBezTo>
                  <a:pt x="22815" y="5111"/>
                  <a:pt x="-9591" y="-5399"/>
                  <a:pt x="2671" y="248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094C6543-0A5A-C720-731B-74A041E014FD}"/>
              </a:ext>
            </a:extLst>
          </p:cNvPr>
          <p:cNvSpPr/>
          <p:nvPr/>
        </p:nvSpPr>
        <p:spPr>
          <a:xfrm>
            <a:off x="4264066" y="9444345"/>
            <a:ext cx="1810512" cy="2563679"/>
          </a:xfrm>
          <a:custGeom>
            <a:avLst/>
            <a:gdLst>
              <a:gd name="connsiteX0" fmla="*/ 1800403 w 1810512"/>
              <a:gd name="connsiteY0" fmla="*/ 9710 h 2563679"/>
              <a:gd name="connsiteX1" fmla="*/ 1295906 w 1810512"/>
              <a:gd name="connsiteY1" fmla="*/ 703393 h 2563679"/>
              <a:gd name="connsiteX2" fmla="*/ 744113 w 1810512"/>
              <a:gd name="connsiteY2" fmla="*/ 1370800 h 2563679"/>
              <a:gd name="connsiteX3" fmla="*/ 528651 w 1810512"/>
              <a:gd name="connsiteY3" fmla="*/ 1665089 h 2563679"/>
              <a:gd name="connsiteX4" fmla="*/ 244872 w 1810512"/>
              <a:gd name="connsiteY4" fmla="*/ 2169586 h 2563679"/>
              <a:gd name="connsiteX5" fmla="*/ 24155 w 1810512"/>
              <a:gd name="connsiteY5" fmla="*/ 2537448 h 2563679"/>
              <a:gd name="connsiteX6" fmla="*/ 102982 w 1810512"/>
              <a:gd name="connsiteY6" fmla="*/ 2385048 h 2563679"/>
              <a:gd name="connsiteX7" fmla="*/ 886003 w 1810512"/>
              <a:gd name="connsiteY7" fmla="*/ 1202634 h 2563679"/>
              <a:gd name="connsiteX8" fmla="*/ 1574431 w 1810512"/>
              <a:gd name="connsiteY8" fmla="*/ 356552 h 2563679"/>
              <a:gd name="connsiteX9" fmla="*/ 1800403 w 1810512"/>
              <a:gd name="connsiteY9" fmla="*/ 9710 h 256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0512" h="2563679">
                <a:moveTo>
                  <a:pt x="1800403" y="9710"/>
                </a:moveTo>
                <a:cubicBezTo>
                  <a:pt x="1753982" y="67517"/>
                  <a:pt x="1471954" y="476545"/>
                  <a:pt x="1295906" y="703393"/>
                </a:cubicBezTo>
                <a:cubicBezTo>
                  <a:pt x="1119858" y="930241"/>
                  <a:pt x="871989" y="1210517"/>
                  <a:pt x="744113" y="1370800"/>
                </a:cubicBezTo>
                <a:cubicBezTo>
                  <a:pt x="616237" y="1531083"/>
                  <a:pt x="611858" y="1531958"/>
                  <a:pt x="528651" y="1665089"/>
                </a:cubicBezTo>
                <a:cubicBezTo>
                  <a:pt x="445444" y="1798220"/>
                  <a:pt x="328955" y="2024193"/>
                  <a:pt x="244872" y="2169586"/>
                </a:cubicBezTo>
                <a:cubicBezTo>
                  <a:pt x="160789" y="2314979"/>
                  <a:pt x="47803" y="2501538"/>
                  <a:pt x="24155" y="2537448"/>
                </a:cubicBezTo>
                <a:cubicBezTo>
                  <a:pt x="507" y="2573358"/>
                  <a:pt x="-40659" y="2607517"/>
                  <a:pt x="102982" y="2385048"/>
                </a:cubicBezTo>
                <a:cubicBezTo>
                  <a:pt x="246623" y="2162579"/>
                  <a:pt x="640762" y="1540717"/>
                  <a:pt x="886003" y="1202634"/>
                </a:cubicBezTo>
                <a:cubicBezTo>
                  <a:pt x="1131244" y="864551"/>
                  <a:pt x="1422031" y="550117"/>
                  <a:pt x="1574431" y="356552"/>
                </a:cubicBezTo>
                <a:cubicBezTo>
                  <a:pt x="1726831" y="162987"/>
                  <a:pt x="1846824" y="-48097"/>
                  <a:pt x="1800403" y="97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3D088D32-4A70-B223-8FE6-7724F0036D10}"/>
              </a:ext>
            </a:extLst>
          </p:cNvPr>
          <p:cNvSpPr/>
          <p:nvPr/>
        </p:nvSpPr>
        <p:spPr>
          <a:xfrm>
            <a:off x="5423408" y="9354371"/>
            <a:ext cx="644775" cy="864587"/>
          </a:xfrm>
          <a:custGeom>
            <a:avLst/>
            <a:gdLst>
              <a:gd name="connsiteX0" fmla="*/ 635806 w 644775"/>
              <a:gd name="connsiteY0" fmla="*/ 10346 h 864587"/>
              <a:gd name="connsiteX1" fmla="*/ 5185 w 644775"/>
              <a:gd name="connsiteY1" fmla="*/ 856429 h 864587"/>
              <a:gd name="connsiteX2" fmla="*/ 352026 w 644775"/>
              <a:gd name="connsiteY2" fmla="*/ 414995 h 864587"/>
              <a:gd name="connsiteX3" fmla="*/ 635806 w 644775"/>
              <a:gd name="connsiteY3" fmla="*/ 10346 h 86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775" h="864587">
                <a:moveTo>
                  <a:pt x="635806" y="10346"/>
                </a:moveTo>
                <a:cubicBezTo>
                  <a:pt x="577999" y="83918"/>
                  <a:pt x="52482" y="788988"/>
                  <a:pt x="5185" y="856429"/>
                </a:cubicBezTo>
                <a:cubicBezTo>
                  <a:pt x="-42112" y="923870"/>
                  <a:pt x="246923" y="555133"/>
                  <a:pt x="352026" y="414995"/>
                </a:cubicBezTo>
                <a:cubicBezTo>
                  <a:pt x="457129" y="274857"/>
                  <a:pt x="693613" y="-63226"/>
                  <a:pt x="635806" y="1034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C54EABF8-060E-6AE1-E346-77F33A42633B}"/>
              </a:ext>
            </a:extLst>
          </p:cNvPr>
          <p:cNvSpPr/>
          <p:nvPr/>
        </p:nvSpPr>
        <p:spPr>
          <a:xfrm>
            <a:off x="4889150" y="10288166"/>
            <a:ext cx="473096" cy="598391"/>
          </a:xfrm>
          <a:custGeom>
            <a:avLst/>
            <a:gdLst>
              <a:gd name="connsiteX0" fmla="*/ 465871 w 473096"/>
              <a:gd name="connsiteY0" fmla="*/ 11972 h 598391"/>
              <a:gd name="connsiteX1" fmla="*/ 3416 w 473096"/>
              <a:gd name="connsiteY1" fmla="*/ 595296 h 598391"/>
              <a:gd name="connsiteX2" fmla="*/ 266174 w 473096"/>
              <a:gd name="connsiteY2" fmla="*/ 232689 h 598391"/>
              <a:gd name="connsiteX3" fmla="*/ 465871 w 473096"/>
              <a:gd name="connsiteY3" fmla="*/ 11972 h 59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096" h="598391">
                <a:moveTo>
                  <a:pt x="465871" y="11972"/>
                </a:moveTo>
                <a:cubicBezTo>
                  <a:pt x="422078" y="72406"/>
                  <a:pt x="36699" y="558510"/>
                  <a:pt x="3416" y="595296"/>
                </a:cubicBezTo>
                <a:cubicBezTo>
                  <a:pt x="-29867" y="632082"/>
                  <a:pt x="189098" y="330786"/>
                  <a:pt x="266174" y="232689"/>
                </a:cubicBezTo>
                <a:cubicBezTo>
                  <a:pt x="343250" y="134593"/>
                  <a:pt x="509664" y="-48462"/>
                  <a:pt x="465871" y="1197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9EBAEDAE-280A-1004-413F-65B98988EC80}"/>
              </a:ext>
            </a:extLst>
          </p:cNvPr>
          <p:cNvSpPr/>
          <p:nvPr/>
        </p:nvSpPr>
        <p:spPr>
          <a:xfrm>
            <a:off x="3152975" y="10824970"/>
            <a:ext cx="917698" cy="1146289"/>
          </a:xfrm>
          <a:custGeom>
            <a:avLst/>
            <a:gdLst>
              <a:gd name="connsiteX0" fmla="*/ 128 w 917698"/>
              <a:gd name="connsiteY0" fmla="*/ 685 h 1146289"/>
              <a:gd name="connsiteX1" fmla="*/ 310184 w 917698"/>
              <a:gd name="connsiteY1" fmla="*/ 337016 h 1146289"/>
              <a:gd name="connsiteX2" fmla="*/ 604473 w 917698"/>
              <a:gd name="connsiteY2" fmla="*/ 720644 h 1146289"/>
              <a:gd name="connsiteX3" fmla="*/ 914528 w 917698"/>
              <a:gd name="connsiteY3" fmla="*/ 1135802 h 1146289"/>
              <a:gd name="connsiteX4" fmla="*/ 746363 w 917698"/>
              <a:gd name="connsiteY4" fmla="*/ 983402 h 1146289"/>
              <a:gd name="connsiteX5" fmla="*/ 446818 w 917698"/>
              <a:gd name="connsiteY5" fmla="*/ 568244 h 1146289"/>
              <a:gd name="connsiteX6" fmla="*/ 294418 w 917698"/>
              <a:gd name="connsiteY6" fmla="*/ 368547 h 1146289"/>
              <a:gd name="connsiteX7" fmla="*/ 346970 w 917698"/>
              <a:gd name="connsiteY7" fmla="*/ 426354 h 1146289"/>
              <a:gd name="connsiteX8" fmla="*/ 128 w 917698"/>
              <a:gd name="connsiteY8" fmla="*/ 685 h 114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7698" h="1146289">
                <a:moveTo>
                  <a:pt x="128" y="685"/>
                </a:moveTo>
                <a:cubicBezTo>
                  <a:pt x="-6003" y="-14205"/>
                  <a:pt x="209460" y="217023"/>
                  <a:pt x="310184" y="337016"/>
                </a:cubicBezTo>
                <a:cubicBezTo>
                  <a:pt x="410908" y="457009"/>
                  <a:pt x="503749" y="587513"/>
                  <a:pt x="604473" y="720644"/>
                </a:cubicBezTo>
                <a:cubicBezTo>
                  <a:pt x="705197" y="853775"/>
                  <a:pt x="890880" y="1092009"/>
                  <a:pt x="914528" y="1135802"/>
                </a:cubicBezTo>
                <a:cubicBezTo>
                  <a:pt x="938176" y="1179595"/>
                  <a:pt x="824315" y="1077995"/>
                  <a:pt x="746363" y="983402"/>
                </a:cubicBezTo>
                <a:cubicBezTo>
                  <a:pt x="668411" y="888809"/>
                  <a:pt x="522142" y="670720"/>
                  <a:pt x="446818" y="568244"/>
                </a:cubicBezTo>
                <a:cubicBezTo>
                  <a:pt x="371494" y="465768"/>
                  <a:pt x="311059" y="392195"/>
                  <a:pt x="294418" y="368547"/>
                </a:cubicBezTo>
                <a:cubicBezTo>
                  <a:pt x="277777" y="344899"/>
                  <a:pt x="393391" y="484161"/>
                  <a:pt x="346970" y="426354"/>
                </a:cubicBezTo>
                <a:cubicBezTo>
                  <a:pt x="300549" y="368547"/>
                  <a:pt x="6259" y="15575"/>
                  <a:pt x="128" y="6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4338E817-A4C3-2990-4156-9F6384F8ABA2}"/>
              </a:ext>
            </a:extLst>
          </p:cNvPr>
          <p:cNvSpPr/>
          <p:nvPr/>
        </p:nvSpPr>
        <p:spPr>
          <a:xfrm>
            <a:off x="2800933" y="10809609"/>
            <a:ext cx="415259" cy="368221"/>
          </a:xfrm>
          <a:custGeom>
            <a:avLst/>
            <a:gdLst>
              <a:gd name="connsiteX0" fmla="*/ 415233 w 415259"/>
              <a:gd name="connsiteY0" fmla="*/ 281 h 368221"/>
              <a:gd name="connsiteX1" fmla="*/ 152474 w 415259"/>
              <a:gd name="connsiteY1" fmla="*/ 131660 h 368221"/>
              <a:gd name="connsiteX2" fmla="*/ 74 w 415259"/>
              <a:gd name="connsiteY2" fmla="*/ 368143 h 368221"/>
              <a:gd name="connsiteX3" fmla="*/ 136708 w 415259"/>
              <a:gd name="connsiteY3" fmla="*/ 105384 h 368221"/>
              <a:gd name="connsiteX4" fmla="*/ 415233 w 415259"/>
              <a:gd name="connsiteY4" fmla="*/ 281 h 36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259" h="368221">
                <a:moveTo>
                  <a:pt x="415233" y="281"/>
                </a:moveTo>
                <a:cubicBezTo>
                  <a:pt x="417861" y="4660"/>
                  <a:pt x="221667" y="70350"/>
                  <a:pt x="152474" y="131660"/>
                </a:cubicBezTo>
                <a:cubicBezTo>
                  <a:pt x="83281" y="192970"/>
                  <a:pt x="2702" y="372522"/>
                  <a:pt x="74" y="368143"/>
                </a:cubicBezTo>
                <a:cubicBezTo>
                  <a:pt x="-2554" y="363764"/>
                  <a:pt x="64887" y="167570"/>
                  <a:pt x="136708" y="105384"/>
                </a:cubicBezTo>
                <a:cubicBezTo>
                  <a:pt x="208529" y="43198"/>
                  <a:pt x="412605" y="-4098"/>
                  <a:pt x="415233" y="28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E5B95979-1B1C-254B-73D2-4E8A00AFFBA0}"/>
              </a:ext>
            </a:extLst>
          </p:cNvPr>
          <p:cNvSpPr/>
          <p:nvPr/>
        </p:nvSpPr>
        <p:spPr>
          <a:xfrm>
            <a:off x="2496741" y="11204449"/>
            <a:ext cx="335958" cy="732019"/>
          </a:xfrm>
          <a:custGeom>
            <a:avLst/>
            <a:gdLst>
              <a:gd name="connsiteX0" fmla="*/ 335797 w 335958"/>
              <a:gd name="connsiteY0" fmla="*/ 4834 h 732019"/>
              <a:gd name="connsiteX1" fmla="*/ 178142 w 335958"/>
              <a:gd name="connsiteY1" fmla="*/ 262337 h 732019"/>
              <a:gd name="connsiteX2" fmla="*/ 4721 w 335958"/>
              <a:gd name="connsiteY2" fmla="*/ 719537 h 732019"/>
              <a:gd name="connsiteX3" fmla="*/ 62528 w 335958"/>
              <a:gd name="connsiteY3" fmla="*/ 561882 h 732019"/>
              <a:gd name="connsiteX4" fmla="*/ 204418 w 335958"/>
              <a:gd name="connsiteY4" fmla="*/ 130958 h 732019"/>
              <a:gd name="connsiteX5" fmla="*/ 335797 w 335958"/>
              <a:gd name="connsiteY5" fmla="*/ 4834 h 73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958" h="732019">
                <a:moveTo>
                  <a:pt x="335797" y="4834"/>
                </a:moveTo>
                <a:cubicBezTo>
                  <a:pt x="331418" y="26730"/>
                  <a:pt x="233321" y="143220"/>
                  <a:pt x="178142" y="262337"/>
                </a:cubicBezTo>
                <a:cubicBezTo>
                  <a:pt x="122963" y="381454"/>
                  <a:pt x="23990" y="669613"/>
                  <a:pt x="4721" y="719537"/>
                </a:cubicBezTo>
                <a:cubicBezTo>
                  <a:pt x="-14548" y="769461"/>
                  <a:pt x="29245" y="659978"/>
                  <a:pt x="62528" y="561882"/>
                </a:cubicBezTo>
                <a:cubicBezTo>
                  <a:pt x="95811" y="463786"/>
                  <a:pt x="154494" y="224675"/>
                  <a:pt x="204418" y="130958"/>
                </a:cubicBezTo>
                <a:cubicBezTo>
                  <a:pt x="254342" y="37241"/>
                  <a:pt x="340176" y="-17062"/>
                  <a:pt x="335797" y="48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2056DD12-2E85-BC0A-7942-D0F288046B9C}"/>
              </a:ext>
            </a:extLst>
          </p:cNvPr>
          <p:cNvSpPr/>
          <p:nvPr/>
        </p:nvSpPr>
        <p:spPr>
          <a:xfrm>
            <a:off x="2511248" y="11849157"/>
            <a:ext cx="663518" cy="117136"/>
          </a:xfrm>
          <a:custGeom>
            <a:avLst/>
            <a:gdLst>
              <a:gd name="connsiteX0" fmla="*/ 724 w 663518"/>
              <a:gd name="connsiteY0" fmla="*/ 53809 h 117136"/>
              <a:gd name="connsiteX1" fmla="*/ 300269 w 663518"/>
              <a:gd name="connsiteY1" fmla="*/ 1257 h 117136"/>
              <a:gd name="connsiteX2" fmla="*/ 662876 w 663518"/>
              <a:gd name="connsiteY2" fmla="*/ 116871 h 117136"/>
              <a:gd name="connsiteX3" fmla="*/ 384352 w 663518"/>
              <a:gd name="connsiteY3" fmla="*/ 32788 h 117136"/>
              <a:gd name="connsiteX4" fmla="*/ 221442 w 663518"/>
              <a:gd name="connsiteY4" fmla="*/ 27533 h 117136"/>
              <a:gd name="connsiteX5" fmla="*/ 724 w 663518"/>
              <a:gd name="connsiteY5" fmla="*/ 53809 h 11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3518" h="117136">
                <a:moveTo>
                  <a:pt x="724" y="53809"/>
                </a:moveTo>
                <a:cubicBezTo>
                  <a:pt x="13862" y="49430"/>
                  <a:pt x="189910" y="-9253"/>
                  <a:pt x="300269" y="1257"/>
                </a:cubicBezTo>
                <a:cubicBezTo>
                  <a:pt x="410628" y="11767"/>
                  <a:pt x="648862" y="111616"/>
                  <a:pt x="662876" y="116871"/>
                </a:cubicBezTo>
                <a:cubicBezTo>
                  <a:pt x="676890" y="122126"/>
                  <a:pt x="457924" y="47678"/>
                  <a:pt x="384352" y="32788"/>
                </a:cubicBezTo>
                <a:cubicBezTo>
                  <a:pt x="310780" y="17898"/>
                  <a:pt x="286256" y="23154"/>
                  <a:pt x="221442" y="27533"/>
                </a:cubicBezTo>
                <a:cubicBezTo>
                  <a:pt x="156628" y="31912"/>
                  <a:pt x="-12414" y="58188"/>
                  <a:pt x="724" y="5380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B206A19B-B84D-2EE5-8D16-CF479D7D823E}"/>
              </a:ext>
            </a:extLst>
          </p:cNvPr>
          <p:cNvSpPr/>
          <p:nvPr/>
        </p:nvSpPr>
        <p:spPr>
          <a:xfrm>
            <a:off x="3086566" y="10943535"/>
            <a:ext cx="161899" cy="423450"/>
          </a:xfrm>
          <a:custGeom>
            <a:avLst/>
            <a:gdLst>
              <a:gd name="connsiteX0" fmla="*/ 66537 w 161899"/>
              <a:gd name="connsiteY0" fmla="*/ 39775 h 423450"/>
              <a:gd name="connsiteX1" fmla="*/ 134855 w 161899"/>
              <a:gd name="connsiteY1" fmla="*/ 255237 h 423450"/>
              <a:gd name="connsiteX2" fmla="*/ 66537 w 161899"/>
              <a:gd name="connsiteY2" fmla="*/ 423403 h 423450"/>
              <a:gd name="connsiteX3" fmla="*/ 161131 w 161899"/>
              <a:gd name="connsiteY3" fmla="*/ 239472 h 423450"/>
              <a:gd name="connsiteX4" fmla="*/ 3475 w 161899"/>
              <a:gd name="connsiteY4" fmla="*/ 18755 h 423450"/>
              <a:gd name="connsiteX5" fmla="*/ 66537 w 161899"/>
              <a:gd name="connsiteY5" fmla="*/ 39775 h 42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899" h="423450">
                <a:moveTo>
                  <a:pt x="66537" y="39775"/>
                </a:moveTo>
                <a:cubicBezTo>
                  <a:pt x="88434" y="79189"/>
                  <a:pt x="134855" y="191299"/>
                  <a:pt x="134855" y="255237"/>
                </a:cubicBezTo>
                <a:cubicBezTo>
                  <a:pt x="134855" y="319175"/>
                  <a:pt x="62158" y="426030"/>
                  <a:pt x="66537" y="423403"/>
                </a:cubicBezTo>
                <a:cubicBezTo>
                  <a:pt x="70916" y="420776"/>
                  <a:pt x="171641" y="306913"/>
                  <a:pt x="161131" y="239472"/>
                </a:cubicBezTo>
                <a:cubicBezTo>
                  <a:pt x="150621" y="172031"/>
                  <a:pt x="21868" y="52914"/>
                  <a:pt x="3475" y="18755"/>
                </a:cubicBezTo>
                <a:cubicBezTo>
                  <a:pt x="-14918" y="-15404"/>
                  <a:pt x="44640" y="361"/>
                  <a:pt x="66537" y="3977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D3E1BC70-94C7-A27D-B049-B3CD4C8A2F16}"/>
              </a:ext>
            </a:extLst>
          </p:cNvPr>
          <p:cNvSpPr/>
          <p:nvPr/>
        </p:nvSpPr>
        <p:spPr>
          <a:xfrm>
            <a:off x="3137289" y="10872580"/>
            <a:ext cx="518889" cy="696037"/>
          </a:xfrm>
          <a:custGeom>
            <a:avLst/>
            <a:gdLst>
              <a:gd name="connsiteX0" fmla="*/ 49 w 518889"/>
              <a:gd name="connsiteY0" fmla="*/ 372 h 696037"/>
              <a:gd name="connsiteX1" fmla="*/ 283828 w 518889"/>
              <a:gd name="connsiteY1" fmla="*/ 378744 h 696037"/>
              <a:gd name="connsiteX2" fmla="*/ 488780 w 518889"/>
              <a:gd name="connsiteY2" fmla="*/ 641503 h 696037"/>
              <a:gd name="connsiteX3" fmla="*/ 494035 w 518889"/>
              <a:gd name="connsiteY3" fmla="*/ 667779 h 696037"/>
              <a:gd name="connsiteX4" fmla="*/ 262808 w 518889"/>
              <a:gd name="connsiteY4" fmla="*/ 315682 h 696037"/>
              <a:gd name="connsiteX5" fmla="*/ 49 w 518889"/>
              <a:gd name="connsiteY5" fmla="*/ 372 h 69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889" h="696037">
                <a:moveTo>
                  <a:pt x="49" y="372"/>
                </a:moveTo>
                <a:cubicBezTo>
                  <a:pt x="3552" y="10882"/>
                  <a:pt x="202373" y="271889"/>
                  <a:pt x="283828" y="378744"/>
                </a:cubicBezTo>
                <a:cubicBezTo>
                  <a:pt x="365283" y="485599"/>
                  <a:pt x="453745" y="593330"/>
                  <a:pt x="488780" y="641503"/>
                </a:cubicBezTo>
                <a:cubicBezTo>
                  <a:pt x="523815" y="689676"/>
                  <a:pt x="531697" y="722082"/>
                  <a:pt x="494035" y="667779"/>
                </a:cubicBezTo>
                <a:cubicBezTo>
                  <a:pt x="456373" y="613476"/>
                  <a:pt x="344263" y="426916"/>
                  <a:pt x="262808" y="315682"/>
                </a:cubicBezTo>
                <a:cubicBezTo>
                  <a:pt x="181353" y="204448"/>
                  <a:pt x="-3454" y="-10138"/>
                  <a:pt x="49" y="37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3826F401-928E-A111-6A1C-D206327BEEE0}"/>
              </a:ext>
            </a:extLst>
          </p:cNvPr>
          <p:cNvSpPr/>
          <p:nvPr/>
        </p:nvSpPr>
        <p:spPr>
          <a:xfrm>
            <a:off x="3063746" y="11343525"/>
            <a:ext cx="325876" cy="496505"/>
          </a:xfrm>
          <a:custGeom>
            <a:avLst/>
            <a:gdLst>
              <a:gd name="connsiteX0" fmla="*/ 325840 w 325876"/>
              <a:gd name="connsiteY0" fmla="*/ 2392 h 496505"/>
              <a:gd name="connsiteX1" fmla="*/ 147164 w 325876"/>
              <a:gd name="connsiteY1" fmla="*/ 102241 h 496505"/>
              <a:gd name="connsiteX2" fmla="*/ 20 w 325876"/>
              <a:gd name="connsiteY2" fmla="*/ 496378 h 496505"/>
              <a:gd name="connsiteX3" fmla="*/ 136654 w 325876"/>
              <a:gd name="connsiteY3" fmla="*/ 144282 h 496505"/>
              <a:gd name="connsiteX4" fmla="*/ 162930 w 325876"/>
              <a:gd name="connsiteY4" fmla="*/ 39178 h 496505"/>
              <a:gd name="connsiteX5" fmla="*/ 325840 w 325876"/>
              <a:gd name="connsiteY5" fmla="*/ 2392 h 496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876" h="496505">
                <a:moveTo>
                  <a:pt x="325840" y="2392"/>
                </a:moveTo>
                <a:cubicBezTo>
                  <a:pt x="323212" y="12902"/>
                  <a:pt x="201467" y="19910"/>
                  <a:pt x="147164" y="102241"/>
                </a:cubicBezTo>
                <a:cubicBezTo>
                  <a:pt x="92861" y="184572"/>
                  <a:pt x="1772" y="489371"/>
                  <a:pt x="20" y="496378"/>
                </a:cubicBezTo>
                <a:cubicBezTo>
                  <a:pt x="-1732" y="503385"/>
                  <a:pt x="109502" y="220482"/>
                  <a:pt x="136654" y="144282"/>
                </a:cubicBezTo>
                <a:cubicBezTo>
                  <a:pt x="163806" y="68082"/>
                  <a:pt x="137530" y="60199"/>
                  <a:pt x="162930" y="39178"/>
                </a:cubicBezTo>
                <a:cubicBezTo>
                  <a:pt x="188330" y="18157"/>
                  <a:pt x="328468" y="-8118"/>
                  <a:pt x="325840" y="239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49FECAF3-914C-CD2A-020B-70B09F60A1A6}"/>
              </a:ext>
            </a:extLst>
          </p:cNvPr>
          <p:cNvSpPr/>
          <p:nvPr/>
        </p:nvSpPr>
        <p:spPr>
          <a:xfrm>
            <a:off x="3404866" y="11467443"/>
            <a:ext cx="168669" cy="505286"/>
          </a:xfrm>
          <a:custGeom>
            <a:avLst/>
            <a:gdLst>
              <a:gd name="connsiteX0" fmla="*/ 121355 w 168669"/>
              <a:gd name="connsiteY0" fmla="*/ 4598 h 505286"/>
              <a:gd name="connsiteX1" fmla="*/ 158141 w 168669"/>
              <a:gd name="connsiteY1" fmla="*/ 178019 h 505286"/>
              <a:gd name="connsiteX2" fmla="*/ 486 w 168669"/>
              <a:gd name="connsiteY2" fmla="*/ 503840 h 505286"/>
              <a:gd name="connsiteX3" fmla="*/ 110844 w 168669"/>
              <a:gd name="connsiteY3" fmla="*/ 293633 h 505286"/>
              <a:gd name="connsiteX4" fmla="*/ 168651 w 168669"/>
              <a:gd name="connsiteY4" fmla="*/ 199040 h 505286"/>
              <a:gd name="connsiteX5" fmla="*/ 105589 w 168669"/>
              <a:gd name="connsiteY5" fmla="*/ 62405 h 505286"/>
              <a:gd name="connsiteX6" fmla="*/ 121355 w 168669"/>
              <a:gd name="connsiteY6" fmla="*/ 4598 h 50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669" h="505286">
                <a:moveTo>
                  <a:pt x="121355" y="4598"/>
                </a:moveTo>
                <a:cubicBezTo>
                  <a:pt x="130114" y="23867"/>
                  <a:pt x="178286" y="94812"/>
                  <a:pt x="158141" y="178019"/>
                </a:cubicBezTo>
                <a:cubicBezTo>
                  <a:pt x="137996" y="261226"/>
                  <a:pt x="8369" y="484571"/>
                  <a:pt x="486" y="503840"/>
                </a:cubicBezTo>
                <a:cubicBezTo>
                  <a:pt x="-7397" y="523109"/>
                  <a:pt x="82816" y="344433"/>
                  <a:pt x="110844" y="293633"/>
                </a:cubicBezTo>
                <a:cubicBezTo>
                  <a:pt x="138872" y="242833"/>
                  <a:pt x="169527" y="237578"/>
                  <a:pt x="168651" y="199040"/>
                </a:cubicBezTo>
                <a:cubicBezTo>
                  <a:pt x="167775" y="160502"/>
                  <a:pt x="112596" y="93936"/>
                  <a:pt x="105589" y="62405"/>
                </a:cubicBezTo>
                <a:cubicBezTo>
                  <a:pt x="98582" y="30874"/>
                  <a:pt x="112596" y="-14671"/>
                  <a:pt x="121355" y="459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12C09651-EFDA-F98A-3749-473B24ED01C5}"/>
              </a:ext>
            </a:extLst>
          </p:cNvPr>
          <p:cNvSpPr/>
          <p:nvPr/>
        </p:nvSpPr>
        <p:spPr>
          <a:xfrm>
            <a:off x="2484208" y="10864570"/>
            <a:ext cx="385744" cy="1088082"/>
          </a:xfrm>
          <a:custGeom>
            <a:avLst/>
            <a:gdLst>
              <a:gd name="connsiteX0" fmla="*/ 379861 w 385744"/>
              <a:gd name="connsiteY0" fmla="*/ 13637 h 1088082"/>
              <a:gd name="connsiteX1" fmla="*/ 248482 w 385744"/>
              <a:gd name="connsiteY1" fmla="*/ 313182 h 1088082"/>
              <a:gd name="connsiteX2" fmla="*/ 90826 w 385744"/>
              <a:gd name="connsiteY2" fmla="*/ 670533 h 1088082"/>
              <a:gd name="connsiteX3" fmla="*/ 132868 w 385744"/>
              <a:gd name="connsiteY3" fmla="*/ 639002 h 1088082"/>
              <a:gd name="connsiteX4" fmla="*/ 33020 w 385744"/>
              <a:gd name="connsiteY4" fmla="*/ 1017375 h 1088082"/>
              <a:gd name="connsiteX5" fmla="*/ 6744 w 385744"/>
              <a:gd name="connsiteY5" fmla="*/ 1080437 h 1088082"/>
              <a:gd name="connsiteX6" fmla="*/ 11999 w 385744"/>
              <a:gd name="connsiteY6" fmla="*/ 917527 h 1088082"/>
              <a:gd name="connsiteX7" fmla="*/ 132868 w 385744"/>
              <a:gd name="connsiteY7" fmla="*/ 528644 h 1088082"/>
              <a:gd name="connsiteX8" fmla="*/ 227461 w 385744"/>
              <a:gd name="connsiteY8" fmla="*/ 234354 h 1088082"/>
              <a:gd name="connsiteX9" fmla="*/ 290523 w 385744"/>
              <a:gd name="connsiteY9" fmla="*/ 239609 h 1088082"/>
              <a:gd name="connsiteX10" fmla="*/ 358840 w 385744"/>
              <a:gd name="connsiteY10" fmla="*/ 187058 h 1088082"/>
              <a:gd name="connsiteX11" fmla="*/ 364095 w 385744"/>
              <a:gd name="connsiteY11" fmla="*/ 66189 h 1088082"/>
              <a:gd name="connsiteX12" fmla="*/ 379861 w 385744"/>
              <a:gd name="connsiteY12" fmla="*/ 13637 h 108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5744" h="1088082">
                <a:moveTo>
                  <a:pt x="379861" y="13637"/>
                </a:moveTo>
                <a:cubicBezTo>
                  <a:pt x="360592" y="54802"/>
                  <a:pt x="248482" y="313182"/>
                  <a:pt x="248482" y="313182"/>
                </a:cubicBezTo>
                <a:cubicBezTo>
                  <a:pt x="200309" y="422665"/>
                  <a:pt x="110095" y="616230"/>
                  <a:pt x="90826" y="670533"/>
                </a:cubicBezTo>
                <a:cubicBezTo>
                  <a:pt x="71557" y="724836"/>
                  <a:pt x="142502" y="581195"/>
                  <a:pt x="132868" y="639002"/>
                </a:cubicBezTo>
                <a:cubicBezTo>
                  <a:pt x="123234" y="696809"/>
                  <a:pt x="54041" y="943803"/>
                  <a:pt x="33020" y="1017375"/>
                </a:cubicBezTo>
                <a:cubicBezTo>
                  <a:pt x="11999" y="1090947"/>
                  <a:pt x="10247" y="1097078"/>
                  <a:pt x="6744" y="1080437"/>
                </a:cubicBezTo>
                <a:cubicBezTo>
                  <a:pt x="3240" y="1063796"/>
                  <a:pt x="-9022" y="1009492"/>
                  <a:pt x="11999" y="917527"/>
                </a:cubicBezTo>
                <a:cubicBezTo>
                  <a:pt x="33020" y="825562"/>
                  <a:pt x="96958" y="642506"/>
                  <a:pt x="132868" y="528644"/>
                </a:cubicBezTo>
                <a:cubicBezTo>
                  <a:pt x="168778" y="414782"/>
                  <a:pt x="201185" y="282527"/>
                  <a:pt x="227461" y="234354"/>
                </a:cubicBezTo>
                <a:cubicBezTo>
                  <a:pt x="253737" y="186182"/>
                  <a:pt x="268627" y="247492"/>
                  <a:pt x="290523" y="239609"/>
                </a:cubicBezTo>
                <a:cubicBezTo>
                  <a:pt x="312419" y="231726"/>
                  <a:pt x="346578" y="215961"/>
                  <a:pt x="358840" y="187058"/>
                </a:cubicBezTo>
                <a:cubicBezTo>
                  <a:pt x="371102" y="158155"/>
                  <a:pt x="363219" y="97720"/>
                  <a:pt x="364095" y="66189"/>
                </a:cubicBezTo>
                <a:cubicBezTo>
                  <a:pt x="364971" y="34658"/>
                  <a:pt x="399130" y="-27528"/>
                  <a:pt x="379861" y="1363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4614D2CC-1938-8CA3-453F-8ECDA1193FED}"/>
              </a:ext>
            </a:extLst>
          </p:cNvPr>
          <p:cNvSpPr/>
          <p:nvPr/>
        </p:nvSpPr>
        <p:spPr>
          <a:xfrm>
            <a:off x="1117982" y="10671143"/>
            <a:ext cx="1716972" cy="1294895"/>
          </a:xfrm>
          <a:custGeom>
            <a:avLst/>
            <a:gdLst>
              <a:gd name="connsiteX0" fmla="*/ 1370 w 1716972"/>
              <a:gd name="connsiteY0" fmla="*/ 1294885 h 1294895"/>
              <a:gd name="connsiteX1" fmla="*/ 290404 w 1716972"/>
              <a:gd name="connsiteY1" fmla="*/ 984829 h 1294895"/>
              <a:gd name="connsiteX2" fmla="*/ 1099701 w 1716972"/>
              <a:gd name="connsiteY2" fmla="*/ 506609 h 1294895"/>
              <a:gd name="connsiteX3" fmla="*/ 1020873 w 1716972"/>
              <a:gd name="connsiteY3" fmla="*/ 580181 h 1294895"/>
              <a:gd name="connsiteX4" fmla="*/ 1441287 w 1716972"/>
              <a:gd name="connsiteY4" fmla="*/ 270126 h 1294895"/>
              <a:gd name="connsiteX5" fmla="*/ 1619963 w 1716972"/>
              <a:gd name="connsiteY5" fmla="*/ 107216 h 1294895"/>
              <a:gd name="connsiteX6" fmla="*/ 1714556 w 1716972"/>
              <a:gd name="connsiteY6" fmla="*/ 2112 h 1294895"/>
              <a:gd name="connsiteX7" fmla="*/ 1525370 w 1716972"/>
              <a:gd name="connsiteY7" fmla="*/ 201809 h 1294895"/>
              <a:gd name="connsiteX8" fmla="*/ 758115 w 1716972"/>
              <a:gd name="connsiteY8" fmla="*/ 758857 h 1294895"/>
              <a:gd name="connsiteX9" fmla="*/ 695052 w 1716972"/>
              <a:gd name="connsiteY9" fmla="*/ 785133 h 1294895"/>
              <a:gd name="connsiteX10" fmla="*/ 384997 w 1716972"/>
              <a:gd name="connsiteY10" fmla="*/ 995340 h 1294895"/>
              <a:gd name="connsiteX11" fmla="*/ 1370 w 1716972"/>
              <a:gd name="connsiteY11" fmla="*/ 1294885 h 129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16972" h="1294895">
                <a:moveTo>
                  <a:pt x="1370" y="1294885"/>
                </a:moveTo>
                <a:cubicBezTo>
                  <a:pt x="-14396" y="1293133"/>
                  <a:pt x="107349" y="1116208"/>
                  <a:pt x="290404" y="984829"/>
                </a:cubicBezTo>
                <a:cubicBezTo>
                  <a:pt x="473459" y="853450"/>
                  <a:pt x="977956" y="574050"/>
                  <a:pt x="1099701" y="506609"/>
                </a:cubicBezTo>
                <a:cubicBezTo>
                  <a:pt x="1221446" y="439168"/>
                  <a:pt x="963942" y="619595"/>
                  <a:pt x="1020873" y="580181"/>
                </a:cubicBezTo>
                <a:cubicBezTo>
                  <a:pt x="1077804" y="540767"/>
                  <a:pt x="1341439" y="348953"/>
                  <a:pt x="1441287" y="270126"/>
                </a:cubicBezTo>
                <a:cubicBezTo>
                  <a:pt x="1541135" y="191298"/>
                  <a:pt x="1574418" y="151885"/>
                  <a:pt x="1619963" y="107216"/>
                </a:cubicBezTo>
                <a:cubicBezTo>
                  <a:pt x="1665508" y="62547"/>
                  <a:pt x="1730321" y="-13653"/>
                  <a:pt x="1714556" y="2112"/>
                </a:cubicBezTo>
                <a:cubicBezTo>
                  <a:pt x="1698791" y="17877"/>
                  <a:pt x="1684777" y="75685"/>
                  <a:pt x="1525370" y="201809"/>
                </a:cubicBezTo>
                <a:cubicBezTo>
                  <a:pt x="1365963" y="327933"/>
                  <a:pt x="896501" y="661636"/>
                  <a:pt x="758115" y="758857"/>
                </a:cubicBezTo>
                <a:cubicBezTo>
                  <a:pt x="619729" y="856078"/>
                  <a:pt x="757238" y="745719"/>
                  <a:pt x="695052" y="785133"/>
                </a:cubicBezTo>
                <a:cubicBezTo>
                  <a:pt x="632866" y="824547"/>
                  <a:pt x="499735" y="913885"/>
                  <a:pt x="384997" y="995340"/>
                </a:cubicBezTo>
                <a:cubicBezTo>
                  <a:pt x="270259" y="1076795"/>
                  <a:pt x="17136" y="1296637"/>
                  <a:pt x="1370" y="12948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09138873-7162-DE16-91C6-80E56D433FA8}"/>
              </a:ext>
            </a:extLst>
          </p:cNvPr>
          <p:cNvSpPr/>
          <p:nvPr/>
        </p:nvSpPr>
        <p:spPr>
          <a:xfrm>
            <a:off x="938848" y="11503568"/>
            <a:ext cx="732989" cy="484566"/>
          </a:xfrm>
          <a:custGeom>
            <a:avLst/>
            <a:gdLst>
              <a:gd name="connsiteX0" fmla="*/ 732297 w 732989"/>
              <a:gd name="connsiteY0" fmla="*/ 4 h 484566"/>
              <a:gd name="connsiteX1" fmla="*/ 380200 w 732989"/>
              <a:gd name="connsiteY1" fmla="*/ 168170 h 484566"/>
              <a:gd name="connsiteX2" fmla="*/ 248821 w 732989"/>
              <a:gd name="connsiteY2" fmla="*/ 236487 h 484566"/>
              <a:gd name="connsiteX3" fmla="*/ 1828 w 732989"/>
              <a:gd name="connsiteY3" fmla="*/ 483480 h 484566"/>
              <a:gd name="connsiteX4" fmla="*/ 143718 w 732989"/>
              <a:gd name="connsiteY4" fmla="*/ 320570 h 484566"/>
              <a:gd name="connsiteX5" fmla="*/ 280352 w 732989"/>
              <a:gd name="connsiteY5" fmla="*/ 173425 h 484566"/>
              <a:gd name="connsiteX6" fmla="*/ 732297 w 732989"/>
              <a:gd name="connsiteY6" fmla="*/ 4 h 48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2989" h="484566">
                <a:moveTo>
                  <a:pt x="732297" y="4"/>
                </a:moveTo>
                <a:cubicBezTo>
                  <a:pt x="748938" y="-872"/>
                  <a:pt x="460779" y="128756"/>
                  <a:pt x="380200" y="168170"/>
                </a:cubicBezTo>
                <a:cubicBezTo>
                  <a:pt x="299621" y="207584"/>
                  <a:pt x="311883" y="183935"/>
                  <a:pt x="248821" y="236487"/>
                </a:cubicBezTo>
                <a:cubicBezTo>
                  <a:pt x="185759" y="289039"/>
                  <a:pt x="19345" y="469466"/>
                  <a:pt x="1828" y="483480"/>
                </a:cubicBezTo>
                <a:cubicBezTo>
                  <a:pt x="-15689" y="497494"/>
                  <a:pt x="97297" y="372246"/>
                  <a:pt x="143718" y="320570"/>
                </a:cubicBezTo>
                <a:cubicBezTo>
                  <a:pt x="190139" y="268894"/>
                  <a:pt x="182255" y="225101"/>
                  <a:pt x="280352" y="173425"/>
                </a:cubicBezTo>
                <a:cubicBezTo>
                  <a:pt x="378449" y="121749"/>
                  <a:pt x="715656" y="880"/>
                  <a:pt x="732297" y="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E530C272-BDAF-9325-8D37-36D6578DF1B2}"/>
              </a:ext>
            </a:extLst>
          </p:cNvPr>
          <p:cNvSpPr/>
          <p:nvPr/>
        </p:nvSpPr>
        <p:spPr>
          <a:xfrm>
            <a:off x="6032932" y="9122459"/>
            <a:ext cx="851016" cy="1084098"/>
          </a:xfrm>
          <a:custGeom>
            <a:avLst/>
            <a:gdLst>
              <a:gd name="connsiteX0" fmla="*/ 6 w 851016"/>
              <a:gd name="connsiteY0" fmla="*/ 520 h 1084098"/>
              <a:gd name="connsiteX1" fmla="*/ 183937 w 851016"/>
              <a:gd name="connsiteY1" fmla="*/ 263279 h 1084098"/>
              <a:gd name="connsiteX2" fmla="*/ 546544 w 851016"/>
              <a:gd name="connsiteY2" fmla="*/ 736244 h 1084098"/>
              <a:gd name="connsiteX3" fmla="*/ 499247 w 851016"/>
              <a:gd name="connsiteY3" fmla="*/ 715224 h 1084098"/>
              <a:gd name="connsiteX4" fmla="*/ 814558 w 851016"/>
              <a:gd name="connsiteY4" fmla="*/ 1051555 h 1084098"/>
              <a:gd name="connsiteX5" fmla="*/ 835578 w 851016"/>
              <a:gd name="connsiteY5" fmla="*/ 1062065 h 1084098"/>
              <a:gd name="connsiteX6" fmla="*/ 735730 w 851016"/>
              <a:gd name="connsiteY6" fmla="*/ 972727 h 1084098"/>
              <a:gd name="connsiteX7" fmla="*/ 662158 w 851016"/>
              <a:gd name="connsiteY7" fmla="*/ 825582 h 1084098"/>
              <a:gd name="connsiteX8" fmla="*/ 536034 w 851016"/>
              <a:gd name="connsiteY8" fmla="*/ 704713 h 1084098"/>
              <a:gd name="connsiteX9" fmla="*/ 352102 w 851016"/>
              <a:gd name="connsiteY9" fmla="*/ 510272 h 1084098"/>
              <a:gd name="connsiteX10" fmla="*/ 162916 w 851016"/>
              <a:gd name="connsiteY10" fmla="*/ 310575 h 1084098"/>
              <a:gd name="connsiteX11" fmla="*/ 189192 w 851016"/>
              <a:gd name="connsiteY11" fmla="*/ 326341 h 1084098"/>
              <a:gd name="connsiteX12" fmla="*/ 6 w 851016"/>
              <a:gd name="connsiteY12" fmla="*/ 520 h 108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1016" h="1084098">
                <a:moveTo>
                  <a:pt x="6" y="520"/>
                </a:moveTo>
                <a:cubicBezTo>
                  <a:pt x="-870" y="-9990"/>
                  <a:pt x="92847" y="140658"/>
                  <a:pt x="183937" y="263279"/>
                </a:cubicBezTo>
                <a:cubicBezTo>
                  <a:pt x="275027" y="385900"/>
                  <a:pt x="493992" y="660920"/>
                  <a:pt x="546544" y="736244"/>
                </a:cubicBezTo>
                <a:cubicBezTo>
                  <a:pt x="599096" y="811568"/>
                  <a:pt x="454578" y="662672"/>
                  <a:pt x="499247" y="715224"/>
                </a:cubicBezTo>
                <a:cubicBezTo>
                  <a:pt x="543916" y="767776"/>
                  <a:pt x="814558" y="1051555"/>
                  <a:pt x="814558" y="1051555"/>
                </a:cubicBezTo>
                <a:cubicBezTo>
                  <a:pt x="870613" y="1109362"/>
                  <a:pt x="848716" y="1075203"/>
                  <a:pt x="835578" y="1062065"/>
                </a:cubicBezTo>
                <a:cubicBezTo>
                  <a:pt x="822440" y="1048927"/>
                  <a:pt x="764633" y="1012141"/>
                  <a:pt x="735730" y="972727"/>
                </a:cubicBezTo>
                <a:cubicBezTo>
                  <a:pt x="706827" y="933313"/>
                  <a:pt x="695441" y="870251"/>
                  <a:pt x="662158" y="825582"/>
                </a:cubicBezTo>
                <a:cubicBezTo>
                  <a:pt x="628875" y="780913"/>
                  <a:pt x="587710" y="757265"/>
                  <a:pt x="536034" y="704713"/>
                </a:cubicBezTo>
                <a:cubicBezTo>
                  <a:pt x="484358" y="652161"/>
                  <a:pt x="352102" y="510272"/>
                  <a:pt x="352102" y="510272"/>
                </a:cubicBezTo>
                <a:cubicBezTo>
                  <a:pt x="289916" y="444582"/>
                  <a:pt x="190068" y="341230"/>
                  <a:pt x="162916" y="310575"/>
                </a:cubicBezTo>
                <a:cubicBezTo>
                  <a:pt x="135764" y="279920"/>
                  <a:pt x="213716" y="374513"/>
                  <a:pt x="189192" y="326341"/>
                </a:cubicBezTo>
                <a:cubicBezTo>
                  <a:pt x="164668" y="278169"/>
                  <a:pt x="882" y="11030"/>
                  <a:pt x="6" y="5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661DA7FC-35C5-48FD-A016-7E4C87F95332}"/>
              </a:ext>
            </a:extLst>
          </p:cNvPr>
          <p:cNvSpPr/>
          <p:nvPr/>
        </p:nvSpPr>
        <p:spPr>
          <a:xfrm>
            <a:off x="6581011" y="10142064"/>
            <a:ext cx="324393" cy="830968"/>
          </a:xfrm>
          <a:custGeom>
            <a:avLst/>
            <a:gdLst>
              <a:gd name="connsiteX0" fmla="*/ 324286 w 324393"/>
              <a:gd name="connsiteY0" fmla="*/ 419 h 830968"/>
              <a:gd name="connsiteX1" fmla="*/ 145610 w 324393"/>
              <a:gd name="connsiteY1" fmla="*/ 310474 h 830968"/>
              <a:gd name="connsiteX2" fmla="*/ 8975 w 324393"/>
              <a:gd name="connsiteY2" fmla="*/ 820226 h 830968"/>
              <a:gd name="connsiteX3" fmla="*/ 24741 w 324393"/>
              <a:gd name="connsiteY3" fmla="*/ 625784 h 830968"/>
              <a:gd name="connsiteX4" fmla="*/ 119334 w 324393"/>
              <a:gd name="connsiteY4" fmla="*/ 252667 h 830968"/>
              <a:gd name="connsiteX5" fmla="*/ 324286 w 324393"/>
              <a:gd name="connsiteY5" fmla="*/ 419 h 83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393" h="830968">
                <a:moveTo>
                  <a:pt x="324286" y="419"/>
                </a:moveTo>
                <a:cubicBezTo>
                  <a:pt x="328665" y="10053"/>
                  <a:pt x="198162" y="173840"/>
                  <a:pt x="145610" y="310474"/>
                </a:cubicBezTo>
                <a:cubicBezTo>
                  <a:pt x="93058" y="447109"/>
                  <a:pt x="29120" y="767674"/>
                  <a:pt x="8975" y="820226"/>
                </a:cubicBezTo>
                <a:cubicBezTo>
                  <a:pt x="-11170" y="872778"/>
                  <a:pt x="6348" y="720377"/>
                  <a:pt x="24741" y="625784"/>
                </a:cubicBezTo>
                <a:cubicBezTo>
                  <a:pt x="43134" y="531191"/>
                  <a:pt x="71162" y="356019"/>
                  <a:pt x="119334" y="252667"/>
                </a:cubicBezTo>
                <a:cubicBezTo>
                  <a:pt x="167506" y="149315"/>
                  <a:pt x="319907" y="-9215"/>
                  <a:pt x="324286" y="4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4AE98F7C-788E-86DC-F200-9B5ACADC397C}"/>
              </a:ext>
            </a:extLst>
          </p:cNvPr>
          <p:cNvSpPr/>
          <p:nvPr/>
        </p:nvSpPr>
        <p:spPr>
          <a:xfrm>
            <a:off x="5255929" y="10575139"/>
            <a:ext cx="681515" cy="823885"/>
          </a:xfrm>
          <a:custGeom>
            <a:avLst/>
            <a:gdLst>
              <a:gd name="connsiteX0" fmla="*/ 4499 w 681515"/>
              <a:gd name="connsiteY0" fmla="*/ 8778 h 823885"/>
              <a:gd name="connsiteX1" fmla="*/ 456443 w 681515"/>
              <a:gd name="connsiteY1" fmla="*/ 534295 h 823885"/>
              <a:gd name="connsiteX2" fmla="*/ 677161 w 681515"/>
              <a:gd name="connsiteY2" fmla="*/ 818075 h 823885"/>
              <a:gd name="connsiteX3" fmla="*/ 577312 w 681515"/>
              <a:gd name="connsiteY3" fmla="*/ 697206 h 823885"/>
              <a:gd name="connsiteX4" fmla="*/ 272512 w 681515"/>
              <a:gd name="connsiteY4" fmla="*/ 366130 h 823885"/>
              <a:gd name="connsiteX5" fmla="*/ 393381 w 681515"/>
              <a:gd name="connsiteY5" fmla="*/ 460723 h 823885"/>
              <a:gd name="connsiteX6" fmla="*/ 235726 w 681515"/>
              <a:gd name="connsiteY6" fmla="*/ 224240 h 823885"/>
              <a:gd name="connsiteX7" fmla="*/ 4499 w 681515"/>
              <a:gd name="connsiteY7" fmla="*/ 8778 h 82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515" h="823885">
                <a:moveTo>
                  <a:pt x="4499" y="8778"/>
                </a:moveTo>
                <a:cubicBezTo>
                  <a:pt x="41285" y="60454"/>
                  <a:pt x="344333" y="399412"/>
                  <a:pt x="456443" y="534295"/>
                </a:cubicBezTo>
                <a:cubicBezTo>
                  <a:pt x="568553" y="669178"/>
                  <a:pt x="657016" y="790923"/>
                  <a:pt x="677161" y="818075"/>
                </a:cubicBezTo>
                <a:cubicBezTo>
                  <a:pt x="697306" y="845227"/>
                  <a:pt x="644753" y="772530"/>
                  <a:pt x="577312" y="697206"/>
                </a:cubicBezTo>
                <a:cubicBezTo>
                  <a:pt x="509871" y="621882"/>
                  <a:pt x="303167" y="405544"/>
                  <a:pt x="272512" y="366130"/>
                </a:cubicBezTo>
                <a:cubicBezTo>
                  <a:pt x="241857" y="326716"/>
                  <a:pt x="399512" y="484371"/>
                  <a:pt x="393381" y="460723"/>
                </a:cubicBezTo>
                <a:cubicBezTo>
                  <a:pt x="387250" y="437075"/>
                  <a:pt x="304919" y="301316"/>
                  <a:pt x="235726" y="224240"/>
                </a:cubicBezTo>
                <a:cubicBezTo>
                  <a:pt x="166533" y="147164"/>
                  <a:pt x="-32287" y="-42898"/>
                  <a:pt x="4499" y="877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F732E8B1-9F6C-26E9-8D74-E8C3E32FE8FD}"/>
              </a:ext>
            </a:extLst>
          </p:cNvPr>
          <p:cNvSpPr/>
          <p:nvPr/>
        </p:nvSpPr>
        <p:spPr>
          <a:xfrm>
            <a:off x="5842317" y="10899220"/>
            <a:ext cx="816178" cy="572874"/>
          </a:xfrm>
          <a:custGeom>
            <a:avLst/>
            <a:gdLst>
              <a:gd name="connsiteX0" fmla="*/ 1435 w 816178"/>
              <a:gd name="connsiteY0" fmla="*/ 478228 h 572874"/>
              <a:gd name="connsiteX1" fmla="*/ 316745 w 816178"/>
              <a:gd name="connsiteY1" fmla="*/ 315318 h 572874"/>
              <a:gd name="connsiteX2" fmla="*/ 637311 w 816178"/>
              <a:gd name="connsiteY2" fmla="*/ 105111 h 572874"/>
              <a:gd name="connsiteX3" fmla="*/ 479655 w 816178"/>
              <a:gd name="connsiteY3" fmla="*/ 131387 h 572874"/>
              <a:gd name="connsiteX4" fmla="*/ 663586 w 816178"/>
              <a:gd name="connsiteY4" fmla="*/ 89346 h 572874"/>
              <a:gd name="connsiteX5" fmla="*/ 568993 w 816178"/>
              <a:gd name="connsiteY5" fmla="*/ 8 h 572874"/>
              <a:gd name="connsiteX6" fmla="*/ 815986 w 816178"/>
              <a:gd name="connsiteY6" fmla="*/ 94601 h 572874"/>
              <a:gd name="connsiteX7" fmla="*/ 605780 w 816178"/>
              <a:gd name="connsiteY7" fmla="*/ 231235 h 572874"/>
              <a:gd name="connsiteX8" fmla="*/ 369297 w 816178"/>
              <a:gd name="connsiteY8" fmla="*/ 378380 h 572874"/>
              <a:gd name="connsiteX9" fmla="*/ 574249 w 816178"/>
              <a:gd name="connsiteY9" fmla="*/ 304808 h 572874"/>
              <a:gd name="connsiteX10" fmla="*/ 237917 w 816178"/>
              <a:gd name="connsiteY10" fmla="*/ 504504 h 572874"/>
              <a:gd name="connsiteX11" fmla="*/ 274704 w 816178"/>
              <a:gd name="connsiteY11" fmla="*/ 572821 h 572874"/>
              <a:gd name="connsiteX12" fmla="*/ 201131 w 816178"/>
              <a:gd name="connsiteY12" fmla="*/ 515014 h 572874"/>
              <a:gd name="connsiteX13" fmla="*/ 1435 w 816178"/>
              <a:gd name="connsiteY13" fmla="*/ 478228 h 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6178" h="572874">
                <a:moveTo>
                  <a:pt x="1435" y="478228"/>
                </a:moveTo>
                <a:cubicBezTo>
                  <a:pt x="20704" y="444945"/>
                  <a:pt x="210766" y="377504"/>
                  <a:pt x="316745" y="315318"/>
                </a:cubicBezTo>
                <a:cubicBezTo>
                  <a:pt x="422724" y="253132"/>
                  <a:pt x="610159" y="135766"/>
                  <a:pt x="637311" y="105111"/>
                </a:cubicBezTo>
                <a:cubicBezTo>
                  <a:pt x="664463" y="74456"/>
                  <a:pt x="475276" y="134014"/>
                  <a:pt x="479655" y="131387"/>
                </a:cubicBezTo>
                <a:cubicBezTo>
                  <a:pt x="484034" y="128760"/>
                  <a:pt x="648696" y="111242"/>
                  <a:pt x="663586" y="89346"/>
                </a:cubicBezTo>
                <a:cubicBezTo>
                  <a:pt x="678476" y="67450"/>
                  <a:pt x="543593" y="-868"/>
                  <a:pt x="568993" y="8"/>
                </a:cubicBezTo>
                <a:cubicBezTo>
                  <a:pt x="594393" y="884"/>
                  <a:pt x="809855" y="56063"/>
                  <a:pt x="815986" y="94601"/>
                </a:cubicBezTo>
                <a:cubicBezTo>
                  <a:pt x="822117" y="133139"/>
                  <a:pt x="680228" y="183939"/>
                  <a:pt x="605780" y="231235"/>
                </a:cubicBezTo>
                <a:cubicBezTo>
                  <a:pt x="531332" y="278531"/>
                  <a:pt x="374552" y="366118"/>
                  <a:pt x="369297" y="378380"/>
                </a:cubicBezTo>
                <a:cubicBezTo>
                  <a:pt x="364042" y="390642"/>
                  <a:pt x="596145" y="283788"/>
                  <a:pt x="574249" y="304808"/>
                </a:cubicBezTo>
                <a:cubicBezTo>
                  <a:pt x="552353" y="325828"/>
                  <a:pt x="287841" y="459835"/>
                  <a:pt x="237917" y="504504"/>
                </a:cubicBezTo>
                <a:cubicBezTo>
                  <a:pt x="187993" y="549173"/>
                  <a:pt x="280835" y="571069"/>
                  <a:pt x="274704" y="572821"/>
                </a:cubicBezTo>
                <a:cubicBezTo>
                  <a:pt x="268573" y="574573"/>
                  <a:pt x="239669" y="532531"/>
                  <a:pt x="201131" y="515014"/>
                </a:cubicBezTo>
                <a:cubicBezTo>
                  <a:pt x="162593" y="497497"/>
                  <a:pt x="-17834" y="511511"/>
                  <a:pt x="1435" y="4782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A0DE9740-F084-8C5C-F779-BF64DBAF6D7C}"/>
              </a:ext>
            </a:extLst>
          </p:cNvPr>
          <p:cNvSpPr/>
          <p:nvPr/>
        </p:nvSpPr>
        <p:spPr>
          <a:xfrm>
            <a:off x="6997482" y="10253200"/>
            <a:ext cx="2146692" cy="1625320"/>
          </a:xfrm>
          <a:custGeom>
            <a:avLst/>
            <a:gdLst>
              <a:gd name="connsiteX0" fmla="*/ 2408 w 2146692"/>
              <a:gd name="connsiteY0" fmla="*/ 4897 h 1625320"/>
              <a:gd name="connsiteX1" fmla="*/ 843235 w 2146692"/>
              <a:gd name="connsiteY1" fmla="*/ 540924 h 1625320"/>
              <a:gd name="connsiteX2" fmla="*/ 1783911 w 2146692"/>
              <a:gd name="connsiteY2" fmla="*/ 1313434 h 1625320"/>
              <a:gd name="connsiteX3" fmla="*/ 2141263 w 2146692"/>
              <a:gd name="connsiteY3" fmla="*/ 1623490 h 1625320"/>
              <a:gd name="connsiteX4" fmla="*/ 1946821 w 2146692"/>
              <a:gd name="connsiteY4" fmla="*/ 1413283 h 1625320"/>
              <a:gd name="connsiteX5" fmla="*/ 1268904 w 2146692"/>
              <a:gd name="connsiteY5" fmla="*/ 856234 h 1625320"/>
              <a:gd name="connsiteX6" fmla="*/ 612008 w 2146692"/>
              <a:gd name="connsiteY6" fmla="*/ 309697 h 1625320"/>
              <a:gd name="connsiteX7" fmla="*/ 2408 w 2146692"/>
              <a:gd name="connsiteY7" fmla="*/ 4897 h 162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6692" h="1625320">
                <a:moveTo>
                  <a:pt x="2408" y="4897"/>
                </a:moveTo>
                <a:cubicBezTo>
                  <a:pt x="40946" y="43435"/>
                  <a:pt x="546318" y="322834"/>
                  <a:pt x="843235" y="540924"/>
                </a:cubicBezTo>
                <a:cubicBezTo>
                  <a:pt x="1140152" y="759014"/>
                  <a:pt x="1567573" y="1133006"/>
                  <a:pt x="1783911" y="1313434"/>
                </a:cubicBezTo>
                <a:cubicBezTo>
                  <a:pt x="2000249" y="1493862"/>
                  <a:pt x="2114111" y="1606849"/>
                  <a:pt x="2141263" y="1623490"/>
                </a:cubicBezTo>
                <a:cubicBezTo>
                  <a:pt x="2168415" y="1640131"/>
                  <a:pt x="2092214" y="1541159"/>
                  <a:pt x="1946821" y="1413283"/>
                </a:cubicBezTo>
                <a:cubicBezTo>
                  <a:pt x="1801428" y="1285407"/>
                  <a:pt x="1268904" y="856234"/>
                  <a:pt x="1268904" y="856234"/>
                </a:cubicBezTo>
                <a:cubicBezTo>
                  <a:pt x="1046435" y="672303"/>
                  <a:pt x="826594" y="455966"/>
                  <a:pt x="612008" y="309697"/>
                </a:cubicBezTo>
                <a:cubicBezTo>
                  <a:pt x="397422" y="163428"/>
                  <a:pt x="-36130" y="-33641"/>
                  <a:pt x="2408" y="48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11B8A4CB-D9EE-E156-4886-1ACDA461D0B1}"/>
              </a:ext>
            </a:extLst>
          </p:cNvPr>
          <p:cNvSpPr/>
          <p:nvPr/>
        </p:nvSpPr>
        <p:spPr>
          <a:xfrm>
            <a:off x="5878183" y="11369820"/>
            <a:ext cx="507481" cy="550042"/>
          </a:xfrm>
          <a:custGeom>
            <a:avLst/>
            <a:gdLst>
              <a:gd name="connsiteX0" fmla="*/ 18120 w 507481"/>
              <a:gd name="connsiteY0" fmla="*/ 7628 h 550042"/>
              <a:gd name="connsiteX1" fmla="*/ 54907 w 507481"/>
              <a:gd name="connsiteY1" fmla="*/ 49670 h 550042"/>
              <a:gd name="connsiteX2" fmla="*/ 291389 w 507481"/>
              <a:gd name="connsiteY2" fmla="*/ 202070 h 550042"/>
              <a:gd name="connsiteX3" fmla="*/ 501596 w 507481"/>
              <a:gd name="connsiteY3" fmla="*/ 317683 h 550042"/>
              <a:gd name="connsiteX4" fmla="*/ 428024 w 507481"/>
              <a:gd name="connsiteY4" fmla="*/ 380746 h 550042"/>
              <a:gd name="connsiteX5" fmla="*/ 207307 w 507481"/>
              <a:gd name="connsiteY5" fmla="*/ 517380 h 550042"/>
              <a:gd name="connsiteX6" fmla="*/ 144245 w 507481"/>
              <a:gd name="connsiteY6" fmla="*/ 548911 h 550042"/>
              <a:gd name="connsiteX7" fmla="*/ 491086 w 507481"/>
              <a:gd name="connsiteY7" fmla="*/ 491104 h 550042"/>
              <a:gd name="connsiteX8" fmla="*/ 433279 w 507481"/>
              <a:gd name="connsiteY8" fmla="*/ 364980 h 550042"/>
              <a:gd name="connsiteX9" fmla="*/ 291389 w 507481"/>
              <a:gd name="connsiteY9" fmla="*/ 186304 h 550042"/>
              <a:gd name="connsiteX10" fmla="*/ 18120 w 507481"/>
              <a:gd name="connsiteY10" fmla="*/ 7628 h 55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7481" h="550042">
                <a:moveTo>
                  <a:pt x="18120" y="7628"/>
                </a:moveTo>
                <a:cubicBezTo>
                  <a:pt x="-21294" y="-15144"/>
                  <a:pt x="9362" y="17263"/>
                  <a:pt x="54907" y="49670"/>
                </a:cubicBezTo>
                <a:cubicBezTo>
                  <a:pt x="100452" y="82077"/>
                  <a:pt x="216941" y="157401"/>
                  <a:pt x="291389" y="202070"/>
                </a:cubicBezTo>
                <a:cubicBezTo>
                  <a:pt x="365837" y="246739"/>
                  <a:pt x="478824" y="287904"/>
                  <a:pt x="501596" y="317683"/>
                </a:cubicBezTo>
                <a:cubicBezTo>
                  <a:pt x="524368" y="347462"/>
                  <a:pt x="477072" y="347463"/>
                  <a:pt x="428024" y="380746"/>
                </a:cubicBezTo>
                <a:cubicBezTo>
                  <a:pt x="378976" y="414029"/>
                  <a:pt x="254604" y="489352"/>
                  <a:pt x="207307" y="517380"/>
                </a:cubicBezTo>
                <a:cubicBezTo>
                  <a:pt x="160010" y="545408"/>
                  <a:pt x="96949" y="553290"/>
                  <a:pt x="144245" y="548911"/>
                </a:cubicBezTo>
                <a:cubicBezTo>
                  <a:pt x="191542" y="544532"/>
                  <a:pt x="442914" y="521759"/>
                  <a:pt x="491086" y="491104"/>
                </a:cubicBezTo>
                <a:cubicBezTo>
                  <a:pt x="539258" y="460449"/>
                  <a:pt x="466562" y="415780"/>
                  <a:pt x="433279" y="364980"/>
                </a:cubicBezTo>
                <a:cubicBezTo>
                  <a:pt x="399996" y="314180"/>
                  <a:pt x="358830" y="239732"/>
                  <a:pt x="291389" y="186304"/>
                </a:cubicBezTo>
                <a:cubicBezTo>
                  <a:pt x="223948" y="132876"/>
                  <a:pt x="57534" y="30400"/>
                  <a:pt x="18120" y="76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C57FBBF3-8FD0-BB1C-9065-CCEA5EE73964}"/>
              </a:ext>
            </a:extLst>
          </p:cNvPr>
          <p:cNvSpPr/>
          <p:nvPr/>
        </p:nvSpPr>
        <p:spPr>
          <a:xfrm>
            <a:off x="7630194" y="11655921"/>
            <a:ext cx="1493460" cy="200252"/>
          </a:xfrm>
          <a:custGeom>
            <a:avLst/>
            <a:gdLst>
              <a:gd name="connsiteX0" fmla="*/ 316 w 1493460"/>
              <a:gd name="connsiteY0" fmla="*/ 178727 h 200252"/>
              <a:gd name="connsiteX1" fmla="*/ 736040 w 1493460"/>
              <a:gd name="connsiteY1" fmla="*/ 51 h 200252"/>
              <a:gd name="connsiteX2" fmla="*/ 1482275 w 1493460"/>
              <a:gd name="connsiteY2" fmla="*/ 199748 h 200252"/>
              <a:gd name="connsiteX3" fmla="*/ 1135434 w 1493460"/>
              <a:gd name="connsiteY3" fmla="*/ 57858 h 200252"/>
              <a:gd name="connsiteX4" fmla="*/ 473282 w 1493460"/>
              <a:gd name="connsiteY4" fmla="*/ 78879 h 200252"/>
              <a:gd name="connsiteX5" fmla="*/ 641447 w 1493460"/>
              <a:gd name="connsiteY5" fmla="*/ 26327 h 200252"/>
              <a:gd name="connsiteX6" fmla="*/ 316 w 1493460"/>
              <a:gd name="connsiteY6" fmla="*/ 178727 h 20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460" h="200252">
                <a:moveTo>
                  <a:pt x="316" y="178727"/>
                </a:moveTo>
                <a:cubicBezTo>
                  <a:pt x="16081" y="174348"/>
                  <a:pt x="489047" y="-3452"/>
                  <a:pt x="736040" y="51"/>
                </a:cubicBezTo>
                <a:cubicBezTo>
                  <a:pt x="983033" y="3554"/>
                  <a:pt x="1415709" y="190114"/>
                  <a:pt x="1482275" y="199748"/>
                </a:cubicBezTo>
                <a:cubicBezTo>
                  <a:pt x="1548841" y="209382"/>
                  <a:pt x="1303599" y="78003"/>
                  <a:pt x="1135434" y="57858"/>
                </a:cubicBezTo>
                <a:cubicBezTo>
                  <a:pt x="967269" y="37713"/>
                  <a:pt x="555613" y="84134"/>
                  <a:pt x="473282" y="78879"/>
                </a:cubicBezTo>
                <a:cubicBezTo>
                  <a:pt x="390951" y="73624"/>
                  <a:pt x="719399" y="12313"/>
                  <a:pt x="641447" y="26327"/>
                </a:cubicBezTo>
                <a:cubicBezTo>
                  <a:pt x="563495" y="40341"/>
                  <a:pt x="-15449" y="183106"/>
                  <a:pt x="316" y="1787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D735A627-22CE-9095-751A-0CDD3F641FD9}"/>
              </a:ext>
            </a:extLst>
          </p:cNvPr>
          <p:cNvSpPr/>
          <p:nvPr/>
        </p:nvSpPr>
        <p:spPr>
          <a:xfrm>
            <a:off x="3023024" y="9519820"/>
            <a:ext cx="308386" cy="1204255"/>
          </a:xfrm>
          <a:custGeom>
            <a:avLst/>
            <a:gdLst>
              <a:gd name="connsiteX0" fmla="*/ 8934 w 308386"/>
              <a:gd name="connsiteY0" fmla="*/ 14538 h 1204255"/>
              <a:gd name="connsiteX1" fmla="*/ 137271 w 308386"/>
              <a:gd name="connsiteY1" fmla="*/ 399548 h 1204255"/>
              <a:gd name="connsiteX2" fmla="*/ 297692 w 308386"/>
              <a:gd name="connsiteY2" fmla="*/ 1148180 h 1204255"/>
              <a:gd name="connsiteX3" fmla="*/ 265608 w 308386"/>
              <a:gd name="connsiteY3" fmla="*/ 1041233 h 1204255"/>
              <a:gd name="connsiteX4" fmla="*/ 41018 w 308386"/>
              <a:gd name="connsiteY4" fmla="*/ 174959 h 1204255"/>
              <a:gd name="connsiteX5" fmla="*/ 8934 w 308386"/>
              <a:gd name="connsiteY5" fmla="*/ 14538 h 120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386" h="1204255">
                <a:moveTo>
                  <a:pt x="8934" y="14538"/>
                </a:moveTo>
                <a:cubicBezTo>
                  <a:pt x="24976" y="51970"/>
                  <a:pt x="89145" y="210608"/>
                  <a:pt x="137271" y="399548"/>
                </a:cubicBezTo>
                <a:cubicBezTo>
                  <a:pt x="185397" y="588488"/>
                  <a:pt x="276303" y="1041233"/>
                  <a:pt x="297692" y="1148180"/>
                </a:cubicBezTo>
                <a:cubicBezTo>
                  <a:pt x="319081" y="1255127"/>
                  <a:pt x="308387" y="1203436"/>
                  <a:pt x="265608" y="1041233"/>
                </a:cubicBezTo>
                <a:cubicBezTo>
                  <a:pt x="222829" y="879030"/>
                  <a:pt x="86471" y="344292"/>
                  <a:pt x="41018" y="174959"/>
                </a:cubicBezTo>
                <a:cubicBezTo>
                  <a:pt x="-4435" y="5626"/>
                  <a:pt x="-7108" y="-22894"/>
                  <a:pt x="8934" y="1453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A066CF92-923F-C510-4CC2-78643172F951}"/>
              </a:ext>
            </a:extLst>
          </p:cNvPr>
          <p:cNvSpPr/>
          <p:nvPr/>
        </p:nvSpPr>
        <p:spPr>
          <a:xfrm>
            <a:off x="2577196" y="9101123"/>
            <a:ext cx="1347773" cy="497409"/>
          </a:xfrm>
          <a:custGeom>
            <a:avLst/>
            <a:gdLst>
              <a:gd name="connsiteX0" fmla="*/ 1347772 w 1347773"/>
              <a:gd name="connsiteY0" fmla="*/ 98 h 497409"/>
              <a:gd name="connsiteX1" fmla="*/ 679351 w 1347773"/>
              <a:gd name="connsiteY1" fmla="*/ 374414 h 497409"/>
              <a:gd name="connsiteX2" fmla="*/ 236 w 1347773"/>
              <a:gd name="connsiteY2" fmla="*/ 497403 h 497409"/>
              <a:gd name="connsiteX3" fmla="*/ 604488 w 1347773"/>
              <a:gd name="connsiteY3" fmla="*/ 379761 h 497409"/>
              <a:gd name="connsiteX4" fmla="*/ 786299 w 1347773"/>
              <a:gd name="connsiteY4" fmla="*/ 310245 h 497409"/>
              <a:gd name="connsiteX5" fmla="*/ 674004 w 1347773"/>
              <a:gd name="connsiteY5" fmla="*/ 336982 h 497409"/>
              <a:gd name="connsiteX6" fmla="*/ 1347772 w 1347773"/>
              <a:gd name="connsiteY6" fmla="*/ 98 h 49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7773" h="497409">
                <a:moveTo>
                  <a:pt x="1347772" y="98"/>
                </a:moveTo>
                <a:cubicBezTo>
                  <a:pt x="1348663" y="6337"/>
                  <a:pt x="903940" y="291530"/>
                  <a:pt x="679351" y="374414"/>
                </a:cubicBezTo>
                <a:cubicBezTo>
                  <a:pt x="454762" y="457298"/>
                  <a:pt x="12713" y="496512"/>
                  <a:pt x="236" y="497403"/>
                </a:cubicBezTo>
                <a:cubicBezTo>
                  <a:pt x="-12241" y="498294"/>
                  <a:pt x="473477" y="410954"/>
                  <a:pt x="604488" y="379761"/>
                </a:cubicBezTo>
                <a:cubicBezTo>
                  <a:pt x="735498" y="348568"/>
                  <a:pt x="774713" y="317375"/>
                  <a:pt x="786299" y="310245"/>
                </a:cubicBezTo>
                <a:cubicBezTo>
                  <a:pt x="797885" y="303115"/>
                  <a:pt x="577751" y="387782"/>
                  <a:pt x="674004" y="336982"/>
                </a:cubicBezTo>
                <a:cubicBezTo>
                  <a:pt x="770257" y="286182"/>
                  <a:pt x="1346881" y="-6141"/>
                  <a:pt x="1347772" y="9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4A781F10-23C1-BD93-02DC-3D1A3BD4BC7A}"/>
              </a:ext>
            </a:extLst>
          </p:cNvPr>
          <p:cNvSpPr/>
          <p:nvPr/>
        </p:nvSpPr>
        <p:spPr>
          <a:xfrm>
            <a:off x="1478397" y="6776876"/>
            <a:ext cx="487206" cy="208505"/>
          </a:xfrm>
          <a:custGeom>
            <a:avLst/>
            <a:gdLst>
              <a:gd name="connsiteX0" fmla="*/ 486826 w 487206"/>
              <a:gd name="connsiteY0" fmla="*/ 8 h 208505"/>
              <a:gd name="connsiteX1" fmla="*/ 298784 w 487206"/>
              <a:gd name="connsiteY1" fmla="*/ 51627 h 208505"/>
              <a:gd name="connsiteX2" fmla="*/ 402022 w 487206"/>
              <a:gd name="connsiteY2" fmla="*/ 106934 h 208505"/>
              <a:gd name="connsiteX3" fmla="*/ 140238 w 487206"/>
              <a:gd name="connsiteY3" fmla="*/ 125369 h 208505"/>
              <a:gd name="connsiteX4" fmla="*/ 287722 w 487206"/>
              <a:gd name="connsiteY4" fmla="*/ 132743 h 208505"/>
              <a:gd name="connsiteX5" fmla="*/ 136551 w 487206"/>
              <a:gd name="connsiteY5" fmla="*/ 165927 h 208505"/>
              <a:gd name="connsiteX6" fmla="*/ 313532 w 487206"/>
              <a:gd name="connsiteY6" fmla="*/ 206485 h 208505"/>
              <a:gd name="connsiteX7" fmla="*/ 129 w 487206"/>
              <a:gd name="connsiteY7" fmla="*/ 202798 h 208505"/>
              <a:gd name="connsiteX8" fmla="*/ 272974 w 487206"/>
              <a:gd name="connsiteY8" fmla="*/ 206485 h 208505"/>
              <a:gd name="connsiteX9" fmla="*/ 118116 w 487206"/>
              <a:gd name="connsiteY9" fmla="*/ 176989 h 208505"/>
              <a:gd name="connsiteX10" fmla="*/ 243477 w 487206"/>
              <a:gd name="connsiteY10" fmla="*/ 154866 h 208505"/>
              <a:gd name="connsiteX11" fmla="*/ 136551 w 487206"/>
              <a:gd name="connsiteY11" fmla="*/ 129056 h 208505"/>
              <a:gd name="connsiteX12" fmla="*/ 390961 w 487206"/>
              <a:gd name="connsiteY12" fmla="*/ 121682 h 208505"/>
              <a:gd name="connsiteX13" fmla="*/ 228729 w 487206"/>
              <a:gd name="connsiteY13" fmla="*/ 84811 h 208505"/>
              <a:gd name="connsiteX14" fmla="*/ 309845 w 487206"/>
              <a:gd name="connsiteY14" fmla="*/ 81124 h 208505"/>
              <a:gd name="connsiteX15" fmla="*/ 239790 w 487206"/>
              <a:gd name="connsiteY15" fmla="*/ 55314 h 208505"/>
              <a:gd name="connsiteX16" fmla="*/ 486826 w 487206"/>
              <a:gd name="connsiteY16" fmla="*/ 8 h 20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7206" h="208505">
                <a:moveTo>
                  <a:pt x="486826" y="8"/>
                </a:moveTo>
                <a:cubicBezTo>
                  <a:pt x="496658" y="-606"/>
                  <a:pt x="312918" y="33806"/>
                  <a:pt x="298784" y="51627"/>
                </a:cubicBezTo>
                <a:cubicBezTo>
                  <a:pt x="284650" y="69448"/>
                  <a:pt x="428446" y="94644"/>
                  <a:pt x="402022" y="106934"/>
                </a:cubicBezTo>
                <a:cubicBezTo>
                  <a:pt x="375598" y="119224"/>
                  <a:pt x="159288" y="121068"/>
                  <a:pt x="140238" y="125369"/>
                </a:cubicBezTo>
                <a:cubicBezTo>
                  <a:pt x="121188" y="129670"/>
                  <a:pt x="288336" y="125983"/>
                  <a:pt x="287722" y="132743"/>
                </a:cubicBezTo>
                <a:cubicBezTo>
                  <a:pt x="287107" y="139503"/>
                  <a:pt x="132249" y="153637"/>
                  <a:pt x="136551" y="165927"/>
                </a:cubicBezTo>
                <a:cubicBezTo>
                  <a:pt x="140853" y="178217"/>
                  <a:pt x="336269" y="200340"/>
                  <a:pt x="313532" y="206485"/>
                </a:cubicBezTo>
                <a:cubicBezTo>
                  <a:pt x="290795" y="212630"/>
                  <a:pt x="6889" y="202798"/>
                  <a:pt x="129" y="202798"/>
                </a:cubicBezTo>
                <a:cubicBezTo>
                  <a:pt x="-6631" y="202798"/>
                  <a:pt x="253309" y="210787"/>
                  <a:pt x="272974" y="206485"/>
                </a:cubicBezTo>
                <a:cubicBezTo>
                  <a:pt x="292638" y="202184"/>
                  <a:pt x="123032" y="185592"/>
                  <a:pt x="118116" y="176989"/>
                </a:cubicBezTo>
                <a:cubicBezTo>
                  <a:pt x="113200" y="168386"/>
                  <a:pt x="240405" y="162855"/>
                  <a:pt x="243477" y="154866"/>
                </a:cubicBezTo>
                <a:cubicBezTo>
                  <a:pt x="246549" y="146877"/>
                  <a:pt x="111970" y="134587"/>
                  <a:pt x="136551" y="129056"/>
                </a:cubicBezTo>
                <a:cubicBezTo>
                  <a:pt x="161132" y="123525"/>
                  <a:pt x="375598" y="129056"/>
                  <a:pt x="390961" y="121682"/>
                </a:cubicBezTo>
                <a:cubicBezTo>
                  <a:pt x="406324" y="114308"/>
                  <a:pt x="242248" y="91571"/>
                  <a:pt x="228729" y="84811"/>
                </a:cubicBezTo>
                <a:cubicBezTo>
                  <a:pt x="215210" y="78051"/>
                  <a:pt x="308001" y="86040"/>
                  <a:pt x="309845" y="81124"/>
                </a:cubicBezTo>
                <a:cubicBezTo>
                  <a:pt x="311688" y="76208"/>
                  <a:pt x="215824" y="65146"/>
                  <a:pt x="239790" y="55314"/>
                </a:cubicBezTo>
                <a:cubicBezTo>
                  <a:pt x="263756" y="45482"/>
                  <a:pt x="476994" y="622"/>
                  <a:pt x="486826" y="8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055DAEBE-0CE2-420E-2F75-9DD2F99D98C3}"/>
              </a:ext>
            </a:extLst>
          </p:cNvPr>
          <p:cNvSpPr/>
          <p:nvPr/>
        </p:nvSpPr>
        <p:spPr>
          <a:xfrm>
            <a:off x="1341477" y="6832155"/>
            <a:ext cx="354656" cy="195976"/>
          </a:xfrm>
          <a:custGeom>
            <a:avLst/>
            <a:gdLst>
              <a:gd name="connsiteX0" fmla="*/ 626 w 354656"/>
              <a:gd name="connsiteY0" fmla="*/ 35 h 195976"/>
              <a:gd name="connsiteX1" fmla="*/ 350900 w 354656"/>
              <a:gd name="connsiteY1" fmla="*/ 47968 h 195976"/>
              <a:gd name="connsiteX2" fmla="*/ 188668 w 354656"/>
              <a:gd name="connsiteY2" fmla="*/ 70090 h 195976"/>
              <a:gd name="connsiteX3" fmla="*/ 236600 w 354656"/>
              <a:gd name="connsiteY3" fmla="*/ 140145 h 195976"/>
              <a:gd name="connsiteX4" fmla="*/ 162858 w 354656"/>
              <a:gd name="connsiteY4" fmla="*/ 129084 h 195976"/>
              <a:gd name="connsiteX5" fmla="*/ 229226 w 354656"/>
              <a:gd name="connsiteY5" fmla="*/ 140145 h 195976"/>
              <a:gd name="connsiteX6" fmla="*/ 177607 w 354656"/>
              <a:gd name="connsiteY6" fmla="*/ 173329 h 195976"/>
              <a:gd name="connsiteX7" fmla="*/ 325091 w 354656"/>
              <a:gd name="connsiteY7" fmla="*/ 195451 h 195976"/>
              <a:gd name="connsiteX8" fmla="*/ 125988 w 354656"/>
              <a:gd name="connsiteY8" fmla="*/ 151206 h 195976"/>
              <a:gd name="connsiteX9" fmla="*/ 243975 w 354656"/>
              <a:gd name="connsiteY9" fmla="*/ 106961 h 195976"/>
              <a:gd name="connsiteX10" fmla="*/ 184981 w 354656"/>
              <a:gd name="connsiteY10" fmla="*/ 66403 h 195976"/>
              <a:gd name="connsiteX11" fmla="*/ 262410 w 354656"/>
              <a:gd name="connsiteY11" fmla="*/ 40593 h 195976"/>
              <a:gd name="connsiteX12" fmla="*/ 626 w 354656"/>
              <a:gd name="connsiteY12" fmla="*/ 35 h 19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4656" h="195976">
                <a:moveTo>
                  <a:pt x="626" y="35"/>
                </a:moveTo>
                <a:cubicBezTo>
                  <a:pt x="15374" y="1264"/>
                  <a:pt x="319560" y="36292"/>
                  <a:pt x="350900" y="47968"/>
                </a:cubicBezTo>
                <a:cubicBezTo>
                  <a:pt x="382240" y="59644"/>
                  <a:pt x="207718" y="54727"/>
                  <a:pt x="188668" y="70090"/>
                </a:cubicBezTo>
                <a:cubicBezTo>
                  <a:pt x="169618" y="85453"/>
                  <a:pt x="240902" y="130313"/>
                  <a:pt x="236600" y="140145"/>
                </a:cubicBezTo>
                <a:cubicBezTo>
                  <a:pt x="232298" y="149977"/>
                  <a:pt x="164087" y="129084"/>
                  <a:pt x="162858" y="129084"/>
                </a:cubicBezTo>
                <a:cubicBezTo>
                  <a:pt x="161629" y="129084"/>
                  <a:pt x="226768" y="132771"/>
                  <a:pt x="229226" y="140145"/>
                </a:cubicBezTo>
                <a:cubicBezTo>
                  <a:pt x="231684" y="147519"/>
                  <a:pt x="161630" y="164111"/>
                  <a:pt x="177607" y="173329"/>
                </a:cubicBezTo>
                <a:cubicBezTo>
                  <a:pt x="193584" y="182547"/>
                  <a:pt x="333694" y="199138"/>
                  <a:pt x="325091" y="195451"/>
                </a:cubicBezTo>
                <a:cubicBezTo>
                  <a:pt x="316488" y="191764"/>
                  <a:pt x="139507" y="165954"/>
                  <a:pt x="125988" y="151206"/>
                </a:cubicBezTo>
                <a:cubicBezTo>
                  <a:pt x="112469" y="136458"/>
                  <a:pt x="234143" y="121095"/>
                  <a:pt x="243975" y="106961"/>
                </a:cubicBezTo>
                <a:cubicBezTo>
                  <a:pt x="253807" y="92827"/>
                  <a:pt x="181909" y="77464"/>
                  <a:pt x="184981" y="66403"/>
                </a:cubicBezTo>
                <a:cubicBezTo>
                  <a:pt x="188053" y="55342"/>
                  <a:pt x="288834" y="51654"/>
                  <a:pt x="262410" y="40593"/>
                </a:cubicBezTo>
                <a:cubicBezTo>
                  <a:pt x="235986" y="29532"/>
                  <a:pt x="-14122" y="-1194"/>
                  <a:pt x="626" y="35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5269AF52-A1F3-B263-EF2E-2C2FEF9B775D}"/>
              </a:ext>
            </a:extLst>
          </p:cNvPr>
          <p:cNvSpPr/>
          <p:nvPr/>
        </p:nvSpPr>
        <p:spPr>
          <a:xfrm>
            <a:off x="2330040" y="6279056"/>
            <a:ext cx="343147" cy="372817"/>
          </a:xfrm>
          <a:custGeom>
            <a:avLst/>
            <a:gdLst>
              <a:gd name="connsiteX0" fmla="*/ 205 w 343147"/>
              <a:gd name="connsiteY0" fmla="*/ 70 h 372817"/>
              <a:gd name="connsiteX1" fmla="*/ 177186 w 343147"/>
              <a:gd name="connsiteY1" fmla="*/ 154928 h 372817"/>
              <a:gd name="connsiteX2" fmla="*/ 239866 w 343147"/>
              <a:gd name="connsiteY2" fmla="*/ 250792 h 372817"/>
              <a:gd name="connsiteX3" fmla="*/ 284112 w 343147"/>
              <a:gd name="connsiteY3" fmla="*/ 188112 h 372817"/>
              <a:gd name="connsiteX4" fmla="*/ 276737 w 343147"/>
              <a:gd name="connsiteY4" fmla="*/ 298725 h 372817"/>
              <a:gd name="connsiteX5" fmla="*/ 343105 w 343147"/>
              <a:gd name="connsiteY5" fmla="*/ 372467 h 372817"/>
              <a:gd name="connsiteX6" fmla="*/ 265676 w 343147"/>
              <a:gd name="connsiteY6" fmla="*/ 269228 h 372817"/>
              <a:gd name="connsiteX7" fmla="*/ 144002 w 343147"/>
              <a:gd name="connsiteY7" fmla="*/ 136492 h 372817"/>
              <a:gd name="connsiteX8" fmla="*/ 205 w 343147"/>
              <a:gd name="connsiteY8" fmla="*/ 70 h 37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147" h="372817">
                <a:moveTo>
                  <a:pt x="205" y="70"/>
                </a:moveTo>
                <a:cubicBezTo>
                  <a:pt x="5736" y="3143"/>
                  <a:pt x="137243" y="113141"/>
                  <a:pt x="177186" y="154928"/>
                </a:cubicBezTo>
                <a:cubicBezTo>
                  <a:pt x="217130" y="196715"/>
                  <a:pt x="222045" y="245261"/>
                  <a:pt x="239866" y="250792"/>
                </a:cubicBezTo>
                <a:cubicBezTo>
                  <a:pt x="257687" y="256323"/>
                  <a:pt x="277967" y="180123"/>
                  <a:pt x="284112" y="188112"/>
                </a:cubicBezTo>
                <a:cubicBezTo>
                  <a:pt x="290257" y="196101"/>
                  <a:pt x="266905" y="267999"/>
                  <a:pt x="276737" y="298725"/>
                </a:cubicBezTo>
                <a:cubicBezTo>
                  <a:pt x="286569" y="329451"/>
                  <a:pt x="344949" y="377383"/>
                  <a:pt x="343105" y="372467"/>
                </a:cubicBezTo>
                <a:cubicBezTo>
                  <a:pt x="341262" y="367551"/>
                  <a:pt x="298860" y="308557"/>
                  <a:pt x="265676" y="269228"/>
                </a:cubicBezTo>
                <a:cubicBezTo>
                  <a:pt x="232492" y="229899"/>
                  <a:pt x="185789" y="178279"/>
                  <a:pt x="144002" y="136492"/>
                </a:cubicBezTo>
                <a:cubicBezTo>
                  <a:pt x="102215" y="94705"/>
                  <a:pt x="-5326" y="-3003"/>
                  <a:pt x="205" y="70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D9D7CD14-42DA-F0EC-7A5D-402D826DF9F6}"/>
              </a:ext>
            </a:extLst>
          </p:cNvPr>
          <p:cNvSpPr/>
          <p:nvPr/>
        </p:nvSpPr>
        <p:spPr>
          <a:xfrm>
            <a:off x="2739505" y="6517430"/>
            <a:ext cx="841068" cy="75921"/>
          </a:xfrm>
          <a:custGeom>
            <a:avLst/>
            <a:gdLst>
              <a:gd name="connsiteX0" fmla="*/ 8 w 841068"/>
              <a:gd name="connsiteY0" fmla="*/ 71412 h 75921"/>
              <a:gd name="connsiteX1" fmla="*/ 390840 w 841068"/>
              <a:gd name="connsiteY1" fmla="*/ 75099 h 75921"/>
              <a:gd name="connsiteX2" fmla="*/ 294976 w 841068"/>
              <a:gd name="connsiteY2" fmla="*/ 56664 h 75921"/>
              <a:gd name="connsiteX3" fmla="*/ 442460 w 841068"/>
              <a:gd name="connsiteY3" fmla="*/ 38228 h 75921"/>
              <a:gd name="connsiteX4" fmla="*/ 542011 w 841068"/>
              <a:gd name="connsiteY4" fmla="*/ 1357 h 75921"/>
              <a:gd name="connsiteX5" fmla="*/ 840666 w 841068"/>
              <a:gd name="connsiteY5" fmla="*/ 8731 h 75921"/>
              <a:gd name="connsiteX6" fmla="*/ 601005 w 841068"/>
              <a:gd name="connsiteY6" fmla="*/ 16105 h 75921"/>
              <a:gd name="connsiteX7" fmla="*/ 379779 w 841068"/>
              <a:gd name="connsiteY7" fmla="*/ 71412 h 75921"/>
              <a:gd name="connsiteX8" fmla="*/ 8 w 841068"/>
              <a:gd name="connsiteY8" fmla="*/ 71412 h 7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1068" h="75921">
                <a:moveTo>
                  <a:pt x="8" y="71412"/>
                </a:moveTo>
                <a:cubicBezTo>
                  <a:pt x="1852" y="72027"/>
                  <a:pt x="341679" y="77557"/>
                  <a:pt x="390840" y="75099"/>
                </a:cubicBezTo>
                <a:cubicBezTo>
                  <a:pt x="440001" y="72641"/>
                  <a:pt x="286373" y="62809"/>
                  <a:pt x="294976" y="56664"/>
                </a:cubicBezTo>
                <a:cubicBezTo>
                  <a:pt x="303579" y="50519"/>
                  <a:pt x="401288" y="47446"/>
                  <a:pt x="442460" y="38228"/>
                </a:cubicBezTo>
                <a:cubicBezTo>
                  <a:pt x="483633" y="29010"/>
                  <a:pt x="475643" y="6273"/>
                  <a:pt x="542011" y="1357"/>
                </a:cubicBezTo>
                <a:cubicBezTo>
                  <a:pt x="608379" y="-3559"/>
                  <a:pt x="830834" y="6273"/>
                  <a:pt x="840666" y="8731"/>
                </a:cubicBezTo>
                <a:cubicBezTo>
                  <a:pt x="850498" y="11189"/>
                  <a:pt x="677819" y="5658"/>
                  <a:pt x="601005" y="16105"/>
                </a:cubicBezTo>
                <a:cubicBezTo>
                  <a:pt x="524191" y="26552"/>
                  <a:pt x="475643" y="60965"/>
                  <a:pt x="379779" y="71412"/>
                </a:cubicBezTo>
                <a:cubicBezTo>
                  <a:pt x="283915" y="81859"/>
                  <a:pt x="-1836" y="70797"/>
                  <a:pt x="8" y="71412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E05791BB-F111-9465-A50E-347ED2E39F4B}"/>
              </a:ext>
            </a:extLst>
          </p:cNvPr>
          <p:cNvSpPr/>
          <p:nvPr/>
        </p:nvSpPr>
        <p:spPr>
          <a:xfrm>
            <a:off x="2679119" y="6565668"/>
            <a:ext cx="970943" cy="211342"/>
          </a:xfrm>
          <a:custGeom>
            <a:avLst/>
            <a:gdLst>
              <a:gd name="connsiteX0" fmla="*/ 263184 w 970943"/>
              <a:gd name="connsiteY0" fmla="*/ 1051 h 211342"/>
              <a:gd name="connsiteX1" fmla="*/ 97265 w 970943"/>
              <a:gd name="connsiteY1" fmla="*/ 45297 h 211342"/>
              <a:gd name="connsiteX2" fmla="*/ 1400 w 970943"/>
              <a:gd name="connsiteY2" fmla="*/ 111664 h 211342"/>
              <a:gd name="connsiteX3" fmla="*/ 167320 w 970943"/>
              <a:gd name="connsiteY3" fmla="*/ 104290 h 211342"/>
              <a:gd name="connsiteX4" fmla="*/ 318491 w 970943"/>
              <a:gd name="connsiteY4" fmla="*/ 148535 h 211342"/>
              <a:gd name="connsiteX5" fmla="*/ 447539 w 970943"/>
              <a:gd name="connsiteY5" fmla="*/ 126413 h 211342"/>
              <a:gd name="connsiteX6" fmla="*/ 344300 w 970943"/>
              <a:gd name="connsiteY6" fmla="*/ 211216 h 211342"/>
              <a:gd name="connsiteX7" fmla="*/ 447539 w 970943"/>
              <a:gd name="connsiteY7" fmla="*/ 104290 h 211342"/>
              <a:gd name="connsiteX8" fmla="*/ 657704 w 970943"/>
              <a:gd name="connsiteY8" fmla="*/ 63732 h 211342"/>
              <a:gd name="connsiteX9" fmla="*/ 679826 w 970943"/>
              <a:gd name="connsiteY9" fmla="*/ 23174 h 211342"/>
              <a:gd name="connsiteX10" fmla="*/ 845746 w 970943"/>
              <a:gd name="connsiteY10" fmla="*/ 4738 h 211342"/>
              <a:gd name="connsiteX11" fmla="*/ 760942 w 970943"/>
              <a:gd name="connsiteY11" fmla="*/ 26861 h 211342"/>
              <a:gd name="connsiteX12" fmla="*/ 967420 w 970943"/>
              <a:gd name="connsiteY12" fmla="*/ 8426 h 211342"/>
              <a:gd name="connsiteX13" fmla="*/ 558152 w 970943"/>
              <a:gd name="connsiteY13" fmla="*/ 93229 h 211342"/>
              <a:gd name="connsiteX14" fmla="*/ 300055 w 970943"/>
              <a:gd name="connsiteY14" fmla="*/ 155909 h 211342"/>
              <a:gd name="connsiteX15" fmla="*/ 244749 w 970943"/>
              <a:gd name="connsiteY15" fmla="*/ 63732 h 211342"/>
              <a:gd name="connsiteX16" fmla="*/ 174694 w 970943"/>
              <a:gd name="connsiteY16" fmla="*/ 93229 h 211342"/>
              <a:gd name="connsiteX17" fmla="*/ 30897 w 970943"/>
              <a:gd name="connsiteY17" fmla="*/ 89542 h 211342"/>
              <a:gd name="connsiteX18" fmla="*/ 263184 w 970943"/>
              <a:gd name="connsiteY18" fmla="*/ 1051 h 21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70943" h="211342">
                <a:moveTo>
                  <a:pt x="263184" y="1051"/>
                </a:moveTo>
                <a:cubicBezTo>
                  <a:pt x="274245" y="-6323"/>
                  <a:pt x="140896" y="26862"/>
                  <a:pt x="97265" y="45297"/>
                </a:cubicBezTo>
                <a:cubicBezTo>
                  <a:pt x="53634" y="63733"/>
                  <a:pt x="-10276" y="101832"/>
                  <a:pt x="1400" y="111664"/>
                </a:cubicBezTo>
                <a:cubicBezTo>
                  <a:pt x="13076" y="121496"/>
                  <a:pt x="114472" y="98145"/>
                  <a:pt x="167320" y="104290"/>
                </a:cubicBezTo>
                <a:cubicBezTo>
                  <a:pt x="220168" y="110435"/>
                  <a:pt x="271788" y="144848"/>
                  <a:pt x="318491" y="148535"/>
                </a:cubicBezTo>
                <a:cubicBezTo>
                  <a:pt x="365194" y="152222"/>
                  <a:pt x="443238" y="115966"/>
                  <a:pt x="447539" y="126413"/>
                </a:cubicBezTo>
                <a:cubicBezTo>
                  <a:pt x="451841" y="136860"/>
                  <a:pt x="344300" y="214903"/>
                  <a:pt x="344300" y="211216"/>
                </a:cubicBezTo>
                <a:cubicBezTo>
                  <a:pt x="344300" y="207529"/>
                  <a:pt x="395305" y="128871"/>
                  <a:pt x="447539" y="104290"/>
                </a:cubicBezTo>
                <a:cubicBezTo>
                  <a:pt x="499773" y="79709"/>
                  <a:pt x="618990" y="77251"/>
                  <a:pt x="657704" y="63732"/>
                </a:cubicBezTo>
                <a:cubicBezTo>
                  <a:pt x="696418" y="50213"/>
                  <a:pt x="648486" y="33006"/>
                  <a:pt x="679826" y="23174"/>
                </a:cubicBezTo>
                <a:cubicBezTo>
                  <a:pt x="711166" y="13342"/>
                  <a:pt x="832227" y="4124"/>
                  <a:pt x="845746" y="4738"/>
                </a:cubicBezTo>
                <a:cubicBezTo>
                  <a:pt x="859265" y="5353"/>
                  <a:pt x="740663" y="26246"/>
                  <a:pt x="760942" y="26861"/>
                </a:cubicBezTo>
                <a:cubicBezTo>
                  <a:pt x="781221" y="27476"/>
                  <a:pt x="1001218" y="-2635"/>
                  <a:pt x="967420" y="8426"/>
                </a:cubicBezTo>
                <a:cubicBezTo>
                  <a:pt x="933622" y="19487"/>
                  <a:pt x="669380" y="68649"/>
                  <a:pt x="558152" y="93229"/>
                </a:cubicBezTo>
                <a:cubicBezTo>
                  <a:pt x="446925" y="117810"/>
                  <a:pt x="352289" y="160825"/>
                  <a:pt x="300055" y="155909"/>
                </a:cubicBezTo>
                <a:cubicBezTo>
                  <a:pt x="247821" y="150993"/>
                  <a:pt x="265643" y="74179"/>
                  <a:pt x="244749" y="63732"/>
                </a:cubicBezTo>
                <a:cubicBezTo>
                  <a:pt x="223855" y="53285"/>
                  <a:pt x="210336" y="88927"/>
                  <a:pt x="174694" y="93229"/>
                </a:cubicBezTo>
                <a:cubicBezTo>
                  <a:pt x="139052" y="97531"/>
                  <a:pt x="22294" y="103061"/>
                  <a:pt x="30897" y="89542"/>
                </a:cubicBezTo>
                <a:cubicBezTo>
                  <a:pt x="39500" y="76023"/>
                  <a:pt x="252123" y="8425"/>
                  <a:pt x="263184" y="1051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10B801F8-675F-4A89-308B-6EF5E2C5197B}"/>
              </a:ext>
            </a:extLst>
          </p:cNvPr>
          <p:cNvSpPr/>
          <p:nvPr/>
        </p:nvSpPr>
        <p:spPr>
          <a:xfrm>
            <a:off x="1020120" y="4536298"/>
            <a:ext cx="963302" cy="1836549"/>
          </a:xfrm>
          <a:custGeom>
            <a:avLst/>
            <a:gdLst>
              <a:gd name="connsiteX0" fmla="*/ 961080 w 963302"/>
              <a:gd name="connsiteY0" fmla="*/ 53990 h 1836549"/>
              <a:gd name="connsiteX1" fmla="*/ 345384 w 963302"/>
              <a:gd name="connsiteY1" fmla="*/ 511190 h 1836549"/>
              <a:gd name="connsiteX2" fmla="*/ 503880 w 963302"/>
              <a:gd name="connsiteY2" fmla="*/ 419750 h 1836549"/>
              <a:gd name="connsiteX3" fmla="*/ 235656 w 963302"/>
              <a:gd name="connsiteY3" fmla="*/ 742838 h 1836549"/>
              <a:gd name="connsiteX4" fmla="*/ 229560 w 963302"/>
              <a:gd name="connsiteY4" fmla="*/ 1023254 h 1836549"/>
              <a:gd name="connsiteX5" fmla="*/ 241752 w 963302"/>
              <a:gd name="connsiteY5" fmla="*/ 968390 h 1836549"/>
              <a:gd name="connsiteX6" fmla="*/ 235656 w 963302"/>
              <a:gd name="connsiteY6" fmla="*/ 1260998 h 1836549"/>
              <a:gd name="connsiteX7" fmla="*/ 156408 w 963302"/>
              <a:gd name="connsiteY7" fmla="*/ 1456070 h 1836549"/>
              <a:gd name="connsiteX8" fmla="*/ 132024 w 963302"/>
              <a:gd name="connsiteY8" fmla="*/ 1602374 h 1836549"/>
              <a:gd name="connsiteX9" fmla="*/ 113736 w 963302"/>
              <a:gd name="connsiteY9" fmla="*/ 1815734 h 1836549"/>
              <a:gd name="connsiteX10" fmla="*/ 113736 w 963302"/>
              <a:gd name="connsiteY10" fmla="*/ 1693814 h 1836549"/>
              <a:gd name="connsiteX11" fmla="*/ 4008 w 963302"/>
              <a:gd name="connsiteY11" fmla="*/ 627014 h 1836549"/>
              <a:gd name="connsiteX12" fmla="*/ 58872 w 963302"/>
              <a:gd name="connsiteY12" fmla="*/ 852566 h 1836549"/>
              <a:gd name="connsiteX13" fmla="*/ 375864 w 963302"/>
              <a:gd name="connsiteY13" fmla="*/ 188102 h 1836549"/>
              <a:gd name="connsiteX14" fmla="*/ 308808 w 963302"/>
              <a:gd name="connsiteY14" fmla="*/ 291734 h 1836549"/>
              <a:gd name="connsiteX15" fmla="*/ 741624 w 963302"/>
              <a:gd name="connsiteY15" fmla="*/ 5222 h 1836549"/>
              <a:gd name="connsiteX16" fmla="*/ 558744 w 963302"/>
              <a:gd name="connsiteY16" fmla="*/ 102758 h 1836549"/>
              <a:gd name="connsiteX17" fmla="*/ 961080 w 963302"/>
              <a:gd name="connsiteY17" fmla="*/ 53990 h 183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63302" h="1836549">
                <a:moveTo>
                  <a:pt x="961080" y="53990"/>
                </a:moveTo>
                <a:cubicBezTo>
                  <a:pt x="925520" y="122062"/>
                  <a:pt x="421584" y="450230"/>
                  <a:pt x="345384" y="511190"/>
                </a:cubicBezTo>
                <a:cubicBezTo>
                  <a:pt x="269184" y="572150"/>
                  <a:pt x="522168" y="381142"/>
                  <a:pt x="503880" y="419750"/>
                </a:cubicBezTo>
                <a:cubicBezTo>
                  <a:pt x="485592" y="458358"/>
                  <a:pt x="281376" y="642254"/>
                  <a:pt x="235656" y="742838"/>
                </a:cubicBezTo>
                <a:cubicBezTo>
                  <a:pt x="189936" y="843422"/>
                  <a:pt x="228544" y="985662"/>
                  <a:pt x="229560" y="1023254"/>
                </a:cubicBezTo>
                <a:cubicBezTo>
                  <a:pt x="230576" y="1060846"/>
                  <a:pt x="240736" y="928766"/>
                  <a:pt x="241752" y="968390"/>
                </a:cubicBezTo>
                <a:cubicBezTo>
                  <a:pt x="242768" y="1008014"/>
                  <a:pt x="249880" y="1179718"/>
                  <a:pt x="235656" y="1260998"/>
                </a:cubicBezTo>
                <a:cubicBezTo>
                  <a:pt x="221432" y="1342278"/>
                  <a:pt x="173680" y="1399174"/>
                  <a:pt x="156408" y="1456070"/>
                </a:cubicBezTo>
                <a:cubicBezTo>
                  <a:pt x="139136" y="1512966"/>
                  <a:pt x="139136" y="1542430"/>
                  <a:pt x="132024" y="1602374"/>
                </a:cubicBezTo>
                <a:cubicBezTo>
                  <a:pt x="124912" y="1662318"/>
                  <a:pt x="116784" y="1800494"/>
                  <a:pt x="113736" y="1815734"/>
                </a:cubicBezTo>
                <a:cubicBezTo>
                  <a:pt x="110688" y="1830974"/>
                  <a:pt x="132024" y="1891934"/>
                  <a:pt x="113736" y="1693814"/>
                </a:cubicBezTo>
                <a:cubicBezTo>
                  <a:pt x="95448" y="1495694"/>
                  <a:pt x="13152" y="767222"/>
                  <a:pt x="4008" y="627014"/>
                </a:cubicBezTo>
                <a:cubicBezTo>
                  <a:pt x="-5136" y="486806"/>
                  <a:pt x="-3104" y="925718"/>
                  <a:pt x="58872" y="852566"/>
                </a:cubicBezTo>
                <a:cubicBezTo>
                  <a:pt x="120848" y="779414"/>
                  <a:pt x="334208" y="281574"/>
                  <a:pt x="375864" y="188102"/>
                </a:cubicBezTo>
                <a:cubicBezTo>
                  <a:pt x="417520" y="94630"/>
                  <a:pt x="247848" y="322214"/>
                  <a:pt x="308808" y="291734"/>
                </a:cubicBezTo>
                <a:cubicBezTo>
                  <a:pt x="369768" y="261254"/>
                  <a:pt x="699968" y="36718"/>
                  <a:pt x="741624" y="5222"/>
                </a:cubicBezTo>
                <a:cubicBezTo>
                  <a:pt x="783280" y="-26274"/>
                  <a:pt x="523184" y="94630"/>
                  <a:pt x="558744" y="102758"/>
                </a:cubicBezTo>
                <a:cubicBezTo>
                  <a:pt x="594304" y="110886"/>
                  <a:pt x="996640" y="-14082"/>
                  <a:pt x="961080" y="5399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987D4E80-4C1F-686C-73E9-F068FD1F32BE}"/>
              </a:ext>
            </a:extLst>
          </p:cNvPr>
          <p:cNvSpPr/>
          <p:nvPr/>
        </p:nvSpPr>
        <p:spPr>
          <a:xfrm>
            <a:off x="1509758" y="4424235"/>
            <a:ext cx="3211765" cy="2196544"/>
          </a:xfrm>
          <a:custGeom>
            <a:avLst/>
            <a:gdLst>
              <a:gd name="connsiteX0" fmla="*/ 93490 w 3211765"/>
              <a:gd name="connsiteY0" fmla="*/ 74613 h 2196544"/>
              <a:gd name="connsiteX1" fmla="*/ 1123714 w 3211765"/>
              <a:gd name="connsiteY1" fmla="*/ 38037 h 2196544"/>
              <a:gd name="connsiteX2" fmla="*/ 904258 w 3211765"/>
              <a:gd name="connsiteY2" fmla="*/ 19749 h 2196544"/>
              <a:gd name="connsiteX3" fmla="*/ 1775986 w 3211765"/>
              <a:gd name="connsiteY3" fmla="*/ 336741 h 2196544"/>
              <a:gd name="connsiteX4" fmla="*/ 2214898 w 3211765"/>
              <a:gd name="connsiteY4" fmla="*/ 800037 h 2196544"/>
              <a:gd name="connsiteX5" fmla="*/ 1964962 w 3211765"/>
              <a:gd name="connsiteY5" fmla="*/ 659829 h 2196544"/>
              <a:gd name="connsiteX6" fmla="*/ 2550178 w 3211765"/>
              <a:gd name="connsiteY6" fmla="*/ 1117029 h 2196544"/>
              <a:gd name="connsiteX7" fmla="*/ 2751346 w 3211765"/>
              <a:gd name="connsiteY7" fmla="*/ 1208469 h 2196544"/>
              <a:gd name="connsiteX8" fmla="*/ 3196354 w 3211765"/>
              <a:gd name="connsiteY8" fmla="*/ 2159445 h 2196544"/>
              <a:gd name="connsiteX9" fmla="*/ 3007378 w 3211765"/>
              <a:gd name="connsiteY9" fmla="*/ 1891221 h 2196544"/>
              <a:gd name="connsiteX10" fmla="*/ 2050306 w 3211765"/>
              <a:gd name="connsiteY10" fmla="*/ 854901 h 2196544"/>
              <a:gd name="connsiteX11" fmla="*/ 2208802 w 3211765"/>
              <a:gd name="connsiteY11" fmla="*/ 1007301 h 2196544"/>
              <a:gd name="connsiteX12" fmla="*/ 1300498 w 3211765"/>
              <a:gd name="connsiteY12" fmla="*/ 287973 h 2196544"/>
              <a:gd name="connsiteX13" fmla="*/ 1763794 w 3211765"/>
              <a:gd name="connsiteY13" fmla="*/ 739077 h 2196544"/>
              <a:gd name="connsiteX14" fmla="*/ 953026 w 3211765"/>
              <a:gd name="connsiteY14" fmla="*/ 367221 h 2196544"/>
              <a:gd name="connsiteX15" fmla="*/ 184930 w 3211765"/>
              <a:gd name="connsiteY15" fmla="*/ 233109 h 2196544"/>
              <a:gd name="connsiteX16" fmla="*/ 440962 w 3211765"/>
              <a:gd name="connsiteY16" fmla="*/ 361125 h 2196544"/>
              <a:gd name="connsiteX17" fmla="*/ 81298 w 3211765"/>
              <a:gd name="connsiteY17" fmla="*/ 415989 h 2196544"/>
              <a:gd name="connsiteX18" fmla="*/ 26434 w 3211765"/>
              <a:gd name="connsiteY18" fmla="*/ 428181 h 2196544"/>
              <a:gd name="connsiteX19" fmla="*/ 422674 w 3211765"/>
              <a:gd name="connsiteY19" fmla="*/ 263589 h 2196544"/>
              <a:gd name="connsiteX20" fmla="*/ 93490 w 3211765"/>
              <a:gd name="connsiteY20" fmla="*/ 74613 h 219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1765" h="2196544">
                <a:moveTo>
                  <a:pt x="93490" y="74613"/>
                </a:moveTo>
                <a:cubicBezTo>
                  <a:pt x="210330" y="37021"/>
                  <a:pt x="988586" y="47181"/>
                  <a:pt x="1123714" y="38037"/>
                </a:cubicBezTo>
                <a:cubicBezTo>
                  <a:pt x="1258842" y="28893"/>
                  <a:pt x="795546" y="-30035"/>
                  <a:pt x="904258" y="19749"/>
                </a:cubicBezTo>
                <a:cubicBezTo>
                  <a:pt x="1012970" y="69533"/>
                  <a:pt x="1557546" y="206693"/>
                  <a:pt x="1775986" y="336741"/>
                </a:cubicBezTo>
                <a:cubicBezTo>
                  <a:pt x="1994426" y="466789"/>
                  <a:pt x="2183402" y="746189"/>
                  <a:pt x="2214898" y="800037"/>
                </a:cubicBezTo>
                <a:cubicBezTo>
                  <a:pt x="2246394" y="853885"/>
                  <a:pt x="1909082" y="606997"/>
                  <a:pt x="1964962" y="659829"/>
                </a:cubicBezTo>
                <a:cubicBezTo>
                  <a:pt x="2020842" y="712661"/>
                  <a:pt x="2419114" y="1025589"/>
                  <a:pt x="2550178" y="1117029"/>
                </a:cubicBezTo>
                <a:cubicBezTo>
                  <a:pt x="2681242" y="1208469"/>
                  <a:pt x="2643650" y="1034733"/>
                  <a:pt x="2751346" y="1208469"/>
                </a:cubicBezTo>
                <a:cubicBezTo>
                  <a:pt x="2859042" y="1382205"/>
                  <a:pt x="3153682" y="2045653"/>
                  <a:pt x="3196354" y="2159445"/>
                </a:cubicBezTo>
                <a:cubicBezTo>
                  <a:pt x="3239026" y="2273237"/>
                  <a:pt x="3198386" y="2108645"/>
                  <a:pt x="3007378" y="1891221"/>
                </a:cubicBezTo>
                <a:cubicBezTo>
                  <a:pt x="2816370" y="1673797"/>
                  <a:pt x="2183402" y="1002221"/>
                  <a:pt x="2050306" y="854901"/>
                </a:cubicBezTo>
                <a:cubicBezTo>
                  <a:pt x="1917210" y="707581"/>
                  <a:pt x="2333770" y="1101789"/>
                  <a:pt x="2208802" y="1007301"/>
                </a:cubicBezTo>
                <a:cubicBezTo>
                  <a:pt x="2083834" y="912813"/>
                  <a:pt x="1374666" y="332677"/>
                  <a:pt x="1300498" y="287973"/>
                </a:cubicBezTo>
                <a:cubicBezTo>
                  <a:pt x="1226330" y="243269"/>
                  <a:pt x="1821706" y="725869"/>
                  <a:pt x="1763794" y="739077"/>
                </a:cubicBezTo>
                <a:cubicBezTo>
                  <a:pt x="1705882" y="752285"/>
                  <a:pt x="1216170" y="451549"/>
                  <a:pt x="953026" y="367221"/>
                </a:cubicBezTo>
                <a:cubicBezTo>
                  <a:pt x="689882" y="282893"/>
                  <a:pt x="270274" y="234125"/>
                  <a:pt x="184930" y="233109"/>
                </a:cubicBezTo>
                <a:cubicBezTo>
                  <a:pt x="99586" y="232093"/>
                  <a:pt x="458234" y="330645"/>
                  <a:pt x="440962" y="361125"/>
                </a:cubicBezTo>
                <a:cubicBezTo>
                  <a:pt x="423690" y="391605"/>
                  <a:pt x="150386" y="404813"/>
                  <a:pt x="81298" y="415989"/>
                </a:cubicBezTo>
                <a:cubicBezTo>
                  <a:pt x="12210" y="427165"/>
                  <a:pt x="-30462" y="453581"/>
                  <a:pt x="26434" y="428181"/>
                </a:cubicBezTo>
                <a:cubicBezTo>
                  <a:pt x="83330" y="402781"/>
                  <a:pt x="407434" y="322517"/>
                  <a:pt x="422674" y="263589"/>
                </a:cubicBezTo>
                <a:cubicBezTo>
                  <a:pt x="437914" y="204661"/>
                  <a:pt x="-23350" y="112205"/>
                  <a:pt x="93490" y="7461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AFC9C5E9-7DCF-B68F-205D-0107D35344A4}"/>
              </a:ext>
            </a:extLst>
          </p:cNvPr>
          <p:cNvSpPr/>
          <p:nvPr/>
        </p:nvSpPr>
        <p:spPr>
          <a:xfrm>
            <a:off x="3962309" y="5525052"/>
            <a:ext cx="806085" cy="2137332"/>
          </a:xfrm>
          <a:custGeom>
            <a:avLst/>
            <a:gdLst>
              <a:gd name="connsiteX0" fmla="*/ 91 w 806085"/>
              <a:gd name="connsiteY0" fmla="*/ 4020 h 2137332"/>
              <a:gd name="connsiteX1" fmla="*/ 506059 w 806085"/>
              <a:gd name="connsiteY1" fmla="*/ 644100 h 2137332"/>
              <a:gd name="connsiteX2" fmla="*/ 463387 w 806085"/>
              <a:gd name="connsiteY2" fmla="*/ 638004 h 2137332"/>
              <a:gd name="connsiteX3" fmla="*/ 585307 w 806085"/>
              <a:gd name="connsiteY3" fmla="*/ 991572 h 2137332"/>
              <a:gd name="connsiteX4" fmla="*/ 524347 w 806085"/>
              <a:gd name="connsiteY4" fmla="*/ 1192740 h 2137332"/>
              <a:gd name="connsiteX5" fmla="*/ 597499 w 806085"/>
              <a:gd name="connsiteY5" fmla="*/ 1601172 h 2137332"/>
              <a:gd name="connsiteX6" fmla="*/ 573115 w 806085"/>
              <a:gd name="connsiteY6" fmla="*/ 1509732 h 2137332"/>
              <a:gd name="connsiteX7" fmla="*/ 798667 w 806085"/>
              <a:gd name="connsiteY7" fmla="*/ 2119332 h 2137332"/>
              <a:gd name="connsiteX8" fmla="*/ 749899 w 806085"/>
              <a:gd name="connsiteY8" fmla="*/ 1881588 h 2137332"/>
              <a:gd name="connsiteX9" fmla="*/ 731611 w 806085"/>
              <a:gd name="connsiteY9" fmla="*/ 936708 h 2137332"/>
              <a:gd name="connsiteX10" fmla="*/ 780379 w 806085"/>
              <a:gd name="connsiteY10" fmla="*/ 1058628 h 2137332"/>
              <a:gd name="connsiteX11" fmla="*/ 365851 w 806085"/>
              <a:gd name="connsiteY11" fmla="*/ 64980 h 2137332"/>
              <a:gd name="connsiteX12" fmla="*/ 463387 w 806085"/>
              <a:gd name="connsiteY12" fmla="*/ 357588 h 2137332"/>
              <a:gd name="connsiteX13" fmla="*/ 91 w 806085"/>
              <a:gd name="connsiteY13" fmla="*/ 4020 h 213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6085" h="2137332">
                <a:moveTo>
                  <a:pt x="91" y="4020"/>
                </a:moveTo>
                <a:cubicBezTo>
                  <a:pt x="7203" y="51772"/>
                  <a:pt x="428843" y="538436"/>
                  <a:pt x="506059" y="644100"/>
                </a:cubicBezTo>
                <a:cubicBezTo>
                  <a:pt x="583275" y="749764"/>
                  <a:pt x="450179" y="580092"/>
                  <a:pt x="463387" y="638004"/>
                </a:cubicBezTo>
                <a:cubicBezTo>
                  <a:pt x="476595" y="695916"/>
                  <a:pt x="575147" y="899116"/>
                  <a:pt x="585307" y="991572"/>
                </a:cubicBezTo>
                <a:cubicBezTo>
                  <a:pt x="595467" y="1084028"/>
                  <a:pt x="522315" y="1091140"/>
                  <a:pt x="524347" y="1192740"/>
                </a:cubicBezTo>
                <a:cubicBezTo>
                  <a:pt x="526379" y="1294340"/>
                  <a:pt x="589371" y="1548340"/>
                  <a:pt x="597499" y="1601172"/>
                </a:cubicBezTo>
                <a:cubicBezTo>
                  <a:pt x="605627" y="1654004"/>
                  <a:pt x="539587" y="1423372"/>
                  <a:pt x="573115" y="1509732"/>
                </a:cubicBezTo>
                <a:cubicBezTo>
                  <a:pt x="606643" y="1596092"/>
                  <a:pt x="769203" y="2057356"/>
                  <a:pt x="798667" y="2119332"/>
                </a:cubicBezTo>
                <a:cubicBezTo>
                  <a:pt x="828131" y="2181308"/>
                  <a:pt x="761075" y="2078692"/>
                  <a:pt x="749899" y="1881588"/>
                </a:cubicBezTo>
                <a:cubicBezTo>
                  <a:pt x="738723" y="1684484"/>
                  <a:pt x="726531" y="1073868"/>
                  <a:pt x="731611" y="936708"/>
                </a:cubicBezTo>
                <a:cubicBezTo>
                  <a:pt x="736691" y="799548"/>
                  <a:pt x="841339" y="1203916"/>
                  <a:pt x="780379" y="1058628"/>
                </a:cubicBezTo>
                <a:cubicBezTo>
                  <a:pt x="719419" y="913340"/>
                  <a:pt x="418683" y="181820"/>
                  <a:pt x="365851" y="64980"/>
                </a:cubicBezTo>
                <a:cubicBezTo>
                  <a:pt x="313019" y="-51860"/>
                  <a:pt x="523331" y="365716"/>
                  <a:pt x="463387" y="357588"/>
                </a:cubicBezTo>
                <a:cubicBezTo>
                  <a:pt x="403443" y="349460"/>
                  <a:pt x="-7021" y="-43732"/>
                  <a:pt x="91" y="402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A77E7E87-8E47-73E0-D369-43ECC80C17AE}"/>
              </a:ext>
            </a:extLst>
          </p:cNvPr>
          <p:cNvSpPr/>
          <p:nvPr/>
        </p:nvSpPr>
        <p:spPr>
          <a:xfrm>
            <a:off x="4644748" y="6171283"/>
            <a:ext cx="793020" cy="1530935"/>
          </a:xfrm>
          <a:custGeom>
            <a:avLst/>
            <a:gdLst>
              <a:gd name="connsiteX0" fmla="*/ 792884 w 793020"/>
              <a:gd name="connsiteY0" fmla="*/ 296573 h 1530935"/>
              <a:gd name="connsiteX1" fmla="*/ 536852 w 793020"/>
              <a:gd name="connsiteY1" fmla="*/ 467261 h 1530935"/>
              <a:gd name="connsiteX2" fmla="*/ 414932 w 793020"/>
              <a:gd name="connsiteY2" fmla="*/ 705005 h 1530935"/>
              <a:gd name="connsiteX3" fmla="*/ 494180 w 793020"/>
              <a:gd name="connsiteY3" fmla="*/ 540413 h 1530935"/>
              <a:gd name="connsiteX4" fmla="*/ 347876 w 793020"/>
              <a:gd name="connsiteY4" fmla="*/ 912269 h 1530935"/>
              <a:gd name="connsiteX5" fmla="*/ 183284 w 793020"/>
              <a:gd name="connsiteY5" fmla="*/ 1521869 h 1530935"/>
              <a:gd name="connsiteX6" fmla="*/ 91844 w 793020"/>
              <a:gd name="connsiteY6" fmla="*/ 1253645 h 1530935"/>
              <a:gd name="connsiteX7" fmla="*/ 404 w 793020"/>
              <a:gd name="connsiteY7" fmla="*/ 924461 h 1530935"/>
              <a:gd name="connsiteX8" fmla="*/ 73556 w 793020"/>
              <a:gd name="connsiteY8" fmla="*/ 1070765 h 1530935"/>
              <a:gd name="connsiteX9" fmla="*/ 378356 w 793020"/>
              <a:gd name="connsiteY9" fmla="*/ 381917 h 1530935"/>
              <a:gd name="connsiteX10" fmla="*/ 408836 w 793020"/>
              <a:gd name="connsiteY10" fmla="*/ 388013 h 1530935"/>
              <a:gd name="connsiteX11" fmla="*/ 506372 w 793020"/>
              <a:gd name="connsiteY11" fmla="*/ 3965 h 1530935"/>
              <a:gd name="connsiteX12" fmla="*/ 500276 w 793020"/>
              <a:gd name="connsiteY12" fmla="*/ 192941 h 1530935"/>
              <a:gd name="connsiteX13" fmla="*/ 792884 w 793020"/>
              <a:gd name="connsiteY13" fmla="*/ 296573 h 1530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3020" h="1530935">
                <a:moveTo>
                  <a:pt x="792884" y="296573"/>
                </a:moveTo>
                <a:cubicBezTo>
                  <a:pt x="798980" y="342293"/>
                  <a:pt x="599844" y="399189"/>
                  <a:pt x="536852" y="467261"/>
                </a:cubicBezTo>
                <a:cubicBezTo>
                  <a:pt x="473860" y="535333"/>
                  <a:pt x="422044" y="692813"/>
                  <a:pt x="414932" y="705005"/>
                </a:cubicBezTo>
                <a:cubicBezTo>
                  <a:pt x="407820" y="717197"/>
                  <a:pt x="505356" y="505869"/>
                  <a:pt x="494180" y="540413"/>
                </a:cubicBezTo>
                <a:cubicBezTo>
                  <a:pt x="483004" y="574957"/>
                  <a:pt x="399692" y="748693"/>
                  <a:pt x="347876" y="912269"/>
                </a:cubicBezTo>
                <a:cubicBezTo>
                  <a:pt x="296060" y="1075845"/>
                  <a:pt x="225956" y="1464973"/>
                  <a:pt x="183284" y="1521869"/>
                </a:cubicBezTo>
                <a:cubicBezTo>
                  <a:pt x="140612" y="1578765"/>
                  <a:pt x="122324" y="1353213"/>
                  <a:pt x="91844" y="1253645"/>
                </a:cubicBezTo>
                <a:cubicBezTo>
                  <a:pt x="61364" y="1154077"/>
                  <a:pt x="3452" y="954941"/>
                  <a:pt x="404" y="924461"/>
                </a:cubicBezTo>
                <a:cubicBezTo>
                  <a:pt x="-2644" y="893981"/>
                  <a:pt x="10564" y="1161189"/>
                  <a:pt x="73556" y="1070765"/>
                </a:cubicBezTo>
                <a:cubicBezTo>
                  <a:pt x="136548" y="980341"/>
                  <a:pt x="322476" y="495709"/>
                  <a:pt x="378356" y="381917"/>
                </a:cubicBezTo>
                <a:cubicBezTo>
                  <a:pt x="434236" y="268125"/>
                  <a:pt x="387500" y="451005"/>
                  <a:pt x="408836" y="388013"/>
                </a:cubicBezTo>
                <a:cubicBezTo>
                  <a:pt x="430172" y="325021"/>
                  <a:pt x="491132" y="36477"/>
                  <a:pt x="506372" y="3965"/>
                </a:cubicBezTo>
                <a:cubicBezTo>
                  <a:pt x="521612" y="-28547"/>
                  <a:pt x="457604" y="148237"/>
                  <a:pt x="500276" y="192941"/>
                </a:cubicBezTo>
                <a:cubicBezTo>
                  <a:pt x="542948" y="237645"/>
                  <a:pt x="786788" y="250853"/>
                  <a:pt x="792884" y="29657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FF2D8239-AD5F-99A2-B18C-7F55E7012827}"/>
              </a:ext>
            </a:extLst>
          </p:cNvPr>
          <p:cNvSpPr/>
          <p:nvPr/>
        </p:nvSpPr>
        <p:spPr>
          <a:xfrm>
            <a:off x="5306744" y="5851939"/>
            <a:ext cx="655358" cy="1457526"/>
          </a:xfrm>
          <a:custGeom>
            <a:avLst/>
            <a:gdLst>
              <a:gd name="connsiteX0" fmla="*/ 2872 w 655358"/>
              <a:gd name="connsiteY0" fmla="*/ 221 h 1457526"/>
              <a:gd name="connsiteX1" fmla="*/ 557608 w 655358"/>
              <a:gd name="connsiteY1" fmla="*/ 164813 h 1457526"/>
              <a:gd name="connsiteX2" fmla="*/ 630760 w 655358"/>
              <a:gd name="connsiteY2" fmla="*/ 506189 h 1457526"/>
              <a:gd name="connsiteX3" fmla="*/ 655144 w 655358"/>
              <a:gd name="connsiteY3" fmla="*/ 420845 h 1457526"/>
              <a:gd name="connsiteX4" fmla="*/ 636856 w 655358"/>
              <a:gd name="connsiteY4" fmla="*/ 792701 h 1457526"/>
              <a:gd name="connsiteX5" fmla="*/ 551512 w 655358"/>
              <a:gd name="connsiteY5" fmla="*/ 1048733 h 1457526"/>
              <a:gd name="connsiteX6" fmla="*/ 484456 w 655358"/>
              <a:gd name="connsiteY6" fmla="*/ 1231613 h 1457526"/>
              <a:gd name="connsiteX7" fmla="*/ 204040 w 655358"/>
              <a:gd name="connsiteY7" fmla="*/ 1457165 h 1457526"/>
              <a:gd name="connsiteX8" fmla="*/ 386920 w 655358"/>
              <a:gd name="connsiteY8" fmla="*/ 1176749 h 1457526"/>
              <a:gd name="connsiteX9" fmla="*/ 484456 w 655358"/>
              <a:gd name="connsiteY9" fmla="*/ 878045 h 1457526"/>
              <a:gd name="connsiteX10" fmla="*/ 405208 w 655358"/>
              <a:gd name="connsiteY10" fmla="*/ 305021 h 1457526"/>
              <a:gd name="connsiteX11" fmla="*/ 33352 w 655358"/>
              <a:gd name="connsiteY11" fmla="*/ 97757 h 1457526"/>
              <a:gd name="connsiteX12" fmla="*/ 557608 w 655358"/>
              <a:gd name="connsiteY12" fmla="*/ 359885 h 1457526"/>
              <a:gd name="connsiteX13" fmla="*/ 350344 w 655358"/>
              <a:gd name="connsiteY13" fmla="*/ 134333 h 1457526"/>
              <a:gd name="connsiteX14" fmla="*/ 2872 w 655358"/>
              <a:gd name="connsiteY14" fmla="*/ 221 h 145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55358" h="1457526">
                <a:moveTo>
                  <a:pt x="2872" y="221"/>
                </a:moveTo>
                <a:cubicBezTo>
                  <a:pt x="37416" y="5301"/>
                  <a:pt x="452960" y="80485"/>
                  <a:pt x="557608" y="164813"/>
                </a:cubicBezTo>
                <a:cubicBezTo>
                  <a:pt x="662256" y="249141"/>
                  <a:pt x="614504" y="463517"/>
                  <a:pt x="630760" y="506189"/>
                </a:cubicBezTo>
                <a:cubicBezTo>
                  <a:pt x="647016" y="548861"/>
                  <a:pt x="654128" y="373093"/>
                  <a:pt x="655144" y="420845"/>
                </a:cubicBezTo>
                <a:cubicBezTo>
                  <a:pt x="656160" y="468597"/>
                  <a:pt x="654128" y="688053"/>
                  <a:pt x="636856" y="792701"/>
                </a:cubicBezTo>
                <a:cubicBezTo>
                  <a:pt x="619584" y="897349"/>
                  <a:pt x="576912" y="975581"/>
                  <a:pt x="551512" y="1048733"/>
                </a:cubicBezTo>
                <a:cubicBezTo>
                  <a:pt x="526112" y="1121885"/>
                  <a:pt x="542368" y="1163541"/>
                  <a:pt x="484456" y="1231613"/>
                </a:cubicBezTo>
                <a:cubicBezTo>
                  <a:pt x="426544" y="1299685"/>
                  <a:pt x="220296" y="1466309"/>
                  <a:pt x="204040" y="1457165"/>
                </a:cubicBezTo>
                <a:cubicBezTo>
                  <a:pt x="187784" y="1448021"/>
                  <a:pt x="340184" y="1273269"/>
                  <a:pt x="386920" y="1176749"/>
                </a:cubicBezTo>
                <a:cubicBezTo>
                  <a:pt x="433656" y="1080229"/>
                  <a:pt x="481408" y="1023333"/>
                  <a:pt x="484456" y="878045"/>
                </a:cubicBezTo>
                <a:cubicBezTo>
                  <a:pt x="487504" y="732757"/>
                  <a:pt x="480392" y="435069"/>
                  <a:pt x="405208" y="305021"/>
                </a:cubicBezTo>
                <a:cubicBezTo>
                  <a:pt x="330024" y="174973"/>
                  <a:pt x="7952" y="88613"/>
                  <a:pt x="33352" y="97757"/>
                </a:cubicBezTo>
                <a:cubicBezTo>
                  <a:pt x="58752" y="106901"/>
                  <a:pt x="504776" y="353789"/>
                  <a:pt x="557608" y="359885"/>
                </a:cubicBezTo>
                <a:cubicBezTo>
                  <a:pt x="610440" y="365981"/>
                  <a:pt x="445848" y="190213"/>
                  <a:pt x="350344" y="134333"/>
                </a:cubicBezTo>
                <a:cubicBezTo>
                  <a:pt x="254840" y="78453"/>
                  <a:pt x="-31672" y="-4859"/>
                  <a:pt x="2872" y="221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E222A5BE-6CDF-7FD7-2385-9B7B4F1F7BBE}"/>
              </a:ext>
            </a:extLst>
          </p:cNvPr>
          <p:cNvSpPr/>
          <p:nvPr/>
        </p:nvSpPr>
        <p:spPr>
          <a:xfrm>
            <a:off x="5059280" y="6053240"/>
            <a:ext cx="826107" cy="1310753"/>
          </a:xfrm>
          <a:custGeom>
            <a:avLst/>
            <a:gdLst>
              <a:gd name="connsiteX0" fmla="*/ 366160 w 826107"/>
              <a:gd name="connsiteY0" fmla="*/ 88 h 1310753"/>
              <a:gd name="connsiteX1" fmla="*/ 591712 w 826107"/>
              <a:gd name="connsiteY1" fmla="*/ 286600 h 1310753"/>
              <a:gd name="connsiteX2" fmla="*/ 567328 w 826107"/>
              <a:gd name="connsiteY2" fmla="*/ 457288 h 1310753"/>
              <a:gd name="connsiteX3" fmla="*/ 823360 w 826107"/>
              <a:gd name="connsiteY3" fmla="*/ 737704 h 1310753"/>
              <a:gd name="connsiteX4" fmla="*/ 378352 w 826107"/>
              <a:gd name="connsiteY4" fmla="*/ 1091272 h 1310753"/>
              <a:gd name="connsiteX5" fmla="*/ 91840 w 826107"/>
              <a:gd name="connsiteY5" fmla="*/ 1310728 h 1310753"/>
              <a:gd name="connsiteX6" fmla="*/ 299104 w 826107"/>
              <a:gd name="connsiteY6" fmla="*/ 1103464 h 1310753"/>
              <a:gd name="connsiteX7" fmla="*/ 225952 w 826107"/>
              <a:gd name="connsiteY7" fmla="*/ 786472 h 1310753"/>
              <a:gd name="connsiteX8" fmla="*/ 400 w 826107"/>
              <a:gd name="connsiteY8" fmla="*/ 445096 h 1310753"/>
              <a:gd name="connsiteX9" fmla="*/ 286912 w 826107"/>
              <a:gd name="connsiteY9" fmla="*/ 713320 h 1310753"/>
              <a:gd name="connsiteX10" fmla="*/ 219856 w 826107"/>
              <a:gd name="connsiteY10" fmla="*/ 463384 h 1310753"/>
              <a:gd name="connsiteX11" fmla="*/ 500272 w 826107"/>
              <a:gd name="connsiteY11" fmla="*/ 743800 h 1310753"/>
              <a:gd name="connsiteX12" fmla="*/ 219856 w 826107"/>
              <a:gd name="connsiteY12" fmla="*/ 359752 h 1310753"/>
              <a:gd name="connsiteX13" fmla="*/ 134512 w 826107"/>
              <a:gd name="connsiteY13" fmla="*/ 158584 h 1310753"/>
              <a:gd name="connsiteX14" fmla="*/ 341776 w 826107"/>
              <a:gd name="connsiteY14" fmla="*/ 317080 h 1310753"/>
              <a:gd name="connsiteX15" fmla="*/ 366160 w 826107"/>
              <a:gd name="connsiteY15" fmla="*/ 88 h 131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6107" h="1310753">
                <a:moveTo>
                  <a:pt x="366160" y="88"/>
                </a:moveTo>
                <a:cubicBezTo>
                  <a:pt x="407816" y="-4992"/>
                  <a:pt x="558184" y="210400"/>
                  <a:pt x="591712" y="286600"/>
                </a:cubicBezTo>
                <a:cubicBezTo>
                  <a:pt x="625240" y="362800"/>
                  <a:pt x="528720" y="382104"/>
                  <a:pt x="567328" y="457288"/>
                </a:cubicBezTo>
                <a:cubicBezTo>
                  <a:pt x="605936" y="532472"/>
                  <a:pt x="854856" y="632040"/>
                  <a:pt x="823360" y="737704"/>
                </a:cubicBezTo>
                <a:cubicBezTo>
                  <a:pt x="791864" y="843368"/>
                  <a:pt x="500272" y="995768"/>
                  <a:pt x="378352" y="1091272"/>
                </a:cubicBezTo>
                <a:cubicBezTo>
                  <a:pt x="256432" y="1186776"/>
                  <a:pt x="105048" y="1308696"/>
                  <a:pt x="91840" y="1310728"/>
                </a:cubicBezTo>
                <a:cubicBezTo>
                  <a:pt x="78632" y="1312760"/>
                  <a:pt x="276752" y="1190840"/>
                  <a:pt x="299104" y="1103464"/>
                </a:cubicBezTo>
                <a:cubicBezTo>
                  <a:pt x="321456" y="1016088"/>
                  <a:pt x="275736" y="896200"/>
                  <a:pt x="225952" y="786472"/>
                </a:cubicBezTo>
                <a:cubicBezTo>
                  <a:pt x="176168" y="676744"/>
                  <a:pt x="-9760" y="457288"/>
                  <a:pt x="400" y="445096"/>
                </a:cubicBezTo>
                <a:cubicBezTo>
                  <a:pt x="10560" y="432904"/>
                  <a:pt x="250336" y="710272"/>
                  <a:pt x="286912" y="713320"/>
                </a:cubicBezTo>
                <a:cubicBezTo>
                  <a:pt x="323488" y="716368"/>
                  <a:pt x="184296" y="458304"/>
                  <a:pt x="219856" y="463384"/>
                </a:cubicBezTo>
                <a:cubicBezTo>
                  <a:pt x="255416" y="468464"/>
                  <a:pt x="500272" y="761072"/>
                  <a:pt x="500272" y="743800"/>
                </a:cubicBezTo>
                <a:cubicBezTo>
                  <a:pt x="500272" y="726528"/>
                  <a:pt x="280816" y="457288"/>
                  <a:pt x="219856" y="359752"/>
                </a:cubicBezTo>
                <a:cubicBezTo>
                  <a:pt x="158896" y="262216"/>
                  <a:pt x="114192" y="165696"/>
                  <a:pt x="134512" y="158584"/>
                </a:cubicBezTo>
                <a:cubicBezTo>
                  <a:pt x="154832" y="151472"/>
                  <a:pt x="305200" y="338416"/>
                  <a:pt x="341776" y="317080"/>
                </a:cubicBezTo>
                <a:cubicBezTo>
                  <a:pt x="378352" y="295744"/>
                  <a:pt x="324504" y="5168"/>
                  <a:pt x="366160" y="8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4BC255A7-D423-585F-2822-CA39C046DE06}"/>
              </a:ext>
            </a:extLst>
          </p:cNvPr>
          <p:cNvSpPr/>
          <p:nvPr/>
        </p:nvSpPr>
        <p:spPr>
          <a:xfrm>
            <a:off x="1818259" y="4550228"/>
            <a:ext cx="2321802" cy="1467742"/>
          </a:xfrm>
          <a:custGeom>
            <a:avLst/>
            <a:gdLst>
              <a:gd name="connsiteX0" fmla="*/ 1305 w 2321802"/>
              <a:gd name="connsiteY0" fmla="*/ 49481 h 1467742"/>
              <a:gd name="connsiteX1" fmla="*/ 1054250 w 2321802"/>
              <a:gd name="connsiteY1" fmla="*/ 418936 h 1467742"/>
              <a:gd name="connsiteX2" fmla="*/ 855668 w 2321802"/>
              <a:gd name="connsiteY2" fmla="*/ 575954 h 1467742"/>
              <a:gd name="connsiteX3" fmla="*/ 1141996 w 2321802"/>
              <a:gd name="connsiteY3" fmla="*/ 580572 h 1467742"/>
              <a:gd name="connsiteX4" fmla="*/ 453886 w 2321802"/>
              <a:gd name="connsiteY4" fmla="*/ 649845 h 1467742"/>
              <a:gd name="connsiteX5" fmla="*/ 1326723 w 2321802"/>
              <a:gd name="connsiteY5" fmla="*/ 659081 h 1467742"/>
              <a:gd name="connsiteX6" fmla="*/ 814105 w 2321802"/>
              <a:gd name="connsiteY6" fmla="*/ 811481 h 1467742"/>
              <a:gd name="connsiteX7" fmla="*/ 1188177 w 2321802"/>
              <a:gd name="connsiteY7" fmla="*/ 866899 h 1467742"/>
              <a:gd name="connsiteX8" fmla="*/ 633996 w 2321802"/>
              <a:gd name="connsiteY8" fmla="*/ 1213263 h 1467742"/>
              <a:gd name="connsiteX9" fmla="*/ 1141996 w 2321802"/>
              <a:gd name="connsiteY9" fmla="*/ 1051627 h 1467742"/>
              <a:gd name="connsiteX10" fmla="*/ 1710032 w 2321802"/>
              <a:gd name="connsiteY10" fmla="*/ 1065481 h 1467742"/>
              <a:gd name="connsiteX11" fmla="*/ 1456032 w 2321802"/>
              <a:gd name="connsiteY11" fmla="*/ 1047008 h 1467742"/>
              <a:gd name="connsiteX12" fmla="*/ 2319632 w 2321802"/>
              <a:gd name="connsiteY12" fmla="*/ 1462645 h 1467742"/>
              <a:gd name="connsiteX13" fmla="*/ 1696177 w 2321802"/>
              <a:gd name="connsiteY13" fmla="*/ 1259445 h 1467742"/>
              <a:gd name="connsiteX14" fmla="*/ 1488359 w 2321802"/>
              <a:gd name="connsiteY14" fmla="*/ 977736 h 1467742"/>
              <a:gd name="connsiteX15" fmla="*/ 1982505 w 2321802"/>
              <a:gd name="connsiteY15" fmla="*/ 1010063 h 1467742"/>
              <a:gd name="connsiteX16" fmla="*/ 1867050 w 2321802"/>
              <a:gd name="connsiteY16" fmla="*/ 862281 h 1467742"/>
              <a:gd name="connsiteX17" fmla="*/ 2107196 w 2321802"/>
              <a:gd name="connsiteY17" fmla="*/ 931554 h 1467742"/>
              <a:gd name="connsiteX18" fmla="*/ 1118905 w 2321802"/>
              <a:gd name="connsiteY18" fmla="*/ 21772 h 1467742"/>
              <a:gd name="connsiteX19" fmla="*/ 1395996 w 2321802"/>
              <a:gd name="connsiteY19" fmla="*/ 326572 h 1467742"/>
              <a:gd name="connsiteX20" fmla="*/ 911086 w 2321802"/>
              <a:gd name="connsiteY20" fmla="*/ 17154 h 1467742"/>
              <a:gd name="connsiteX21" fmla="*/ 444650 w 2321802"/>
              <a:gd name="connsiteY21" fmla="*/ 54099 h 1467742"/>
              <a:gd name="connsiteX22" fmla="*/ 827959 w 2321802"/>
              <a:gd name="connsiteY22" fmla="*/ 174172 h 1467742"/>
              <a:gd name="connsiteX23" fmla="*/ 1305 w 2321802"/>
              <a:gd name="connsiteY23" fmla="*/ 49481 h 146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21802" h="1467742">
                <a:moveTo>
                  <a:pt x="1305" y="49481"/>
                </a:moveTo>
                <a:cubicBezTo>
                  <a:pt x="39020" y="90275"/>
                  <a:pt x="911856" y="331191"/>
                  <a:pt x="1054250" y="418936"/>
                </a:cubicBezTo>
                <a:cubicBezTo>
                  <a:pt x="1196644" y="506681"/>
                  <a:pt x="841044" y="549015"/>
                  <a:pt x="855668" y="575954"/>
                </a:cubicBezTo>
                <a:cubicBezTo>
                  <a:pt x="870292" y="602893"/>
                  <a:pt x="1208960" y="568257"/>
                  <a:pt x="1141996" y="580572"/>
                </a:cubicBezTo>
                <a:cubicBezTo>
                  <a:pt x="1075032" y="592887"/>
                  <a:pt x="423098" y="636760"/>
                  <a:pt x="453886" y="649845"/>
                </a:cubicBezTo>
                <a:cubicBezTo>
                  <a:pt x="484674" y="662930"/>
                  <a:pt x="1266687" y="632142"/>
                  <a:pt x="1326723" y="659081"/>
                </a:cubicBezTo>
                <a:cubicBezTo>
                  <a:pt x="1386759" y="686020"/>
                  <a:pt x="837196" y="776845"/>
                  <a:pt x="814105" y="811481"/>
                </a:cubicBezTo>
                <a:cubicBezTo>
                  <a:pt x="791014" y="846117"/>
                  <a:pt x="1218195" y="799935"/>
                  <a:pt x="1188177" y="866899"/>
                </a:cubicBezTo>
                <a:cubicBezTo>
                  <a:pt x="1158159" y="933863"/>
                  <a:pt x="641693" y="1182475"/>
                  <a:pt x="633996" y="1213263"/>
                </a:cubicBezTo>
                <a:cubicBezTo>
                  <a:pt x="626299" y="1244051"/>
                  <a:pt x="962657" y="1076257"/>
                  <a:pt x="1141996" y="1051627"/>
                </a:cubicBezTo>
                <a:cubicBezTo>
                  <a:pt x="1321335" y="1026997"/>
                  <a:pt x="1657693" y="1066251"/>
                  <a:pt x="1710032" y="1065481"/>
                </a:cubicBezTo>
                <a:cubicBezTo>
                  <a:pt x="1762371" y="1064711"/>
                  <a:pt x="1354432" y="980814"/>
                  <a:pt x="1456032" y="1047008"/>
                </a:cubicBezTo>
                <a:cubicBezTo>
                  <a:pt x="1557632" y="1113202"/>
                  <a:pt x="2279608" y="1427239"/>
                  <a:pt x="2319632" y="1462645"/>
                </a:cubicBezTo>
                <a:cubicBezTo>
                  <a:pt x="2359656" y="1498051"/>
                  <a:pt x="1834722" y="1340263"/>
                  <a:pt x="1696177" y="1259445"/>
                </a:cubicBezTo>
                <a:cubicBezTo>
                  <a:pt x="1557632" y="1178627"/>
                  <a:pt x="1440638" y="1019300"/>
                  <a:pt x="1488359" y="977736"/>
                </a:cubicBezTo>
                <a:cubicBezTo>
                  <a:pt x="1536080" y="936172"/>
                  <a:pt x="1919390" y="1029306"/>
                  <a:pt x="1982505" y="1010063"/>
                </a:cubicBezTo>
                <a:cubicBezTo>
                  <a:pt x="2045620" y="990820"/>
                  <a:pt x="1846268" y="875366"/>
                  <a:pt x="1867050" y="862281"/>
                </a:cubicBezTo>
                <a:cubicBezTo>
                  <a:pt x="1887832" y="849196"/>
                  <a:pt x="2231887" y="1071639"/>
                  <a:pt x="2107196" y="931554"/>
                </a:cubicBezTo>
                <a:cubicBezTo>
                  <a:pt x="1982505" y="791469"/>
                  <a:pt x="1237438" y="122602"/>
                  <a:pt x="1118905" y="21772"/>
                </a:cubicBezTo>
                <a:cubicBezTo>
                  <a:pt x="1000372" y="-79058"/>
                  <a:pt x="1430632" y="327342"/>
                  <a:pt x="1395996" y="326572"/>
                </a:cubicBezTo>
                <a:cubicBezTo>
                  <a:pt x="1361360" y="325802"/>
                  <a:pt x="1069644" y="62566"/>
                  <a:pt x="911086" y="17154"/>
                </a:cubicBezTo>
                <a:cubicBezTo>
                  <a:pt x="752528" y="-28258"/>
                  <a:pt x="458504" y="27929"/>
                  <a:pt x="444650" y="54099"/>
                </a:cubicBezTo>
                <a:cubicBezTo>
                  <a:pt x="430796" y="80269"/>
                  <a:pt x="901080" y="174172"/>
                  <a:pt x="827959" y="174172"/>
                </a:cubicBezTo>
                <a:cubicBezTo>
                  <a:pt x="754838" y="174172"/>
                  <a:pt x="-36410" y="8687"/>
                  <a:pt x="1305" y="49481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B2F30D7B-619A-AF4C-1B70-313840FFE046}"/>
              </a:ext>
            </a:extLst>
          </p:cNvPr>
          <p:cNvSpPr/>
          <p:nvPr/>
        </p:nvSpPr>
        <p:spPr>
          <a:xfrm>
            <a:off x="1317076" y="5698374"/>
            <a:ext cx="728937" cy="1030574"/>
          </a:xfrm>
          <a:custGeom>
            <a:avLst/>
            <a:gdLst>
              <a:gd name="connsiteX0" fmla="*/ 133033 w 728937"/>
              <a:gd name="connsiteY0" fmla="*/ 462 h 1030574"/>
              <a:gd name="connsiteX1" fmla="*/ 174597 w 728937"/>
              <a:gd name="connsiteY1" fmla="*/ 143626 h 1030574"/>
              <a:gd name="connsiteX2" fmla="*/ 701069 w 728937"/>
              <a:gd name="connsiteY2" fmla="*/ 212899 h 1030574"/>
              <a:gd name="connsiteX3" fmla="*/ 423979 w 728937"/>
              <a:gd name="connsiteY3" fmla="*/ 254462 h 1030574"/>
              <a:gd name="connsiteX4" fmla="*/ 641033 w 728937"/>
              <a:gd name="connsiteY4" fmla="*/ 494608 h 1030574"/>
              <a:gd name="connsiteX5" fmla="*/ 253106 w 728937"/>
              <a:gd name="connsiteY5" fmla="*/ 416099 h 1030574"/>
              <a:gd name="connsiteX6" fmla="*/ 613324 w 728937"/>
              <a:gd name="connsiteY6" fmla="*/ 591590 h 1030574"/>
              <a:gd name="connsiteX7" fmla="*/ 497869 w 728937"/>
              <a:gd name="connsiteY7" fmla="*/ 628535 h 1030574"/>
              <a:gd name="connsiteX8" fmla="*/ 682597 w 728937"/>
              <a:gd name="connsiteY8" fmla="*/ 683953 h 1030574"/>
              <a:gd name="connsiteX9" fmla="*/ 728779 w 728937"/>
              <a:gd name="connsiteY9" fmla="*/ 813262 h 1030574"/>
              <a:gd name="connsiteX10" fmla="*/ 673360 w 728937"/>
              <a:gd name="connsiteY10" fmla="*/ 1030317 h 1030574"/>
              <a:gd name="connsiteX11" fmla="*/ 691833 w 728937"/>
              <a:gd name="connsiteY11" fmla="*/ 854826 h 1030574"/>
              <a:gd name="connsiteX12" fmla="*/ 511724 w 728937"/>
              <a:gd name="connsiteY12" fmla="*/ 743990 h 1030574"/>
              <a:gd name="connsiteX13" fmla="*/ 8342 w 728937"/>
              <a:gd name="connsiteY13" fmla="*/ 637771 h 1030574"/>
              <a:gd name="connsiteX14" fmla="*/ 557906 w 728937"/>
              <a:gd name="connsiteY14" fmla="*/ 656244 h 1030574"/>
              <a:gd name="connsiteX15" fmla="*/ 63760 w 728937"/>
              <a:gd name="connsiteY15" fmla="*/ 379153 h 1030574"/>
              <a:gd name="connsiteX16" fmla="*/ 488633 w 728937"/>
              <a:gd name="connsiteY16" fmla="*/ 494608 h 1030574"/>
              <a:gd name="connsiteX17" fmla="*/ 197688 w 728937"/>
              <a:gd name="connsiteY17" fmla="*/ 337590 h 1030574"/>
              <a:gd name="connsiteX18" fmla="*/ 3724 w 728937"/>
              <a:gd name="connsiteY18" fmla="*/ 203662 h 1030574"/>
              <a:gd name="connsiteX19" fmla="*/ 368560 w 728937"/>
              <a:gd name="connsiteY19" fmla="*/ 351444 h 1030574"/>
              <a:gd name="connsiteX20" fmla="*/ 193069 w 728937"/>
              <a:gd name="connsiteY20" fmla="*/ 194426 h 1030574"/>
              <a:gd name="connsiteX21" fmla="*/ 576379 w 728937"/>
              <a:gd name="connsiteY21" fmla="*/ 199044 h 1030574"/>
              <a:gd name="connsiteX22" fmla="*/ 313142 w 728937"/>
              <a:gd name="connsiteY22" fmla="*/ 120535 h 1030574"/>
              <a:gd name="connsiteX23" fmla="*/ 576379 w 728937"/>
              <a:gd name="connsiteY23" fmla="*/ 51262 h 1030574"/>
              <a:gd name="connsiteX24" fmla="*/ 188451 w 728937"/>
              <a:gd name="connsiteY24" fmla="*/ 102062 h 1030574"/>
              <a:gd name="connsiteX25" fmla="*/ 151506 w 728937"/>
              <a:gd name="connsiteY25" fmla="*/ 97444 h 1030574"/>
              <a:gd name="connsiteX26" fmla="*/ 133033 w 728937"/>
              <a:gd name="connsiteY26" fmla="*/ 462 h 103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8937" h="1030574">
                <a:moveTo>
                  <a:pt x="133033" y="462"/>
                </a:moveTo>
                <a:cubicBezTo>
                  <a:pt x="136881" y="8159"/>
                  <a:pt x="79924" y="108220"/>
                  <a:pt x="174597" y="143626"/>
                </a:cubicBezTo>
                <a:cubicBezTo>
                  <a:pt x="269270" y="179032"/>
                  <a:pt x="659505" y="194426"/>
                  <a:pt x="701069" y="212899"/>
                </a:cubicBezTo>
                <a:cubicBezTo>
                  <a:pt x="742633" y="231372"/>
                  <a:pt x="433985" y="207511"/>
                  <a:pt x="423979" y="254462"/>
                </a:cubicBezTo>
                <a:cubicBezTo>
                  <a:pt x="413973" y="301413"/>
                  <a:pt x="669512" y="467669"/>
                  <a:pt x="641033" y="494608"/>
                </a:cubicBezTo>
                <a:cubicBezTo>
                  <a:pt x="612554" y="521548"/>
                  <a:pt x="257724" y="399935"/>
                  <a:pt x="253106" y="416099"/>
                </a:cubicBezTo>
                <a:cubicBezTo>
                  <a:pt x="248488" y="432263"/>
                  <a:pt x="572530" y="556184"/>
                  <a:pt x="613324" y="591590"/>
                </a:cubicBezTo>
                <a:cubicBezTo>
                  <a:pt x="654118" y="626996"/>
                  <a:pt x="486324" y="613141"/>
                  <a:pt x="497869" y="628535"/>
                </a:cubicBezTo>
                <a:cubicBezTo>
                  <a:pt x="509414" y="643929"/>
                  <a:pt x="644112" y="653165"/>
                  <a:pt x="682597" y="683953"/>
                </a:cubicBezTo>
                <a:cubicBezTo>
                  <a:pt x="721082" y="714741"/>
                  <a:pt x="730318" y="755535"/>
                  <a:pt x="728779" y="813262"/>
                </a:cubicBezTo>
                <a:cubicBezTo>
                  <a:pt x="727240" y="870989"/>
                  <a:pt x="679518" y="1023390"/>
                  <a:pt x="673360" y="1030317"/>
                </a:cubicBezTo>
                <a:cubicBezTo>
                  <a:pt x="667202" y="1037244"/>
                  <a:pt x="718772" y="902547"/>
                  <a:pt x="691833" y="854826"/>
                </a:cubicBezTo>
                <a:cubicBezTo>
                  <a:pt x="664894" y="807105"/>
                  <a:pt x="625639" y="780166"/>
                  <a:pt x="511724" y="743990"/>
                </a:cubicBezTo>
                <a:cubicBezTo>
                  <a:pt x="397809" y="707814"/>
                  <a:pt x="645" y="652395"/>
                  <a:pt x="8342" y="637771"/>
                </a:cubicBezTo>
                <a:cubicBezTo>
                  <a:pt x="16039" y="623147"/>
                  <a:pt x="548670" y="699347"/>
                  <a:pt x="557906" y="656244"/>
                </a:cubicBezTo>
                <a:cubicBezTo>
                  <a:pt x="567142" y="613141"/>
                  <a:pt x="75305" y="406092"/>
                  <a:pt x="63760" y="379153"/>
                </a:cubicBezTo>
                <a:cubicBezTo>
                  <a:pt x="52215" y="352214"/>
                  <a:pt x="466312" y="501535"/>
                  <a:pt x="488633" y="494608"/>
                </a:cubicBezTo>
                <a:cubicBezTo>
                  <a:pt x="510954" y="487681"/>
                  <a:pt x="278506" y="386081"/>
                  <a:pt x="197688" y="337590"/>
                </a:cubicBezTo>
                <a:cubicBezTo>
                  <a:pt x="116870" y="289099"/>
                  <a:pt x="-24755" y="201353"/>
                  <a:pt x="3724" y="203662"/>
                </a:cubicBezTo>
                <a:cubicBezTo>
                  <a:pt x="32203" y="205971"/>
                  <a:pt x="337003" y="352983"/>
                  <a:pt x="368560" y="351444"/>
                </a:cubicBezTo>
                <a:cubicBezTo>
                  <a:pt x="400117" y="349905"/>
                  <a:pt x="158433" y="219826"/>
                  <a:pt x="193069" y="194426"/>
                </a:cubicBezTo>
                <a:cubicBezTo>
                  <a:pt x="227705" y="169026"/>
                  <a:pt x="556367" y="211359"/>
                  <a:pt x="576379" y="199044"/>
                </a:cubicBezTo>
                <a:cubicBezTo>
                  <a:pt x="596391" y="186729"/>
                  <a:pt x="313142" y="145165"/>
                  <a:pt x="313142" y="120535"/>
                </a:cubicBezTo>
                <a:cubicBezTo>
                  <a:pt x="313142" y="95905"/>
                  <a:pt x="597161" y="54341"/>
                  <a:pt x="576379" y="51262"/>
                </a:cubicBezTo>
                <a:cubicBezTo>
                  <a:pt x="555597" y="48183"/>
                  <a:pt x="259263" y="94365"/>
                  <a:pt x="188451" y="102062"/>
                </a:cubicBezTo>
                <a:cubicBezTo>
                  <a:pt x="117639" y="109759"/>
                  <a:pt x="160742" y="111299"/>
                  <a:pt x="151506" y="97444"/>
                </a:cubicBezTo>
                <a:cubicBezTo>
                  <a:pt x="142270" y="83590"/>
                  <a:pt x="129185" y="-7235"/>
                  <a:pt x="133033" y="46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0183202A-EAC2-70D3-1BD7-67BF9CFDDD15}"/>
              </a:ext>
            </a:extLst>
          </p:cNvPr>
          <p:cNvSpPr/>
          <p:nvPr/>
        </p:nvSpPr>
        <p:spPr>
          <a:xfrm>
            <a:off x="1298341" y="6423307"/>
            <a:ext cx="498913" cy="483310"/>
          </a:xfrm>
          <a:custGeom>
            <a:avLst/>
            <a:gdLst>
              <a:gd name="connsiteX0" fmla="*/ 498132 w 498913"/>
              <a:gd name="connsiteY0" fmla="*/ 584 h 483310"/>
              <a:gd name="connsiteX1" fmla="*/ 322641 w 498913"/>
              <a:gd name="connsiteY1" fmla="*/ 111420 h 483310"/>
              <a:gd name="connsiteX2" fmla="*/ 151768 w 498913"/>
              <a:gd name="connsiteY2" fmla="*/ 203784 h 483310"/>
              <a:gd name="connsiteX3" fmla="*/ 202568 w 498913"/>
              <a:gd name="connsiteY3" fmla="*/ 383893 h 483310"/>
              <a:gd name="connsiteX4" fmla="*/ 142532 w 498913"/>
              <a:gd name="connsiteY4" fmla="*/ 286911 h 483310"/>
              <a:gd name="connsiteX5" fmla="*/ 345732 w 498913"/>
              <a:gd name="connsiteY5" fmla="*/ 480875 h 483310"/>
              <a:gd name="connsiteX6" fmla="*/ 197950 w 498913"/>
              <a:gd name="connsiteY6" fmla="*/ 393129 h 483310"/>
              <a:gd name="connsiteX7" fmla="*/ 3986 w 498913"/>
              <a:gd name="connsiteY7" fmla="*/ 351566 h 483310"/>
              <a:gd name="connsiteX8" fmla="*/ 64023 w 498913"/>
              <a:gd name="connsiteY8" fmla="*/ 51384 h 483310"/>
              <a:gd name="connsiteX9" fmla="*/ 27077 w 498913"/>
              <a:gd name="connsiteY9" fmla="*/ 111420 h 483310"/>
              <a:gd name="connsiteX10" fmla="*/ 253368 w 498913"/>
              <a:gd name="connsiteY10" fmla="*/ 51384 h 483310"/>
              <a:gd name="connsiteX11" fmla="*/ 73259 w 498913"/>
              <a:gd name="connsiteY11" fmla="*/ 28293 h 483310"/>
              <a:gd name="connsiteX12" fmla="*/ 373441 w 498913"/>
              <a:gd name="connsiteY12" fmla="*/ 65238 h 483310"/>
              <a:gd name="connsiteX13" fmla="*/ 498132 w 498913"/>
              <a:gd name="connsiteY13" fmla="*/ 584 h 48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8913" h="483310">
                <a:moveTo>
                  <a:pt x="498132" y="584"/>
                </a:moveTo>
                <a:cubicBezTo>
                  <a:pt x="489665" y="8281"/>
                  <a:pt x="380368" y="77553"/>
                  <a:pt x="322641" y="111420"/>
                </a:cubicBezTo>
                <a:cubicBezTo>
                  <a:pt x="264914" y="145287"/>
                  <a:pt x="171780" y="158372"/>
                  <a:pt x="151768" y="203784"/>
                </a:cubicBezTo>
                <a:cubicBezTo>
                  <a:pt x="131756" y="249196"/>
                  <a:pt x="204107" y="370039"/>
                  <a:pt x="202568" y="383893"/>
                </a:cubicBezTo>
                <a:cubicBezTo>
                  <a:pt x="201029" y="397747"/>
                  <a:pt x="118671" y="270747"/>
                  <a:pt x="142532" y="286911"/>
                </a:cubicBezTo>
                <a:cubicBezTo>
                  <a:pt x="166393" y="303075"/>
                  <a:pt x="336496" y="463172"/>
                  <a:pt x="345732" y="480875"/>
                </a:cubicBezTo>
                <a:cubicBezTo>
                  <a:pt x="354968" y="498578"/>
                  <a:pt x="254908" y="414681"/>
                  <a:pt x="197950" y="393129"/>
                </a:cubicBezTo>
                <a:cubicBezTo>
                  <a:pt x="140992" y="371578"/>
                  <a:pt x="26307" y="408523"/>
                  <a:pt x="3986" y="351566"/>
                </a:cubicBezTo>
                <a:cubicBezTo>
                  <a:pt x="-18335" y="294609"/>
                  <a:pt x="60175" y="91408"/>
                  <a:pt x="64023" y="51384"/>
                </a:cubicBezTo>
                <a:cubicBezTo>
                  <a:pt x="67871" y="11360"/>
                  <a:pt x="-4480" y="111420"/>
                  <a:pt x="27077" y="111420"/>
                </a:cubicBezTo>
                <a:cubicBezTo>
                  <a:pt x="58634" y="111420"/>
                  <a:pt x="245671" y="65239"/>
                  <a:pt x="253368" y="51384"/>
                </a:cubicBezTo>
                <a:cubicBezTo>
                  <a:pt x="261065" y="37530"/>
                  <a:pt x="73259" y="28293"/>
                  <a:pt x="73259" y="28293"/>
                </a:cubicBezTo>
                <a:cubicBezTo>
                  <a:pt x="93271" y="30602"/>
                  <a:pt x="301859" y="66777"/>
                  <a:pt x="373441" y="65238"/>
                </a:cubicBezTo>
                <a:cubicBezTo>
                  <a:pt x="445023" y="63699"/>
                  <a:pt x="506599" y="-7113"/>
                  <a:pt x="498132" y="58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5C020AFD-609E-223B-1399-7505A62328EF}"/>
              </a:ext>
            </a:extLst>
          </p:cNvPr>
          <p:cNvSpPr/>
          <p:nvPr/>
        </p:nvSpPr>
        <p:spPr>
          <a:xfrm>
            <a:off x="1302327" y="6705474"/>
            <a:ext cx="721908" cy="328924"/>
          </a:xfrm>
          <a:custGeom>
            <a:avLst/>
            <a:gdLst>
              <a:gd name="connsiteX0" fmla="*/ 46182 w 721908"/>
              <a:gd name="connsiteY0" fmla="*/ 126 h 328924"/>
              <a:gd name="connsiteX1" fmla="*/ 346364 w 721908"/>
              <a:gd name="connsiteY1" fmla="*/ 92490 h 328924"/>
              <a:gd name="connsiteX2" fmla="*/ 281709 w 721908"/>
              <a:gd name="connsiteY2" fmla="*/ 64781 h 328924"/>
              <a:gd name="connsiteX3" fmla="*/ 512618 w 721908"/>
              <a:gd name="connsiteY3" fmla="*/ 27835 h 328924"/>
              <a:gd name="connsiteX4" fmla="*/ 429491 w 721908"/>
              <a:gd name="connsiteY4" fmla="*/ 27835 h 328924"/>
              <a:gd name="connsiteX5" fmla="*/ 720437 w 721908"/>
              <a:gd name="connsiteY5" fmla="*/ 4744 h 328924"/>
              <a:gd name="connsiteX6" fmla="*/ 540328 w 721908"/>
              <a:gd name="connsiteY6" fmla="*/ 60162 h 328924"/>
              <a:gd name="connsiteX7" fmla="*/ 494146 w 721908"/>
              <a:gd name="connsiteY7" fmla="*/ 110962 h 328924"/>
              <a:gd name="connsiteX8" fmla="*/ 628073 w 721908"/>
              <a:gd name="connsiteY8" fmla="*/ 138671 h 328924"/>
              <a:gd name="connsiteX9" fmla="*/ 438728 w 721908"/>
              <a:gd name="connsiteY9" fmla="*/ 170999 h 328924"/>
              <a:gd name="connsiteX10" fmla="*/ 669637 w 721908"/>
              <a:gd name="connsiteY10" fmla="*/ 175617 h 328924"/>
              <a:gd name="connsiteX11" fmla="*/ 263237 w 721908"/>
              <a:gd name="connsiteY11" fmla="*/ 235653 h 328924"/>
              <a:gd name="connsiteX12" fmla="*/ 586509 w 721908"/>
              <a:gd name="connsiteY12" fmla="*/ 244890 h 328924"/>
              <a:gd name="connsiteX13" fmla="*/ 332509 w 721908"/>
              <a:gd name="connsiteY13" fmla="*/ 277217 h 328924"/>
              <a:gd name="connsiteX14" fmla="*/ 429491 w 721908"/>
              <a:gd name="connsiteY14" fmla="*/ 304926 h 328924"/>
              <a:gd name="connsiteX15" fmla="*/ 193964 w 721908"/>
              <a:gd name="connsiteY15" fmla="*/ 328017 h 328924"/>
              <a:gd name="connsiteX16" fmla="*/ 350982 w 721908"/>
              <a:gd name="connsiteY16" fmla="*/ 272599 h 328924"/>
              <a:gd name="connsiteX17" fmla="*/ 175491 w 721908"/>
              <a:gd name="connsiteY17" fmla="*/ 147908 h 328924"/>
              <a:gd name="connsiteX18" fmla="*/ 0 w 721908"/>
              <a:gd name="connsiteY18" fmla="*/ 129435 h 328924"/>
              <a:gd name="connsiteX19" fmla="*/ 318655 w 721908"/>
              <a:gd name="connsiteY19" fmla="*/ 161762 h 328924"/>
              <a:gd name="connsiteX20" fmla="*/ 92364 w 721908"/>
              <a:gd name="connsiteY20" fmla="*/ 115581 h 328924"/>
              <a:gd name="connsiteX21" fmla="*/ 46182 w 721908"/>
              <a:gd name="connsiteY21" fmla="*/ 126 h 32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1908" h="328924">
                <a:moveTo>
                  <a:pt x="46182" y="126"/>
                </a:moveTo>
                <a:cubicBezTo>
                  <a:pt x="88515" y="-3722"/>
                  <a:pt x="307110" y="81714"/>
                  <a:pt x="346364" y="92490"/>
                </a:cubicBezTo>
                <a:cubicBezTo>
                  <a:pt x="385619" y="103266"/>
                  <a:pt x="254000" y="75557"/>
                  <a:pt x="281709" y="64781"/>
                </a:cubicBezTo>
                <a:cubicBezTo>
                  <a:pt x="309418" y="54005"/>
                  <a:pt x="487988" y="33993"/>
                  <a:pt x="512618" y="27835"/>
                </a:cubicBezTo>
                <a:cubicBezTo>
                  <a:pt x="537248" y="21677"/>
                  <a:pt x="394855" y="31683"/>
                  <a:pt x="429491" y="27835"/>
                </a:cubicBezTo>
                <a:cubicBezTo>
                  <a:pt x="464127" y="23987"/>
                  <a:pt x="701964" y="-644"/>
                  <a:pt x="720437" y="4744"/>
                </a:cubicBezTo>
                <a:cubicBezTo>
                  <a:pt x="738910" y="10132"/>
                  <a:pt x="578043" y="42459"/>
                  <a:pt x="540328" y="60162"/>
                </a:cubicBezTo>
                <a:cubicBezTo>
                  <a:pt x="502613" y="77865"/>
                  <a:pt x="479522" y="97877"/>
                  <a:pt x="494146" y="110962"/>
                </a:cubicBezTo>
                <a:cubicBezTo>
                  <a:pt x="508770" y="124047"/>
                  <a:pt x="637309" y="128665"/>
                  <a:pt x="628073" y="138671"/>
                </a:cubicBezTo>
                <a:cubicBezTo>
                  <a:pt x="618837" y="148677"/>
                  <a:pt x="431801" y="164841"/>
                  <a:pt x="438728" y="170999"/>
                </a:cubicBezTo>
                <a:cubicBezTo>
                  <a:pt x="445655" y="177157"/>
                  <a:pt x="698886" y="164841"/>
                  <a:pt x="669637" y="175617"/>
                </a:cubicBezTo>
                <a:cubicBezTo>
                  <a:pt x="640389" y="186393"/>
                  <a:pt x="277092" y="224108"/>
                  <a:pt x="263237" y="235653"/>
                </a:cubicBezTo>
                <a:cubicBezTo>
                  <a:pt x="249382" y="247198"/>
                  <a:pt x="574964" y="237963"/>
                  <a:pt x="586509" y="244890"/>
                </a:cubicBezTo>
                <a:cubicBezTo>
                  <a:pt x="598054" y="251817"/>
                  <a:pt x="358679" y="267211"/>
                  <a:pt x="332509" y="277217"/>
                </a:cubicBezTo>
                <a:cubicBezTo>
                  <a:pt x="306339" y="287223"/>
                  <a:pt x="452582" y="296459"/>
                  <a:pt x="429491" y="304926"/>
                </a:cubicBezTo>
                <a:cubicBezTo>
                  <a:pt x="406400" y="313393"/>
                  <a:pt x="207049" y="333405"/>
                  <a:pt x="193964" y="328017"/>
                </a:cubicBezTo>
                <a:cubicBezTo>
                  <a:pt x="180879" y="322629"/>
                  <a:pt x="354061" y="302617"/>
                  <a:pt x="350982" y="272599"/>
                </a:cubicBezTo>
                <a:cubicBezTo>
                  <a:pt x="347903" y="242581"/>
                  <a:pt x="233988" y="171769"/>
                  <a:pt x="175491" y="147908"/>
                </a:cubicBezTo>
                <a:cubicBezTo>
                  <a:pt x="116994" y="124047"/>
                  <a:pt x="0" y="129435"/>
                  <a:pt x="0" y="129435"/>
                </a:cubicBezTo>
                <a:cubicBezTo>
                  <a:pt x="23861" y="131744"/>
                  <a:pt x="303261" y="164071"/>
                  <a:pt x="318655" y="161762"/>
                </a:cubicBezTo>
                <a:cubicBezTo>
                  <a:pt x="334049" y="159453"/>
                  <a:pt x="140085" y="135593"/>
                  <a:pt x="92364" y="115581"/>
                </a:cubicBezTo>
                <a:cubicBezTo>
                  <a:pt x="44643" y="95569"/>
                  <a:pt x="3849" y="3974"/>
                  <a:pt x="46182" y="126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A455DA92-09C3-620F-2DCE-463856FCD3E4}"/>
              </a:ext>
            </a:extLst>
          </p:cNvPr>
          <p:cNvSpPr/>
          <p:nvPr/>
        </p:nvSpPr>
        <p:spPr>
          <a:xfrm>
            <a:off x="1787035" y="6241154"/>
            <a:ext cx="305214" cy="1637731"/>
          </a:xfrm>
          <a:custGeom>
            <a:avLst/>
            <a:gdLst>
              <a:gd name="connsiteX0" fmla="*/ 203401 w 305214"/>
              <a:gd name="connsiteY0" fmla="*/ 30337 h 1637731"/>
              <a:gd name="connsiteX1" fmla="*/ 305001 w 305214"/>
              <a:gd name="connsiteY1" fmla="*/ 275101 h 1637731"/>
              <a:gd name="connsiteX2" fmla="*/ 231110 w 305214"/>
              <a:gd name="connsiteY2" fmla="*/ 566046 h 1637731"/>
              <a:gd name="connsiteX3" fmla="*/ 263438 w 305214"/>
              <a:gd name="connsiteY3" fmla="*/ 450591 h 1637731"/>
              <a:gd name="connsiteX4" fmla="*/ 111038 w 305214"/>
              <a:gd name="connsiteY4" fmla="*/ 935501 h 1637731"/>
              <a:gd name="connsiteX5" fmla="*/ 201 w 305214"/>
              <a:gd name="connsiteY5" fmla="*/ 1129464 h 1637731"/>
              <a:gd name="connsiteX6" fmla="*/ 83329 w 305214"/>
              <a:gd name="connsiteY6" fmla="*/ 1087901 h 1637731"/>
              <a:gd name="connsiteX7" fmla="*/ 69474 w 305214"/>
              <a:gd name="connsiteY7" fmla="*/ 1291101 h 1637731"/>
              <a:gd name="connsiteX8" fmla="*/ 180310 w 305214"/>
              <a:gd name="connsiteY8" fmla="*/ 1632846 h 1637731"/>
              <a:gd name="connsiteX9" fmla="*/ 101801 w 305214"/>
              <a:gd name="connsiteY9" fmla="*/ 1434264 h 1637731"/>
              <a:gd name="connsiteX10" fmla="*/ 97183 w 305214"/>
              <a:gd name="connsiteY10" fmla="*/ 676882 h 1637731"/>
              <a:gd name="connsiteX11" fmla="*/ 74092 w 305214"/>
              <a:gd name="connsiteY11" fmla="*/ 820046 h 1637731"/>
              <a:gd name="connsiteX12" fmla="*/ 203401 w 305214"/>
              <a:gd name="connsiteY12" fmla="*/ 335137 h 1637731"/>
              <a:gd name="connsiteX13" fmla="*/ 258820 w 305214"/>
              <a:gd name="connsiteY13" fmla="*/ 450591 h 1637731"/>
              <a:gd name="connsiteX14" fmla="*/ 97183 w 305214"/>
              <a:gd name="connsiteY14" fmla="*/ 2628 h 1637731"/>
              <a:gd name="connsiteX15" fmla="*/ 203401 w 305214"/>
              <a:gd name="connsiteY15" fmla="*/ 256628 h 1637731"/>
              <a:gd name="connsiteX16" fmla="*/ 203401 w 305214"/>
              <a:gd name="connsiteY16" fmla="*/ 30337 h 163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5214" h="1637731">
                <a:moveTo>
                  <a:pt x="203401" y="30337"/>
                </a:moveTo>
                <a:cubicBezTo>
                  <a:pt x="220334" y="33416"/>
                  <a:pt x="300383" y="185816"/>
                  <a:pt x="305001" y="275101"/>
                </a:cubicBezTo>
                <a:cubicBezTo>
                  <a:pt x="309619" y="364386"/>
                  <a:pt x="238037" y="536798"/>
                  <a:pt x="231110" y="566046"/>
                </a:cubicBezTo>
                <a:cubicBezTo>
                  <a:pt x="224183" y="595294"/>
                  <a:pt x="283450" y="389015"/>
                  <a:pt x="263438" y="450591"/>
                </a:cubicBezTo>
                <a:cubicBezTo>
                  <a:pt x="243426" y="512167"/>
                  <a:pt x="154911" y="822356"/>
                  <a:pt x="111038" y="935501"/>
                </a:cubicBezTo>
                <a:cubicBezTo>
                  <a:pt x="67165" y="1048646"/>
                  <a:pt x="4819" y="1104064"/>
                  <a:pt x="201" y="1129464"/>
                </a:cubicBezTo>
                <a:cubicBezTo>
                  <a:pt x="-4417" y="1154864"/>
                  <a:pt x="71784" y="1060962"/>
                  <a:pt x="83329" y="1087901"/>
                </a:cubicBezTo>
                <a:cubicBezTo>
                  <a:pt x="94874" y="1114840"/>
                  <a:pt x="53311" y="1200277"/>
                  <a:pt x="69474" y="1291101"/>
                </a:cubicBezTo>
                <a:cubicBezTo>
                  <a:pt x="85637" y="1381925"/>
                  <a:pt x="174922" y="1608986"/>
                  <a:pt x="180310" y="1632846"/>
                </a:cubicBezTo>
                <a:cubicBezTo>
                  <a:pt x="185698" y="1656707"/>
                  <a:pt x="115655" y="1593591"/>
                  <a:pt x="101801" y="1434264"/>
                </a:cubicBezTo>
                <a:cubicBezTo>
                  <a:pt x="87946" y="1274937"/>
                  <a:pt x="101801" y="779252"/>
                  <a:pt x="97183" y="676882"/>
                </a:cubicBezTo>
                <a:cubicBezTo>
                  <a:pt x="92565" y="574512"/>
                  <a:pt x="56389" y="877003"/>
                  <a:pt x="74092" y="820046"/>
                </a:cubicBezTo>
                <a:cubicBezTo>
                  <a:pt x="91795" y="763089"/>
                  <a:pt x="172613" y="396713"/>
                  <a:pt x="203401" y="335137"/>
                </a:cubicBezTo>
                <a:cubicBezTo>
                  <a:pt x="234189" y="273561"/>
                  <a:pt x="276523" y="506009"/>
                  <a:pt x="258820" y="450591"/>
                </a:cubicBezTo>
                <a:cubicBezTo>
                  <a:pt x="241117" y="395173"/>
                  <a:pt x="106419" y="34955"/>
                  <a:pt x="97183" y="2628"/>
                </a:cubicBezTo>
                <a:cubicBezTo>
                  <a:pt x="87947" y="-29699"/>
                  <a:pt x="185698" y="246622"/>
                  <a:pt x="203401" y="256628"/>
                </a:cubicBezTo>
                <a:cubicBezTo>
                  <a:pt x="221104" y="266634"/>
                  <a:pt x="186468" y="27258"/>
                  <a:pt x="203401" y="3033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20A29C0B-6160-9D25-0300-2F64E0FF6908}"/>
              </a:ext>
            </a:extLst>
          </p:cNvPr>
          <p:cNvSpPr/>
          <p:nvPr/>
        </p:nvSpPr>
        <p:spPr>
          <a:xfrm>
            <a:off x="2600898" y="6874441"/>
            <a:ext cx="709479" cy="950624"/>
          </a:xfrm>
          <a:custGeom>
            <a:avLst/>
            <a:gdLst>
              <a:gd name="connsiteX0" fmla="*/ 81087 w 709479"/>
              <a:gd name="connsiteY0" fmla="*/ 776 h 950624"/>
              <a:gd name="connsiteX1" fmla="*/ 218821 w 709479"/>
              <a:gd name="connsiteY1" fmla="*/ 398674 h 950624"/>
              <a:gd name="connsiteX2" fmla="*/ 299166 w 709479"/>
              <a:gd name="connsiteY2" fmla="*/ 333633 h 950624"/>
              <a:gd name="connsiteX3" fmla="*/ 318295 w 709479"/>
              <a:gd name="connsiteY3" fmla="*/ 429281 h 950624"/>
              <a:gd name="connsiteX4" fmla="*/ 482811 w 709479"/>
              <a:gd name="connsiteY4" fmla="*/ 704749 h 950624"/>
              <a:gd name="connsiteX5" fmla="*/ 708541 w 709479"/>
              <a:gd name="connsiteY5" fmla="*/ 949609 h 950624"/>
              <a:gd name="connsiteX6" fmla="*/ 390988 w 709479"/>
              <a:gd name="connsiteY6" fmla="*/ 781268 h 950624"/>
              <a:gd name="connsiteX7" fmla="*/ 149954 w 709479"/>
              <a:gd name="connsiteY7" fmla="*/ 524930 h 950624"/>
              <a:gd name="connsiteX8" fmla="*/ 188213 w 709479"/>
              <a:gd name="connsiteY8" fmla="*/ 616752 h 950624"/>
              <a:gd name="connsiteX9" fmla="*/ 23698 w 709479"/>
              <a:gd name="connsiteY9" fmla="*/ 383370 h 950624"/>
              <a:gd name="connsiteX10" fmla="*/ 12220 w 709479"/>
              <a:gd name="connsiteY10" fmla="*/ 153813 h 950624"/>
              <a:gd name="connsiteX11" fmla="*/ 130824 w 709479"/>
              <a:gd name="connsiteY11" fmla="*/ 387196 h 950624"/>
              <a:gd name="connsiteX12" fmla="*/ 130824 w 709479"/>
              <a:gd name="connsiteY12" fmla="*/ 299199 h 950624"/>
              <a:gd name="connsiteX13" fmla="*/ 81087 w 709479"/>
              <a:gd name="connsiteY13" fmla="*/ 776 h 95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9479" h="950624">
                <a:moveTo>
                  <a:pt x="81087" y="776"/>
                </a:moveTo>
                <a:cubicBezTo>
                  <a:pt x="95753" y="17355"/>
                  <a:pt x="182475" y="343198"/>
                  <a:pt x="218821" y="398674"/>
                </a:cubicBezTo>
                <a:cubicBezTo>
                  <a:pt x="255167" y="454150"/>
                  <a:pt x="282587" y="328532"/>
                  <a:pt x="299166" y="333633"/>
                </a:cubicBezTo>
                <a:cubicBezTo>
                  <a:pt x="315745" y="338734"/>
                  <a:pt x="287688" y="367428"/>
                  <a:pt x="318295" y="429281"/>
                </a:cubicBezTo>
                <a:cubicBezTo>
                  <a:pt x="348902" y="491134"/>
                  <a:pt x="417770" y="618028"/>
                  <a:pt x="482811" y="704749"/>
                </a:cubicBezTo>
                <a:cubicBezTo>
                  <a:pt x="547852" y="791470"/>
                  <a:pt x="723845" y="936856"/>
                  <a:pt x="708541" y="949609"/>
                </a:cubicBezTo>
                <a:cubicBezTo>
                  <a:pt x="693237" y="962362"/>
                  <a:pt x="484086" y="852048"/>
                  <a:pt x="390988" y="781268"/>
                </a:cubicBezTo>
                <a:cubicBezTo>
                  <a:pt x="297890" y="710488"/>
                  <a:pt x="183750" y="552349"/>
                  <a:pt x="149954" y="524930"/>
                </a:cubicBezTo>
                <a:cubicBezTo>
                  <a:pt x="116158" y="497511"/>
                  <a:pt x="209256" y="640345"/>
                  <a:pt x="188213" y="616752"/>
                </a:cubicBezTo>
                <a:cubicBezTo>
                  <a:pt x="167170" y="593159"/>
                  <a:pt x="53030" y="460526"/>
                  <a:pt x="23698" y="383370"/>
                </a:cubicBezTo>
                <a:cubicBezTo>
                  <a:pt x="-5634" y="306214"/>
                  <a:pt x="-5634" y="153175"/>
                  <a:pt x="12220" y="153813"/>
                </a:cubicBezTo>
                <a:cubicBezTo>
                  <a:pt x="30074" y="154451"/>
                  <a:pt x="111057" y="362965"/>
                  <a:pt x="130824" y="387196"/>
                </a:cubicBezTo>
                <a:cubicBezTo>
                  <a:pt x="150591" y="411427"/>
                  <a:pt x="135925" y="360414"/>
                  <a:pt x="130824" y="299199"/>
                </a:cubicBezTo>
                <a:cubicBezTo>
                  <a:pt x="125723" y="237984"/>
                  <a:pt x="66421" y="-15803"/>
                  <a:pt x="81087" y="776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52EDEE82-22DD-40BC-675A-BBFAF8FC6F06}"/>
              </a:ext>
            </a:extLst>
          </p:cNvPr>
          <p:cNvSpPr/>
          <p:nvPr/>
        </p:nvSpPr>
        <p:spPr>
          <a:xfrm>
            <a:off x="2505691" y="7213814"/>
            <a:ext cx="362434" cy="603439"/>
          </a:xfrm>
          <a:custGeom>
            <a:avLst/>
            <a:gdLst>
              <a:gd name="connsiteX0" fmla="*/ 118905 w 362434"/>
              <a:gd name="connsiteY0" fmla="*/ 1912 h 603439"/>
              <a:gd name="connsiteX1" fmla="*/ 344635 w 362434"/>
              <a:gd name="connsiteY1" fmla="*/ 300335 h 603439"/>
              <a:gd name="connsiteX2" fmla="*/ 333158 w 362434"/>
              <a:gd name="connsiteY2" fmla="*/ 453373 h 603439"/>
              <a:gd name="connsiteX3" fmla="*/ 214553 w 362434"/>
              <a:gd name="connsiteY3" fmla="*/ 602584 h 603439"/>
              <a:gd name="connsiteX4" fmla="*/ 7953 w 362434"/>
              <a:gd name="connsiteY4" fmla="*/ 514588 h 603439"/>
              <a:gd name="connsiteX5" fmla="*/ 92123 w 362434"/>
              <a:gd name="connsiteY5" fmla="*/ 518414 h 603439"/>
              <a:gd name="connsiteX6" fmla="*/ 301 w 362434"/>
              <a:gd name="connsiteY6" fmla="*/ 399809 h 603439"/>
              <a:gd name="connsiteX7" fmla="*/ 130383 w 362434"/>
              <a:gd name="connsiteY7" fmla="*/ 468676 h 603439"/>
              <a:gd name="connsiteX8" fmla="*/ 203076 w 362434"/>
              <a:gd name="connsiteY8" fmla="*/ 480154 h 603439"/>
              <a:gd name="connsiteX9" fmla="*/ 111253 w 362434"/>
              <a:gd name="connsiteY9" fmla="*/ 411287 h 603439"/>
              <a:gd name="connsiteX10" fmla="*/ 206901 w 362434"/>
              <a:gd name="connsiteY10" fmla="*/ 403635 h 603439"/>
              <a:gd name="connsiteX11" fmla="*/ 298724 w 362434"/>
              <a:gd name="connsiteY11" fmla="*/ 300335 h 603439"/>
              <a:gd name="connsiteX12" fmla="*/ 260465 w 362434"/>
              <a:gd name="connsiteY12" fmla="*/ 315639 h 603439"/>
              <a:gd name="connsiteX13" fmla="*/ 206901 w 362434"/>
              <a:gd name="connsiteY13" fmla="*/ 177905 h 603439"/>
              <a:gd name="connsiteX14" fmla="*/ 118905 w 362434"/>
              <a:gd name="connsiteY14" fmla="*/ 1912 h 60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2434" h="603439">
                <a:moveTo>
                  <a:pt x="118905" y="1912"/>
                </a:moveTo>
                <a:cubicBezTo>
                  <a:pt x="141861" y="22317"/>
                  <a:pt x="308926" y="225091"/>
                  <a:pt x="344635" y="300335"/>
                </a:cubicBezTo>
                <a:cubicBezTo>
                  <a:pt x="380344" y="375579"/>
                  <a:pt x="354838" y="402998"/>
                  <a:pt x="333158" y="453373"/>
                </a:cubicBezTo>
                <a:cubicBezTo>
                  <a:pt x="311478" y="503748"/>
                  <a:pt x="268754" y="592382"/>
                  <a:pt x="214553" y="602584"/>
                </a:cubicBezTo>
                <a:cubicBezTo>
                  <a:pt x="160352" y="612786"/>
                  <a:pt x="28358" y="528616"/>
                  <a:pt x="7953" y="514588"/>
                </a:cubicBezTo>
                <a:cubicBezTo>
                  <a:pt x="-12452" y="500560"/>
                  <a:pt x="93398" y="537544"/>
                  <a:pt x="92123" y="518414"/>
                </a:cubicBezTo>
                <a:cubicBezTo>
                  <a:pt x="90848" y="499284"/>
                  <a:pt x="-6076" y="408099"/>
                  <a:pt x="301" y="399809"/>
                </a:cubicBezTo>
                <a:cubicBezTo>
                  <a:pt x="6678" y="391519"/>
                  <a:pt x="96587" y="455285"/>
                  <a:pt x="130383" y="468676"/>
                </a:cubicBezTo>
                <a:cubicBezTo>
                  <a:pt x="164179" y="482067"/>
                  <a:pt x="206264" y="489719"/>
                  <a:pt x="203076" y="480154"/>
                </a:cubicBezTo>
                <a:cubicBezTo>
                  <a:pt x="199888" y="470589"/>
                  <a:pt x="110616" y="424040"/>
                  <a:pt x="111253" y="411287"/>
                </a:cubicBezTo>
                <a:cubicBezTo>
                  <a:pt x="111890" y="398534"/>
                  <a:pt x="175656" y="422127"/>
                  <a:pt x="206901" y="403635"/>
                </a:cubicBezTo>
                <a:cubicBezTo>
                  <a:pt x="238146" y="385143"/>
                  <a:pt x="289797" y="315001"/>
                  <a:pt x="298724" y="300335"/>
                </a:cubicBezTo>
                <a:cubicBezTo>
                  <a:pt x="307651" y="285669"/>
                  <a:pt x="275769" y="336044"/>
                  <a:pt x="260465" y="315639"/>
                </a:cubicBezTo>
                <a:cubicBezTo>
                  <a:pt x="245161" y="295234"/>
                  <a:pt x="229219" y="225729"/>
                  <a:pt x="206901" y="177905"/>
                </a:cubicBezTo>
                <a:cubicBezTo>
                  <a:pt x="184583" y="130081"/>
                  <a:pt x="95949" y="-18493"/>
                  <a:pt x="118905" y="191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4DE31D97-C7BD-E59D-5B9D-A856639A561E}"/>
              </a:ext>
            </a:extLst>
          </p:cNvPr>
          <p:cNvSpPr/>
          <p:nvPr/>
        </p:nvSpPr>
        <p:spPr>
          <a:xfrm>
            <a:off x="1740465" y="7524637"/>
            <a:ext cx="198078" cy="610576"/>
          </a:xfrm>
          <a:custGeom>
            <a:avLst/>
            <a:gdLst>
              <a:gd name="connsiteX0" fmla="*/ 69205 w 198078"/>
              <a:gd name="connsiteY0" fmla="*/ 990 h 610576"/>
              <a:gd name="connsiteX1" fmla="*/ 172506 w 198078"/>
              <a:gd name="connsiteY1" fmla="*/ 287935 h 610576"/>
              <a:gd name="connsiteX2" fmla="*/ 195461 w 198078"/>
              <a:gd name="connsiteY2" fmla="*/ 383584 h 610576"/>
              <a:gd name="connsiteX3" fmla="*/ 126594 w 198078"/>
              <a:gd name="connsiteY3" fmla="*/ 609314 h 610576"/>
              <a:gd name="connsiteX4" fmla="*/ 84509 w 198078"/>
              <a:gd name="connsiteY4" fmla="*/ 467755 h 610576"/>
              <a:gd name="connsiteX5" fmla="*/ 338 w 198078"/>
              <a:gd name="connsiteY5" fmla="*/ 314717 h 610576"/>
              <a:gd name="connsiteX6" fmla="*/ 118943 w 198078"/>
              <a:gd name="connsiteY6" fmla="*/ 437147 h 610576"/>
              <a:gd name="connsiteX7" fmla="*/ 95987 w 198078"/>
              <a:gd name="connsiteY7" fmla="*/ 295587 h 610576"/>
              <a:gd name="connsiteX8" fmla="*/ 134246 w 198078"/>
              <a:gd name="connsiteY8" fmla="*/ 379758 h 610576"/>
              <a:gd name="connsiteX9" fmla="*/ 134246 w 198078"/>
              <a:gd name="connsiteY9" fmla="*/ 291761 h 610576"/>
              <a:gd name="connsiteX10" fmla="*/ 107465 w 198078"/>
              <a:gd name="connsiteY10" fmla="*/ 196113 h 610576"/>
              <a:gd name="connsiteX11" fmla="*/ 69205 w 198078"/>
              <a:gd name="connsiteY11" fmla="*/ 990 h 61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078" h="610576">
                <a:moveTo>
                  <a:pt x="69205" y="990"/>
                </a:moveTo>
                <a:cubicBezTo>
                  <a:pt x="80045" y="16294"/>
                  <a:pt x="151463" y="224169"/>
                  <a:pt x="172506" y="287935"/>
                </a:cubicBezTo>
                <a:cubicBezTo>
                  <a:pt x="193549" y="351701"/>
                  <a:pt x="203113" y="330021"/>
                  <a:pt x="195461" y="383584"/>
                </a:cubicBezTo>
                <a:cubicBezTo>
                  <a:pt x="187809" y="437147"/>
                  <a:pt x="145086" y="595286"/>
                  <a:pt x="126594" y="609314"/>
                </a:cubicBezTo>
                <a:cubicBezTo>
                  <a:pt x="108102" y="623342"/>
                  <a:pt x="105552" y="516854"/>
                  <a:pt x="84509" y="467755"/>
                </a:cubicBezTo>
                <a:cubicBezTo>
                  <a:pt x="63466" y="418656"/>
                  <a:pt x="-5401" y="319818"/>
                  <a:pt x="338" y="314717"/>
                </a:cubicBezTo>
                <a:cubicBezTo>
                  <a:pt x="6077" y="309616"/>
                  <a:pt x="103002" y="440335"/>
                  <a:pt x="118943" y="437147"/>
                </a:cubicBezTo>
                <a:cubicBezTo>
                  <a:pt x="134884" y="433959"/>
                  <a:pt x="93437" y="305152"/>
                  <a:pt x="95987" y="295587"/>
                </a:cubicBezTo>
                <a:cubicBezTo>
                  <a:pt x="98538" y="286022"/>
                  <a:pt x="127870" y="380396"/>
                  <a:pt x="134246" y="379758"/>
                </a:cubicBezTo>
                <a:cubicBezTo>
                  <a:pt x="140622" y="379120"/>
                  <a:pt x="138710" y="322369"/>
                  <a:pt x="134246" y="291761"/>
                </a:cubicBezTo>
                <a:cubicBezTo>
                  <a:pt x="129783" y="261154"/>
                  <a:pt x="118305" y="240111"/>
                  <a:pt x="107465" y="196113"/>
                </a:cubicBezTo>
                <a:cubicBezTo>
                  <a:pt x="96625" y="152115"/>
                  <a:pt x="58365" y="-14314"/>
                  <a:pt x="69205" y="99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01B14449-02E3-BE81-A534-241163D5CC63}"/>
              </a:ext>
            </a:extLst>
          </p:cNvPr>
          <p:cNvSpPr/>
          <p:nvPr/>
        </p:nvSpPr>
        <p:spPr>
          <a:xfrm>
            <a:off x="2121633" y="7560189"/>
            <a:ext cx="270863" cy="645846"/>
          </a:xfrm>
          <a:custGeom>
            <a:avLst/>
            <a:gdLst>
              <a:gd name="connsiteX0" fmla="*/ 143324 w 270863"/>
              <a:gd name="connsiteY0" fmla="*/ 206472 h 645846"/>
              <a:gd name="connsiteX1" fmla="*/ 261929 w 270863"/>
              <a:gd name="connsiteY1" fmla="*/ 447506 h 645846"/>
              <a:gd name="connsiteX2" fmla="*/ 258103 w 270863"/>
              <a:gd name="connsiteY2" fmla="*/ 638803 h 645846"/>
              <a:gd name="connsiteX3" fmla="*/ 223669 w 270863"/>
              <a:gd name="connsiteY3" fmla="*/ 600544 h 645846"/>
              <a:gd name="connsiteX4" fmla="*/ 5590 w 270863"/>
              <a:gd name="connsiteY4" fmla="*/ 562285 h 645846"/>
              <a:gd name="connsiteX5" fmla="*/ 62980 w 270863"/>
              <a:gd name="connsiteY5" fmla="*/ 543155 h 645846"/>
              <a:gd name="connsiteX6" fmla="*/ 43850 w 270863"/>
              <a:gd name="connsiteY6" fmla="*/ 382465 h 645846"/>
              <a:gd name="connsiteX7" fmla="*/ 51502 w 270863"/>
              <a:gd name="connsiteY7" fmla="*/ 520199 h 645846"/>
              <a:gd name="connsiteX8" fmla="*/ 20894 w 270863"/>
              <a:gd name="connsiteY8" fmla="*/ 267687 h 645846"/>
              <a:gd name="connsiteX9" fmla="*/ 105065 w 270863"/>
              <a:gd name="connsiteY9" fmla="*/ 378639 h 645846"/>
              <a:gd name="connsiteX10" fmla="*/ 20894 w 270863"/>
              <a:gd name="connsiteY10" fmla="*/ 110824 h 645846"/>
              <a:gd name="connsiteX11" fmla="*/ 89761 w 270863"/>
              <a:gd name="connsiteY11" fmla="*/ 240906 h 645846"/>
              <a:gd name="connsiteX12" fmla="*/ 166280 w 270863"/>
              <a:gd name="connsiteY12" fmla="*/ 7523 h 645846"/>
              <a:gd name="connsiteX13" fmla="*/ 177758 w 270863"/>
              <a:gd name="connsiteY13" fmla="*/ 68738 h 645846"/>
              <a:gd name="connsiteX14" fmla="*/ 143324 w 270863"/>
              <a:gd name="connsiteY14" fmla="*/ 206472 h 64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0863" h="645846">
                <a:moveTo>
                  <a:pt x="143324" y="206472"/>
                </a:moveTo>
                <a:cubicBezTo>
                  <a:pt x="157352" y="269600"/>
                  <a:pt x="242799" y="375451"/>
                  <a:pt x="261929" y="447506"/>
                </a:cubicBezTo>
                <a:cubicBezTo>
                  <a:pt x="281059" y="519561"/>
                  <a:pt x="264480" y="613297"/>
                  <a:pt x="258103" y="638803"/>
                </a:cubicBezTo>
                <a:cubicBezTo>
                  <a:pt x="251726" y="664309"/>
                  <a:pt x="265754" y="613297"/>
                  <a:pt x="223669" y="600544"/>
                </a:cubicBezTo>
                <a:cubicBezTo>
                  <a:pt x="181584" y="587791"/>
                  <a:pt x="32371" y="571850"/>
                  <a:pt x="5590" y="562285"/>
                </a:cubicBezTo>
                <a:cubicBezTo>
                  <a:pt x="-21191" y="552720"/>
                  <a:pt x="56603" y="573125"/>
                  <a:pt x="62980" y="543155"/>
                </a:cubicBezTo>
                <a:cubicBezTo>
                  <a:pt x="69357" y="513185"/>
                  <a:pt x="45763" y="386291"/>
                  <a:pt x="43850" y="382465"/>
                </a:cubicBezTo>
                <a:cubicBezTo>
                  <a:pt x="41937" y="378639"/>
                  <a:pt x="55328" y="539329"/>
                  <a:pt x="51502" y="520199"/>
                </a:cubicBezTo>
                <a:cubicBezTo>
                  <a:pt x="47676" y="501069"/>
                  <a:pt x="11967" y="291280"/>
                  <a:pt x="20894" y="267687"/>
                </a:cubicBezTo>
                <a:cubicBezTo>
                  <a:pt x="29821" y="244094"/>
                  <a:pt x="105065" y="404783"/>
                  <a:pt x="105065" y="378639"/>
                </a:cubicBezTo>
                <a:cubicBezTo>
                  <a:pt x="105065" y="352495"/>
                  <a:pt x="23445" y="133779"/>
                  <a:pt x="20894" y="110824"/>
                </a:cubicBezTo>
                <a:cubicBezTo>
                  <a:pt x="18343" y="87869"/>
                  <a:pt x="65530" y="258123"/>
                  <a:pt x="89761" y="240906"/>
                </a:cubicBezTo>
                <a:cubicBezTo>
                  <a:pt x="113992" y="223689"/>
                  <a:pt x="151614" y="36218"/>
                  <a:pt x="166280" y="7523"/>
                </a:cubicBezTo>
                <a:cubicBezTo>
                  <a:pt x="180946" y="-21172"/>
                  <a:pt x="179671" y="39406"/>
                  <a:pt x="177758" y="68738"/>
                </a:cubicBezTo>
                <a:cubicBezTo>
                  <a:pt x="175845" y="98070"/>
                  <a:pt x="129296" y="143344"/>
                  <a:pt x="143324" y="20647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F08CD632-982E-AB8A-3FF6-35E0D1F1E5C1}"/>
              </a:ext>
            </a:extLst>
          </p:cNvPr>
          <p:cNvSpPr/>
          <p:nvPr/>
        </p:nvSpPr>
        <p:spPr>
          <a:xfrm>
            <a:off x="1836439" y="7922172"/>
            <a:ext cx="588578" cy="868639"/>
          </a:xfrm>
          <a:custGeom>
            <a:avLst/>
            <a:gdLst>
              <a:gd name="connsiteX0" fmla="*/ 321392 w 588578"/>
              <a:gd name="connsiteY0" fmla="*/ 165868 h 868639"/>
              <a:gd name="connsiteX1" fmla="*/ 126269 w 588578"/>
              <a:gd name="connsiteY1" fmla="*/ 429858 h 868639"/>
              <a:gd name="connsiteX2" fmla="*/ 244873 w 588578"/>
              <a:gd name="connsiteY2" fmla="*/ 598200 h 868639"/>
              <a:gd name="connsiteX3" fmla="*/ 191310 w 588578"/>
              <a:gd name="connsiteY3" fmla="*/ 613503 h 868639"/>
              <a:gd name="connsiteX4" fmla="*/ 585382 w 588578"/>
              <a:gd name="connsiteY4" fmla="*/ 544636 h 868639"/>
              <a:gd name="connsiteX5" fmla="*/ 367303 w 588578"/>
              <a:gd name="connsiteY5" fmla="*/ 613503 h 868639"/>
              <a:gd name="connsiteX6" fmla="*/ 183658 w 588578"/>
              <a:gd name="connsiteY6" fmla="*/ 866015 h 868639"/>
              <a:gd name="connsiteX7" fmla="*/ 118617 w 588578"/>
              <a:gd name="connsiteY7" fmla="*/ 716804 h 868639"/>
              <a:gd name="connsiteX8" fmla="*/ 13 w 588578"/>
              <a:gd name="connsiteY8" fmla="*/ 284472 h 868639"/>
              <a:gd name="connsiteX9" fmla="*/ 110965 w 588578"/>
              <a:gd name="connsiteY9" fmla="*/ 460466 h 868639"/>
              <a:gd name="connsiteX10" fmla="*/ 130095 w 588578"/>
              <a:gd name="connsiteY10" fmla="*/ 204128 h 868639"/>
              <a:gd name="connsiteX11" fmla="*/ 122443 w 588578"/>
              <a:gd name="connsiteY11" fmla="*/ 299776 h 868639"/>
              <a:gd name="connsiteX12" fmla="*/ 302262 w 588578"/>
              <a:gd name="connsiteY12" fmla="*/ 1353 h 868639"/>
              <a:gd name="connsiteX13" fmla="*/ 244873 w 588578"/>
              <a:gd name="connsiteY13" fmla="*/ 188824 h 868639"/>
              <a:gd name="connsiteX14" fmla="*/ 321392 w 588578"/>
              <a:gd name="connsiteY14" fmla="*/ 165868 h 86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8578" h="868639">
                <a:moveTo>
                  <a:pt x="321392" y="165868"/>
                </a:moveTo>
                <a:cubicBezTo>
                  <a:pt x="301625" y="206040"/>
                  <a:pt x="139022" y="357803"/>
                  <a:pt x="126269" y="429858"/>
                </a:cubicBezTo>
                <a:cubicBezTo>
                  <a:pt x="113516" y="501913"/>
                  <a:pt x="234033" y="567593"/>
                  <a:pt x="244873" y="598200"/>
                </a:cubicBezTo>
                <a:cubicBezTo>
                  <a:pt x="255713" y="628807"/>
                  <a:pt x="134559" y="622430"/>
                  <a:pt x="191310" y="613503"/>
                </a:cubicBezTo>
                <a:cubicBezTo>
                  <a:pt x="248061" y="604576"/>
                  <a:pt x="556050" y="544636"/>
                  <a:pt x="585382" y="544636"/>
                </a:cubicBezTo>
                <a:cubicBezTo>
                  <a:pt x="614714" y="544636"/>
                  <a:pt x="434257" y="559940"/>
                  <a:pt x="367303" y="613503"/>
                </a:cubicBezTo>
                <a:cubicBezTo>
                  <a:pt x="300349" y="667066"/>
                  <a:pt x="225106" y="848798"/>
                  <a:pt x="183658" y="866015"/>
                </a:cubicBezTo>
                <a:cubicBezTo>
                  <a:pt x="142210" y="883232"/>
                  <a:pt x="149224" y="813728"/>
                  <a:pt x="118617" y="716804"/>
                </a:cubicBezTo>
                <a:cubicBezTo>
                  <a:pt x="88010" y="619880"/>
                  <a:pt x="1288" y="327195"/>
                  <a:pt x="13" y="284472"/>
                </a:cubicBezTo>
                <a:cubicBezTo>
                  <a:pt x="-1262" y="241749"/>
                  <a:pt x="89285" y="473857"/>
                  <a:pt x="110965" y="460466"/>
                </a:cubicBezTo>
                <a:cubicBezTo>
                  <a:pt x="132645" y="447075"/>
                  <a:pt x="128182" y="230910"/>
                  <a:pt x="130095" y="204128"/>
                </a:cubicBezTo>
                <a:cubicBezTo>
                  <a:pt x="132008" y="177346"/>
                  <a:pt x="93749" y="333572"/>
                  <a:pt x="122443" y="299776"/>
                </a:cubicBezTo>
                <a:cubicBezTo>
                  <a:pt x="151137" y="265980"/>
                  <a:pt x="281857" y="19845"/>
                  <a:pt x="302262" y="1353"/>
                </a:cubicBezTo>
                <a:cubicBezTo>
                  <a:pt x="322667" y="-17139"/>
                  <a:pt x="240409" y="159492"/>
                  <a:pt x="244873" y="188824"/>
                </a:cubicBezTo>
                <a:cubicBezTo>
                  <a:pt x="249337" y="218156"/>
                  <a:pt x="341159" y="125696"/>
                  <a:pt x="321392" y="16586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86BD225E-1357-7749-8588-EC83095A61DF}"/>
              </a:ext>
            </a:extLst>
          </p:cNvPr>
          <p:cNvSpPr/>
          <p:nvPr/>
        </p:nvSpPr>
        <p:spPr>
          <a:xfrm>
            <a:off x="2082531" y="8562778"/>
            <a:ext cx="1762096" cy="606097"/>
          </a:xfrm>
          <a:custGeom>
            <a:avLst/>
            <a:gdLst>
              <a:gd name="connsiteX0" fmla="*/ 170948 w 1762096"/>
              <a:gd name="connsiteY0" fmla="*/ 3505 h 606097"/>
              <a:gd name="connsiteX1" fmla="*/ 216860 w 1762096"/>
              <a:gd name="connsiteY1" fmla="*/ 175672 h 606097"/>
              <a:gd name="connsiteX2" fmla="*/ 48518 w 1762096"/>
              <a:gd name="connsiteY2" fmla="*/ 439662 h 606097"/>
              <a:gd name="connsiteX3" fmla="*/ 63822 w 1762096"/>
              <a:gd name="connsiteY3" fmla="*/ 179498 h 606097"/>
              <a:gd name="connsiteX4" fmla="*/ 2607 w 1762096"/>
              <a:gd name="connsiteY4" fmla="*/ 347840 h 606097"/>
              <a:gd name="connsiteX5" fmla="*/ 25563 w 1762096"/>
              <a:gd name="connsiteY5" fmla="*/ 600352 h 606097"/>
              <a:gd name="connsiteX6" fmla="*/ 151819 w 1762096"/>
              <a:gd name="connsiteY6" fmla="*/ 523833 h 606097"/>
              <a:gd name="connsiteX7" fmla="*/ 580324 w 1762096"/>
              <a:gd name="connsiteY7" fmla="*/ 516181 h 606097"/>
              <a:gd name="connsiteX8" fmla="*/ 358420 w 1762096"/>
              <a:gd name="connsiteY8" fmla="*/ 474096 h 606097"/>
              <a:gd name="connsiteX9" fmla="*/ 1345513 w 1762096"/>
              <a:gd name="connsiteY9" fmla="*/ 282799 h 606097"/>
              <a:gd name="connsiteX10" fmla="*/ 978222 w 1762096"/>
              <a:gd name="connsiteY10" fmla="*/ 267495 h 606097"/>
              <a:gd name="connsiteX11" fmla="*/ 1758714 w 1762096"/>
              <a:gd name="connsiteY11" fmla="*/ 187150 h 606097"/>
              <a:gd name="connsiteX12" fmla="*/ 614758 w 1762096"/>
              <a:gd name="connsiteY12" fmla="*/ 41764 h 606097"/>
              <a:gd name="connsiteX13" fmla="*/ 434938 w 1762096"/>
              <a:gd name="connsiteY13" fmla="*/ 183324 h 606097"/>
              <a:gd name="connsiteX14" fmla="*/ 599454 w 1762096"/>
              <a:gd name="connsiteY14" fmla="*/ 156543 h 606097"/>
              <a:gd name="connsiteX15" fmla="*/ 335464 w 1762096"/>
              <a:gd name="connsiteY15" fmla="*/ 366969 h 606097"/>
              <a:gd name="connsiteX16" fmla="*/ 354594 w 1762096"/>
              <a:gd name="connsiteY16" fmla="*/ 145065 h 606097"/>
              <a:gd name="connsiteX17" fmla="*/ 622410 w 1762096"/>
              <a:gd name="connsiteY17" fmla="*/ 53242 h 606097"/>
              <a:gd name="connsiteX18" fmla="*/ 331638 w 1762096"/>
              <a:gd name="connsiteY18" fmla="*/ 57068 h 606097"/>
              <a:gd name="connsiteX19" fmla="*/ 170948 w 1762096"/>
              <a:gd name="connsiteY19" fmla="*/ 3505 h 60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62096" h="606097">
                <a:moveTo>
                  <a:pt x="170948" y="3505"/>
                </a:moveTo>
                <a:cubicBezTo>
                  <a:pt x="151818" y="23272"/>
                  <a:pt x="237265" y="102979"/>
                  <a:pt x="216860" y="175672"/>
                </a:cubicBezTo>
                <a:cubicBezTo>
                  <a:pt x="196455" y="248365"/>
                  <a:pt x="74024" y="439024"/>
                  <a:pt x="48518" y="439662"/>
                </a:cubicBezTo>
                <a:cubicBezTo>
                  <a:pt x="23012" y="440300"/>
                  <a:pt x="71474" y="194802"/>
                  <a:pt x="63822" y="179498"/>
                </a:cubicBezTo>
                <a:cubicBezTo>
                  <a:pt x="56170" y="164194"/>
                  <a:pt x="8983" y="277698"/>
                  <a:pt x="2607" y="347840"/>
                </a:cubicBezTo>
                <a:cubicBezTo>
                  <a:pt x="-3770" y="417982"/>
                  <a:pt x="694" y="571020"/>
                  <a:pt x="25563" y="600352"/>
                </a:cubicBezTo>
                <a:cubicBezTo>
                  <a:pt x="50432" y="629684"/>
                  <a:pt x="59359" y="537862"/>
                  <a:pt x="151819" y="523833"/>
                </a:cubicBezTo>
                <a:cubicBezTo>
                  <a:pt x="244279" y="509804"/>
                  <a:pt x="545891" y="524471"/>
                  <a:pt x="580324" y="516181"/>
                </a:cubicBezTo>
                <a:cubicBezTo>
                  <a:pt x="614758" y="507892"/>
                  <a:pt x="230888" y="512993"/>
                  <a:pt x="358420" y="474096"/>
                </a:cubicBezTo>
                <a:cubicBezTo>
                  <a:pt x="485952" y="435199"/>
                  <a:pt x="1242213" y="317232"/>
                  <a:pt x="1345513" y="282799"/>
                </a:cubicBezTo>
                <a:cubicBezTo>
                  <a:pt x="1448813" y="248366"/>
                  <a:pt x="909355" y="283436"/>
                  <a:pt x="978222" y="267495"/>
                </a:cubicBezTo>
                <a:cubicBezTo>
                  <a:pt x="1047089" y="251554"/>
                  <a:pt x="1819291" y="224772"/>
                  <a:pt x="1758714" y="187150"/>
                </a:cubicBezTo>
                <a:cubicBezTo>
                  <a:pt x="1698137" y="149528"/>
                  <a:pt x="835387" y="42402"/>
                  <a:pt x="614758" y="41764"/>
                </a:cubicBezTo>
                <a:cubicBezTo>
                  <a:pt x="394129" y="41126"/>
                  <a:pt x="437489" y="164194"/>
                  <a:pt x="434938" y="183324"/>
                </a:cubicBezTo>
                <a:cubicBezTo>
                  <a:pt x="432387" y="202454"/>
                  <a:pt x="616033" y="125936"/>
                  <a:pt x="599454" y="156543"/>
                </a:cubicBezTo>
                <a:cubicBezTo>
                  <a:pt x="582875" y="187150"/>
                  <a:pt x="376274" y="368882"/>
                  <a:pt x="335464" y="366969"/>
                </a:cubicBezTo>
                <a:cubicBezTo>
                  <a:pt x="294654" y="365056"/>
                  <a:pt x="306770" y="197353"/>
                  <a:pt x="354594" y="145065"/>
                </a:cubicBezTo>
                <a:cubicBezTo>
                  <a:pt x="402418" y="92777"/>
                  <a:pt x="626236" y="67908"/>
                  <a:pt x="622410" y="53242"/>
                </a:cubicBezTo>
                <a:cubicBezTo>
                  <a:pt x="618584" y="38576"/>
                  <a:pt x="405606" y="60256"/>
                  <a:pt x="331638" y="57068"/>
                </a:cubicBezTo>
                <a:cubicBezTo>
                  <a:pt x="257670" y="53880"/>
                  <a:pt x="190078" y="-16262"/>
                  <a:pt x="170948" y="350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BACDB336-11CF-FF44-CE65-B52F7A87EFF9}"/>
              </a:ext>
            </a:extLst>
          </p:cNvPr>
          <p:cNvSpPr/>
          <p:nvPr/>
        </p:nvSpPr>
        <p:spPr>
          <a:xfrm>
            <a:off x="2308202" y="8913151"/>
            <a:ext cx="2171119" cy="644122"/>
          </a:xfrm>
          <a:custGeom>
            <a:avLst/>
            <a:gdLst>
              <a:gd name="connsiteX0" fmla="*/ 427346 w 2171119"/>
              <a:gd name="connsiteY0" fmla="*/ 177286 h 644122"/>
              <a:gd name="connsiteX1" fmla="*/ 144226 w 2171119"/>
              <a:gd name="connsiteY1" fmla="*/ 368583 h 644122"/>
              <a:gd name="connsiteX2" fmla="*/ 125097 w 2171119"/>
              <a:gd name="connsiteY2" fmla="*/ 617269 h 644122"/>
              <a:gd name="connsiteX3" fmla="*/ 71534 w 2171119"/>
              <a:gd name="connsiteY3" fmla="*/ 632573 h 644122"/>
              <a:gd name="connsiteX4" fmla="*/ 1223142 w 2171119"/>
              <a:gd name="connsiteY4" fmla="*/ 575184 h 644122"/>
              <a:gd name="connsiteX5" fmla="*/ 1001237 w 2171119"/>
              <a:gd name="connsiteY5" fmla="*/ 605791 h 644122"/>
              <a:gd name="connsiteX6" fmla="*/ 1754948 w 2171119"/>
              <a:gd name="connsiteY6" fmla="*/ 169634 h 644122"/>
              <a:gd name="connsiteX7" fmla="*/ 2160498 w 2171119"/>
              <a:gd name="connsiteY7" fmla="*/ 1293 h 644122"/>
              <a:gd name="connsiteX8" fmla="*/ 1341746 w 2171119"/>
              <a:gd name="connsiteY8" fmla="*/ 104593 h 644122"/>
              <a:gd name="connsiteX9" fmla="*/ 852026 w 2171119"/>
              <a:gd name="connsiteY9" fmla="*/ 330323 h 644122"/>
              <a:gd name="connsiteX10" fmla="*/ 419694 w 2171119"/>
              <a:gd name="connsiteY10" fmla="*/ 341801 h 644122"/>
              <a:gd name="connsiteX11" fmla="*/ 786985 w 2171119"/>
              <a:gd name="connsiteY11" fmla="*/ 280586 h 644122"/>
              <a:gd name="connsiteX12" fmla="*/ 350827 w 2171119"/>
              <a:gd name="connsiteY12" fmla="*/ 315020 h 644122"/>
              <a:gd name="connsiteX13" fmla="*/ 477083 w 2171119"/>
              <a:gd name="connsiteY13" fmla="*/ 227023 h 644122"/>
              <a:gd name="connsiteX14" fmla="*/ 312568 w 2171119"/>
              <a:gd name="connsiteY14" fmla="*/ 288238 h 644122"/>
              <a:gd name="connsiteX15" fmla="*/ 427346 w 2171119"/>
              <a:gd name="connsiteY15" fmla="*/ 177286 h 64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71119" h="644122">
                <a:moveTo>
                  <a:pt x="427346" y="177286"/>
                </a:moveTo>
                <a:cubicBezTo>
                  <a:pt x="399289" y="190677"/>
                  <a:pt x="194601" y="295253"/>
                  <a:pt x="144226" y="368583"/>
                </a:cubicBezTo>
                <a:cubicBezTo>
                  <a:pt x="93851" y="441913"/>
                  <a:pt x="137212" y="573271"/>
                  <a:pt x="125097" y="617269"/>
                </a:cubicBezTo>
                <a:cubicBezTo>
                  <a:pt x="112982" y="661267"/>
                  <a:pt x="-111474" y="639587"/>
                  <a:pt x="71534" y="632573"/>
                </a:cubicBezTo>
                <a:cubicBezTo>
                  <a:pt x="254541" y="625559"/>
                  <a:pt x="1068192" y="579648"/>
                  <a:pt x="1223142" y="575184"/>
                </a:cubicBezTo>
                <a:cubicBezTo>
                  <a:pt x="1378093" y="570720"/>
                  <a:pt x="912603" y="673383"/>
                  <a:pt x="1001237" y="605791"/>
                </a:cubicBezTo>
                <a:cubicBezTo>
                  <a:pt x="1089871" y="538199"/>
                  <a:pt x="1561738" y="270384"/>
                  <a:pt x="1754948" y="169634"/>
                </a:cubicBezTo>
                <a:cubicBezTo>
                  <a:pt x="1948158" y="68884"/>
                  <a:pt x="2229365" y="12133"/>
                  <a:pt x="2160498" y="1293"/>
                </a:cubicBezTo>
                <a:cubicBezTo>
                  <a:pt x="2091631" y="-9547"/>
                  <a:pt x="1559825" y="49755"/>
                  <a:pt x="1341746" y="104593"/>
                </a:cubicBezTo>
                <a:cubicBezTo>
                  <a:pt x="1123667" y="159431"/>
                  <a:pt x="1005701" y="290788"/>
                  <a:pt x="852026" y="330323"/>
                </a:cubicBezTo>
                <a:cubicBezTo>
                  <a:pt x="698351" y="369858"/>
                  <a:pt x="430534" y="350090"/>
                  <a:pt x="419694" y="341801"/>
                </a:cubicBezTo>
                <a:cubicBezTo>
                  <a:pt x="408854" y="333512"/>
                  <a:pt x="798463" y="285049"/>
                  <a:pt x="786985" y="280586"/>
                </a:cubicBezTo>
                <a:cubicBezTo>
                  <a:pt x="775507" y="276123"/>
                  <a:pt x="402477" y="323947"/>
                  <a:pt x="350827" y="315020"/>
                </a:cubicBezTo>
                <a:cubicBezTo>
                  <a:pt x="299177" y="306093"/>
                  <a:pt x="483459" y="231487"/>
                  <a:pt x="477083" y="227023"/>
                </a:cubicBezTo>
                <a:cubicBezTo>
                  <a:pt x="470707" y="222559"/>
                  <a:pt x="320220" y="292702"/>
                  <a:pt x="312568" y="288238"/>
                </a:cubicBezTo>
                <a:cubicBezTo>
                  <a:pt x="304916" y="283774"/>
                  <a:pt x="455403" y="163895"/>
                  <a:pt x="427346" y="177286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6BB8141F-7E39-18E2-B3D0-54B2386590F5}"/>
              </a:ext>
            </a:extLst>
          </p:cNvPr>
          <p:cNvSpPr/>
          <p:nvPr/>
        </p:nvSpPr>
        <p:spPr>
          <a:xfrm>
            <a:off x="3267346" y="8246383"/>
            <a:ext cx="1798357" cy="936201"/>
          </a:xfrm>
          <a:custGeom>
            <a:avLst/>
            <a:gdLst>
              <a:gd name="connsiteX0" fmla="*/ 1798200 w 1798357"/>
              <a:gd name="connsiteY0" fmla="*/ 6173 h 936201"/>
              <a:gd name="connsiteX1" fmla="*/ 1163094 w 1798357"/>
              <a:gd name="connsiteY1" fmla="*/ 94169 h 936201"/>
              <a:gd name="connsiteX2" fmla="*/ 1002405 w 1798357"/>
              <a:gd name="connsiteY2" fmla="*/ 94169 h 936201"/>
              <a:gd name="connsiteX3" fmla="*/ 1400303 w 1798357"/>
              <a:gd name="connsiteY3" fmla="*/ 113299 h 936201"/>
              <a:gd name="connsiteX4" fmla="*/ 799630 w 1798357"/>
              <a:gd name="connsiteY4" fmla="*/ 273989 h 936201"/>
              <a:gd name="connsiteX5" fmla="*/ 1090401 w 1798357"/>
              <a:gd name="connsiteY5" fmla="*/ 258685 h 936201"/>
              <a:gd name="connsiteX6" fmla="*/ 550944 w 1798357"/>
              <a:gd name="connsiteY6" fmla="*/ 438504 h 936201"/>
              <a:gd name="connsiteX7" fmla="*/ 979449 w 1798357"/>
              <a:gd name="connsiteY7" fmla="*/ 392593 h 936201"/>
              <a:gd name="connsiteX8" fmla="*/ 237216 w 1798357"/>
              <a:gd name="connsiteY8" fmla="*/ 595368 h 936201"/>
              <a:gd name="connsiteX9" fmla="*/ 688677 w 1798357"/>
              <a:gd name="connsiteY9" fmla="*/ 560934 h 936201"/>
              <a:gd name="connsiteX10" fmla="*/ 8 w 1798357"/>
              <a:gd name="connsiteY10" fmla="*/ 821098 h 936201"/>
              <a:gd name="connsiteX11" fmla="*/ 673374 w 1798357"/>
              <a:gd name="connsiteY11" fmla="*/ 698668 h 936201"/>
              <a:gd name="connsiteX12" fmla="*/ 788152 w 1798357"/>
              <a:gd name="connsiteY12" fmla="*/ 752231 h 936201"/>
              <a:gd name="connsiteX13" fmla="*/ 38267 w 1798357"/>
              <a:gd name="connsiteY13" fmla="*/ 935876 h 936201"/>
              <a:gd name="connsiteX14" fmla="*/ 784326 w 1798357"/>
              <a:gd name="connsiteY14" fmla="*/ 702494 h 936201"/>
              <a:gd name="connsiteX15" fmla="*/ 1289350 w 1798357"/>
              <a:gd name="connsiteY15" fmla="*/ 358159 h 936201"/>
              <a:gd name="connsiteX16" fmla="*/ 1599251 w 1798357"/>
              <a:gd name="connsiteY16" fmla="*/ 201296 h 936201"/>
              <a:gd name="connsiteX17" fmla="*/ 1228135 w 1798357"/>
              <a:gd name="connsiteY17" fmla="*/ 289292 h 936201"/>
              <a:gd name="connsiteX18" fmla="*/ 1798200 w 1798357"/>
              <a:gd name="connsiteY18" fmla="*/ 6173 h 93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98357" h="936201">
                <a:moveTo>
                  <a:pt x="1798200" y="6173"/>
                </a:moveTo>
                <a:cubicBezTo>
                  <a:pt x="1787360" y="-26347"/>
                  <a:pt x="1295726" y="79503"/>
                  <a:pt x="1163094" y="94169"/>
                </a:cubicBezTo>
                <a:cubicBezTo>
                  <a:pt x="1030462" y="108835"/>
                  <a:pt x="962870" y="90981"/>
                  <a:pt x="1002405" y="94169"/>
                </a:cubicBezTo>
                <a:cubicBezTo>
                  <a:pt x="1041940" y="97357"/>
                  <a:pt x="1434099" y="83329"/>
                  <a:pt x="1400303" y="113299"/>
                </a:cubicBezTo>
                <a:cubicBezTo>
                  <a:pt x="1366507" y="143269"/>
                  <a:pt x="851280" y="249758"/>
                  <a:pt x="799630" y="273989"/>
                </a:cubicBezTo>
                <a:cubicBezTo>
                  <a:pt x="747980" y="298220"/>
                  <a:pt x="1131849" y="231266"/>
                  <a:pt x="1090401" y="258685"/>
                </a:cubicBezTo>
                <a:cubicBezTo>
                  <a:pt x="1048953" y="286104"/>
                  <a:pt x="569436" y="416186"/>
                  <a:pt x="550944" y="438504"/>
                </a:cubicBezTo>
                <a:cubicBezTo>
                  <a:pt x="532452" y="460822"/>
                  <a:pt x="1031737" y="366449"/>
                  <a:pt x="979449" y="392593"/>
                </a:cubicBezTo>
                <a:cubicBezTo>
                  <a:pt x="927161" y="418737"/>
                  <a:pt x="285678" y="567311"/>
                  <a:pt x="237216" y="595368"/>
                </a:cubicBezTo>
                <a:cubicBezTo>
                  <a:pt x="188754" y="623425"/>
                  <a:pt x="728212" y="523312"/>
                  <a:pt x="688677" y="560934"/>
                </a:cubicBezTo>
                <a:cubicBezTo>
                  <a:pt x="649142" y="598556"/>
                  <a:pt x="2558" y="798142"/>
                  <a:pt x="8" y="821098"/>
                </a:cubicBezTo>
                <a:cubicBezTo>
                  <a:pt x="-2542" y="844054"/>
                  <a:pt x="542017" y="710146"/>
                  <a:pt x="673374" y="698668"/>
                </a:cubicBezTo>
                <a:cubicBezTo>
                  <a:pt x="804731" y="687190"/>
                  <a:pt x="894003" y="712696"/>
                  <a:pt x="788152" y="752231"/>
                </a:cubicBezTo>
                <a:cubicBezTo>
                  <a:pt x="682301" y="791766"/>
                  <a:pt x="38905" y="944165"/>
                  <a:pt x="38267" y="935876"/>
                </a:cubicBezTo>
                <a:cubicBezTo>
                  <a:pt x="37629" y="927587"/>
                  <a:pt x="575812" y="798780"/>
                  <a:pt x="784326" y="702494"/>
                </a:cubicBezTo>
                <a:cubicBezTo>
                  <a:pt x="992840" y="606208"/>
                  <a:pt x="1153529" y="441692"/>
                  <a:pt x="1289350" y="358159"/>
                </a:cubicBezTo>
                <a:cubicBezTo>
                  <a:pt x="1425171" y="274626"/>
                  <a:pt x="1609453" y="212774"/>
                  <a:pt x="1599251" y="201296"/>
                </a:cubicBezTo>
                <a:cubicBezTo>
                  <a:pt x="1589048" y="189818"/>
                  <a:pt x="1198165" y="319262"/>
                  <a:pt x="1228135" y="289292"/>
                </a:cubicBezTo>
                <a:cubicBezTo>
                  <a:pt x="1258105" y="259322"/>
                  <a:pt x="1809040" y="38693"/>
                  <a:pt x="1798200" y="617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D076C906-F4EB-13C4-36B4-6BFD92D08C47}"/>
              </a:ext>
            </a:extLst>
          </p:cNvPr>
          <p:cNvSpPr/>
          <p:nvPr/>
        </p:nvSpPr>
        <p:spPr>
          <a:xfrm>
            <a:off x="4937777" y="7384284"/>
            <a:ext cx="601041" cy="1093114"/>
          </a:xfrm>
          <a:custGeom>
            <a:avLst/>
            <a:gdLst>
              <a:gd name="connsiteX0" fmla="*/ 598360 w 601041"/>
              <a:gd name="connsiteY0" fmla="*/ 286729 h 1093114"/>
              <a:gd name="connsiteX1" fmla="*/ 242548 w 601041"/>
              <a:gd name="connsiteY1" fmla="*/ 363247 h 1093114"/>
              <a:gd name="connsiteX2" fmla="*/ 158377 w 601041"/>
              <a:gd name="connsiteY2" fmla="*/ 699930 h 1093114"/>
              <a:gd name="connsiteX3" fmla="*/ 234896 w 601041"/>
              <a:gd name="connsiteY3" fmla="*/ 581326 h 1093114"/>
              <a:gd name="connsiteX4" fmla="*/ 9165 w 601041"/>
              <a:gd name="connsiteY4" fmla="*/ 1086350 h 1093114"/>
              <a:gd name="connsiteX5" fmla="*/ 55077 w 601041"/>
              <a:gd name="connsiteY5" fmla="*/ 814708 h 1093114"/>
              <a:gd name="connsiteX6" fmla="*/ 158377 w 601041"/>
              <a:gd name="connsiteY6" fmla="*/ 26565 h 1093114"/>
              <a:gd name="connsiteX7" fmla="*/ 196636 w 601041"/>
              <a:gd name="connsiteY7" fmla="*/ 183428 h 1093114"/>
              <a:gd name="connsiteX8" fmla="*/ 594534 w 601041"/>
              <a:gd name="connsiteY8" fmla="*/ 160472 h 1093114"/>
              <a:gd name="connsiteX9" fmla="*/ 414715 w 601041"/>
              <a:gd name="connsiteY9" fmla="*/ 122213 h 1093114"/>
              <a:gd name="connsiteX10" fmla="*/ 598360 w 601041"/>
              <a:gd name="connsiteY10" fmla="*/ 286729 h 109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1041" h="1093114">
                <a:moveTo>
                  <a:pt x="598360" y="286729"/>
                </a:moveTo>
                <a:cubicBezTo>
                  <a:pt x="569665" y="326901"/>
                  <a:pt x="315879" y="294380"/>
                  <a:pt x="242548" y="363247"/>
                </a:cubicBezTo>
                <a:cubicBezTo>
                  <a:pt x="169217" y="432114"/>
                  <a:pt x="159652" y="663584"/>
                  <a:pt x="158377" y="699930"/>
                </a:cubicBezTo>
                <a:cubicBezTo>
                  <a:pt x="157102" y="736276"/>
                  <a:pt x="259765" y="516923"/>
                  <a:pt x="234896" y="581326"/>
                </a:cubicBezTo>
                <a:cubicBezTo>
                  <a:pt x="210027" y="645729"/>
                  <a:pt x="39135" y="1047453"/>
                  <a:pt x="9165" y="1086350"/>
                </a:cubicBezTo>
                <a:cubicBezTo>
                  <a:pt x="-20805" y="1125247"/>
                  <a:pt x="30208" y="991339"/>
                  <a:pt x="55077" y="814708"/>
                </a:cubicBezTo>
                <a:cubicBezTo>
                  <a:pt x="79946" y="638077"/>
                  <a:pt x="134784" y="131778"/>
                  <a:pt x="158377" y="26565"/>
                </a:cubicBezTo>
                <a:cubicBezTo>
                  <a:pt x="181970" y="-78648"/>
                  <a:pt x="123943" y="161110"/>
                  <a:pt x="196636" y="183428"/>
                </a:cubicBezTo>
                <a:cubicBezTo>
                  <a:pt x="269329" y="205746"/>
                  <a:pt x="558188" y="170674"/>
                  <a:pt x="594534" y="160472"/>
                </a:cubicBezTo>
                <a:cubicBezTo>
                  <a:pt x="630880" y="150270"/>
                  <a:pt x="413440" y="104996"/>
                  <a:pt x="414715" y="122213"/>
                </a:cubicBezTo>
                <a:cubicBezTo>
                  <a:pt x="415990" y="139430"/>
                  <a:pt x="627055" y="246557"/>
                  <a:pt x="598360" y="28672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BD8531AF-7596-1776-AE4D-81C75DF27EBA}"/>
              </a:ext>
            </a:extLst>
          </p:cNvPr>
          <p:cNvSpPr/>
          <p:nvPr/>
        </p:nvSpPr>
        <p:spPr>
          <a:xfrm>
            <a:off x="5168815" y="7462173"/>
            <a:ext cx="551976" cy="1305251"/>
          </a:xfrm>
          <a:custGeom>
            <a:avLst/>
            <a:gdLst>
              <a:gd name="connsiteX0" fmla="*/ 32 w 551976"/>
              <a:gd name="connsiteY0" fmla="*/ 208840 h 1305251"/>
              <a:gd name="connsiteX1" fmla="*/ 229588 w 551976"/>
              <a:gd name="connsiteY1" fmla="*/ 254751 h 1305251"/>
              <a:gd name="connsiteX2" fmla="*/ 172199 w 551976"/>
              <a:gd name="connsiteY2" fmla="*/ 595260 h 1305251"/>
              <a:gd name="connsiteX3" fmla="*/ 229588 w 551976"/>
              <a:gd name="connsiteY3" fmla="*/ 507263 h 1305251"/>
              <a:gd name="connsiteX4" fmla="*/ 210459 w 551976"/>
              <a:gd name="connsiteY4" fmla="*/ 752123 h 1305251"/>
              <a:gd name="connsiteX5" fmla="*/ 252544 w 551976"/>
              <a:gd name="connsiteY5" fmla="*/ 622041 h 1305251"/>
              <a:gd name="connsiteX6" fmla="*/ 294629 w 551976"/>
              <a:gd name="connsiteY6" fmla="*/ 855424 h 1305251"/>
              <a:gd name="connsiteX7" fmla="*/ 340541 w 551976"/>
              <a:gd name="connsiteY7" fmla="*/ 981680 h 1305251"/>
              <a:gd name="connsiteX8" fmla="*/ 290803 w 551976"/>
              <a:gd name="connsiteY8" fmla="*/ 744471 h 1305251"/>
              <a:gd name="connsiteX9" fmla="*/ 436189 w 551976"/>
              <a:gd name="connsiteY9" fmla="*/ 1226540 h 1305251"/>
              <a:gd name="connsiteX10" fmla="*/ 550967 w 551976"/>
              <a:gd name="connsiteY10" fmla="*/ 1276277 h 1305251"/>
              <a:gd name="connsiteX11" fmla="*/ 485926 w 551976"/>
              <a:gd name="connsiteY11" fmla="*/ 935768 h 1305251"/>
              <a:gd name="connsiteX12" fmla="*/ 378800 w 551976"/>
              <a:gd name="connsiteY12" fmla="*/ 132321 h 1305251"/>
              <a:gd name="connsiteX13" fmla="*/ 367322 w 551976"/>
              <a:gd name="connsiteY13" fmla="*/ 354225 h 1305251"/>
              <a:gd name="connsiteX14" fmla="*/ 428537 w 551976"/>
              <a:gd name="connsiteY14" fmla="*/ 13717 h 1305251"/>
              <a:gd name="connsiteX15" fmla="*/ 214285 w 551976"/>
              <a:gd name="connsiteY15" fmla="*/ 78758 h 1305251"/>
              <a:gd name="connsiteX16" fmla="*/ 32 w 551976"/>
              <a:gd name="connsiteY16" fmla="*/ 208840 h 1305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1976" h="1305251">
                <a:moveTo>
                  <a:pt x="32" y="208840"/>
                </a:moveTo>
                <a:cubicBezTo>
                  <a:pt x="2582" y="238172"/>
                  <a:pt x="200894" y="190348"/>
                  <a:pt x="229588" y="254751"/>
                </a:cubicBezTo>
                <a:cubicBezTo>
                  <a:pt x="258282" y="319154"/>
                  <a:pt x="172199" y="553175"/>
                  <a:pt x="172199" y="595260"/>
                </a:cubicBezTo>
                <a:cubicBezTo>
                  <a:pt x="172199" y="637345"/>
                  <a:pt x="223211" y="481119"/>
                  <a:pt x="229588" y="507263"/>
                </a:cubicBezTo>
                <a:cubicBezTo>
                  <a:pt x="235965" y="533407"/>
                  <a:pt x="206633" y="732993"/>
                  <a:pt x="210459" y="752123"/>
                </a:cubicBezTo>
                <a:cubicBezTo>
                  <a:pt x="214285" y="771253"/>
                  <a:pt x="238516" y="604824"/>
                  <a:pt x="252544" y="622041"/>
                </a:cubicBezTo>
                <a:cubicBezTo>
                  <a:pt x="266572" y="639258"/>
                  <a:pt x="279963" y="795484"/>
                  <a:pt x="294629" y="855424"/>
                </a:cubicBezTo>
                <a:cubicBezTo>
                  <a:pt x="309295" y="915364"/>
                  <a:pt x="341179" y="1000172"/>
                  <a:pt x="340541" y="981680"/>
                </a:cubicBezTo>
                <a:cubicBezTo>
                  <a:pt x="339903" y="963188"/>
                  <a:pt x="274862" y="703661"/>
                  <a:pt x="290803" y="744471"/>
                </a:cubicBezTo>
                <a:cubicBezTo>
                  <a:pt x="306744" y="785281"/>
                  <a:pt x="392828" y="1137906"/>
                  <a:pt x="436189" y="1226540"/>
                </a:cubicBezTo>
                <a:cubicBezTo>
                  <a:pt x="479550" y="1315174"/>
                  <a:pt x="542678" y="1324739"/>
                  <a:pt x="550967" y="1276277"/>
                </a:cubicBezTo>
                <a:cubicBezTo>
                  <a:pt x="559256" y="1227815"/>
                  <a:pt x="514620" y="1126427"/>
                  <a:pt x="485926" y="935768"/>
                </a:cubicBezTo>
                <a:cubicBezTo>
                  <a:pt x="457232" y="745109"/>
                  <a:pt x="398567" y="229245"/>
                  <a:pt x="378800" y="132321"/>
                </a:cubicBezTo>
                <a:cubicBezTo>
                  <a:pt x="359033" y="35397"/>
                  <a:pt x="359032" y="373992"/>
                  <a:pt x="367322" y="354225"/>
                </a:cubicBezTo>
                <a:cubicBezTo>
                  <a:pt x="375612" y="334458"/>
                  <a:pt x="454043" y="59628"/>
                  <a:pt x="428537" y="13717"/>
                </a:cubicBezTo>
                <a:cubicBezTo>
                  <a:pt x="403031" y="-32194"/>
                  <a:pt x="281876" y="49426"/>
                  <a:pt x="214285" y="78758"/>
                </a:cubicBezTo>
                <a:cubicBezTo>
                  <a:pt x="146694" y="108090"/>
                  <a:pt x="-2518" y="179508"/>
                  <a:pt x="32" y="20884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23D1A1DC-9702-D994-B595-E75A20564C3C}"/>
              </a:ext>
            </a:extLst>
          </p:cNvPr>
          <p:cNvSpPr/>
          <p:nvPr/>
        </p:nvSpPr>
        <p:spPr>
          <a:xfrm>
            <a:off x="2814638" y="8232687"/>
            <a:ext cx="2397056" cy="2312705"/>
          </a:xfrm>
          <a:custGeom>
            <a:avLst/>
            <a:gdLst>
              <a:gd name="connsiteX0" fmla="*/ 2395212 w 2397056"/>
              <a:gd name="connsiteY0" fmla="*/ 23676 h 2312705"/>
              <a:gd name="connsiteX1" fmla="*/ 1717218 w 2397056"/>
              <a:gd name="connsiteY1" fmla="*/ 906853 h 2312705"/>
              <a:gd name="connsiteX2" fmla="*/ 2283700 w 2397056"/>
              <a:gd name="connsiteY2" fmla="*/ 790880 h 2312705"/>
              <a:gd name="connsiteX3" fmla="*/ 1842111 w 2397056"/>
              <a:gd name="connsiteY3" fmla="*/ 1161100 h 2312705"/>
              <a:gd name="connsiteX4" fmla="*/ 2314923 w 2397056"/>
              <a:gd name="connsiteY4" fmla="*/ 1098653 h 2312705"/>
              <a:gd name="connsiteX5" fmla="*/ 740371 w 2397056"/>
              <a:gd name="connsiteY5" fmla="*/ 2253920 h 2312705"/>
              <a:gd name="connsiteX6" fmla="*/ 860804 w 2397056"/>
              <a:gd name="connsiteY6" fmla="*/ 2146868 h 2312705"/>
              <a:gd name="connsiteX7" fmla="*/ 664542 w 2397056"/>
              <a:gd name="connsiteY7" fmla="*/ 2178092 h 2312705"/>
              <a:gd name="connsiteX8" fmla="*/ 48995 w 2397056"/>
              <a:gd name="connsiteY8" fmla="*/ 1468874 h 2312705"/>
              <a:gd name="connsiteX9" fmla="*/ 187270 w 2397056"/>
              <a:gd name="connsiteY9" fmla="*/ 1674056 h 2312705"/>
              <a:gd name="connsiteX10" fmla="*/ 31153 w 2397056"/>
              <a:gd name="connsiteY10" fmla="*/ 1192324 h 2312705"/>
              <a:gd name="connsiteX11" fmla="*/ 918790 w 2397056"/>
              <a:gd name="connsiteY11" fmla="*/ 906853 h 2312705"/>
              <a:gd name="connsiteX12" fmla="*/ 735910 w 2397056"/>
              <a:gd name="connsiteY12" fmla="*/ 911313 h 2312705"/>
              <a:gd name="connsiteX13" fmla="*/ 1462970 w 2397056"/>
              <a:gd name="connsiteY13" fmla="*/ 500948 h 2312705"/>
              <a:gd name="connsiteX14" fmla="*/ 1311313 w 2397056"/>
              <a:gd name="connsiteY14" fmla="*/ 500948 h 2312705"/>
              <a:gd name="connsiteX15" fmla="*/ 1842111 w 2397056"/>
              <a:gd name="connsiteY15" fmla="*/ 86123 h 2312705"/>
              <a:gd name="connsiteX16" fmla="*/ 1462970 w 2397056"/>
              <a:gd name="connsiteY16" fmla="*/ 237779 h 2312705"/>
              <a:gd name="connsiteX17" fmla="*/ 2395212 w 2397056"/>
              <a:gd name="connsiteY17" fmla="*/ 23676 h 231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97056" h="2312705">
                <a:moveTo>
                  <a:pt x="2395212" y="23676"/>
                </a:moveTo>
                <a:cubicBezTo>
                  <a:pt x="2437587" y="135188"/>
                  <a:pt x="1735803" y="778986"/>
                  <a:pt x="1717218" y="906853"/>
                </a:cubicBezTo>
                <a:cubicBezTo>
                  <a:pt x="1698633" y="1034720"/>
                  <a:pt x="2262885" y="748506"/>
                  <a:pt x="2283700" y="790880"/>
                </a:cubicBezTo>
                <a:cubicBezTo>
                  <a:pt x="2304515" y="833254"/>
                  <a:pt x="1836907" y="1109805"/>
                  <a:pt x="1842111" y="1161100"/>
                </a:cubicBezTo>
                <a:cubicBezTo>
                  <a:pt x="1847315" y="1212396"/>
                  <a:pt x="2498546" y="916516"/>
                  <a:pt x="2314923" y="1098653"/>
                </a:cubicBezTo>
                <a:cubicBezTo>
                  <a:pt x="2131300" y="1280790"/>
                  <a:pt x="982724" y="2079218"/>
                  <a:pt x="740371" y="2253920"/>
                </a:cubicBezTo>
                <a:cubicBezTo>
                  <a:pt x="498018" y="2428622"/>
                  <a:pt x="873442" y="2159506"/>
                  <a:pt x="860804" y="2146868"/>
                </a:cubicBezTo>
                <a:cubicBezTo>
                  <a:pt x="848166" y="2134230"/>
                  <a:pt x="799844" y="2291091"/>
                  <a:pt x="664542" y="2178092"/>
                </a:cubicBezTo>
                <a:cubicBezTo>
                  <a:pt x="529240" y="2065093"/>
                  <a:pt x="128540" y="1552880"/>
                  <a:pt x="48995" y="1468874"/>
                </a:cubicBezTo>
                <a:cubicBezTo>
                  <a:pt x="-30550" y="1384868"/>
                  <a:pt x="190244" y="1720148"/>
                  <a:pt x="187270" y="1674056"/>
                </a:cubicBezTo>
                <a:cubicBezTo>
                  <a:pt x="184296" y="1627964"/>
                  <a:pt x="-90767" y="1320191"/>
                  <a:pt x="31153" y="1192324"/>
                </a:cubicBezTo>
                <a:cubicBezTo>
                  <a:pt x="153073" y="1064457"/>
                  <a:pt x="801330" y="953688"/>
                  <a:pt x="918790" y="906853"/>
                </a:cubicBezTo>
                <a:cubicBezTo>
                  <a:pt x="1036249" y="860018"/>
                  <a:pt x="645213" y="978964"/>
                  <a:pt x="735910" y="911313"/>
                </a:cubicBezTo>
                <a:cubicBezTo>
                  <a:pt x="826607" y="843662"/>
                  <a:pt x="1367070" y="569342"/>
                  <a:pt x="1462970" y="500948"/>
                </a:cubicBezTo>
                <a:cubicBezTo>
                  <a:pt x="1558870" y="432554"/>
                  <a:pt x="1248123" y="570085"/>
                  <a:pt x="1311313" y="500948"/>
                </a:cubicBezTo>
                <a:cubicBezTo>
                  <a:pt x="1374503" y="431811"/>
                  <a:pt x="1816835" y="129985"/>
                  <a:pt x="1842111" y="86123"/>
                </a:cubicBezTo>
                <a:cubicBezTo>
                  <a:pt x="1867387" y="42262"/>
                  <a:pt x="1376734" y="245213"/>
                  <a:pt x="1462970" y="237779"/>
                </a:cubicBezTo>
                <a:cubicBezTo>
                  <a:pt x="1549206" y="230345"/>
                  <a:pt x="2352837" y="-87836"/>
                  <a:pt x="2395212" y="23676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FD89F59E-99A2-7671-807C-8633DF07737C}"/>
              </a:ext>
            </a:extLst>
          </p:cNvPr>
          <p:cNvSpPr/>
          <p:nvPr/>
        </p:nvSpPr>
        <p:spPr>
          <a:xfrm>
            <a:off x="2229988" y="6223169"/>
            <a:ext cx="1592790" cy="641606"/>
          </a:xfrm>
          <a:custGeom>
            <a:avLst/>
            <a:gdLst>
              <a:gd name="connsiteX0" fmla="*/ 285727 w 1592790"/>
              <a:gd name="connsiteY0" fmla="*/ 159789 h 641606"/>
              <a:gd name="connsiteX1" fmla="*/ 673790 w 1592790"/>
              <a:gd name="connsiteY1" fmla="*/ 293604 h 641606"/>
              <a:gd name="connsiteX2" fmla="*/ 638106 w 1592790"/>
              <a:gd name="connsiteY2" fmla="*/ 284683 h 641606"/>
              <a:gd name="connsiteX3" fmla="*/ 1133220 w 1592790"/>
              <a:gd name="connsiteY3" fmla="*/ 199933 h 641606"/>
              <a:gd name="connsiteX4" fmla="*/ 1110917 w 1592790"/>
              <a:gd name="connsiteY4" fmla="*/ 159789 h 641606"/>
              <a:gd name="connsiteX5" fmla="*/ 905735 w 1592790"/>
              <a:gd name="connsiteY5" fmla="*/ 3672 h 641606"/>
              <a:gd name="connsiteX6" fmla="*/ 1231351 w 1592790"/>
              <a:gd name="connsiteY6" fmla="*/ 57198 h 641606"/>
              <a:gd name="connsiteX7" fmla="*/ 1592650 w 1592790"/>
              <a:gd name="connsiteY7" fmla="*/ 146408 h 641606"/>
              <a:gd name="connsiteX8" fmla="*/ 1275955 w 1592790"/>
              <a:gd name="connsiteY8" fmla="*/ 222236 h 641606"/>
              <a:gd name="connsiteX9" fmla="*/ 1391928 w 1592790"/>
              <a:gd name="connsiteY9" fmla="*/ 275762 h 641606"/>
              <a:gd name="connsiteX10" fmla="*/ 905735 w 1592790"/>
              <a:gd name="connsiteY10" fmla="*/ 467563 h 641606"/>
              <a:gd name="connsiteX11" fmla="*/ 803144 w 1592790"/>
              <a:gd name="connsiteY11" fmla="*/ 641522 h 641606"/>
              <a:gd name="connsiteX12" fmla="*/ 749618 w 1592790"/>
              <a:gd name="connsiteY12" fmla="*/ 489865 h 641606"/>
              <a:gd name="connsiteX13" fmla="*/ 455226 w 1592790"/>
              <a:gd name="connsiteY13" fmla="*/ 427418 h 641606"/>
              <a:gd name="connsiteX14" fmla="*/ 256 w 1592790"/>
              <a:gd name="connsiteY14" fmla="*/ 57198 h 641606"/>
              <a:gd name="connsiteX15" fmla="*/ 388318 w 1592790"/>
              <a:gd name="connsiteY15" fmla="*/ 329288 h 641606"/>
              <a:gd name="connsiteX16" fmla="*/ 285727 w 1592790"/>
              <a:gd name="connsiteY16" fmla="*/ 159789 h 64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92790" h="641606">
                <a:moveTo>
                  <a:pt x="285727" y="159789"/>
                </a:moveTo>
                <a:cubicBezTo>
                  <a:pt x="333306" y="153842"/>
                  <a:pt x="615060" y="272788"/>
                  <a:pt x="673790" y="293604"/>
                </a:cubicBezTo>
                <a:cubicBezTo>
                  <a:pt x="732520" y="314420"/>
                  <a:pt x="561535" y="300295"/>
                  <a:pt x="638106" y="284683"/>
                </a:cubicBezTo>
                <a:cubicBezTo>
                  <a:pt x="714677" y="269071"/>
                  <a:pt x="1054418" y="220749"/>
                  <a:pt x="1133220" y="199933"/>
                </a:cubicBezTo>
                <a:cubicBezTo>
                  <a:pt x="1212022" y="179117"/>
                  <a:pt x="1148831" y="192499"/>
                  <a:pt x="1110917" y="159789"/>
                </a:cubicBezTo>
                <a:cubicBezTo>
                  <a:pt x="1073003" y="127079"/>
                  <a:pt x="885663" y="20770"/>
                  <a:pt x="905735" y="3672"/>
                </a:cubicBezTo>
                <a:cubicBezTo>
                  <a:pt x="925807" y="-13426"/>
                  <a:pt x="1116865" y="33409"/>
                  <a:pt x="1231351" y="57198"/>
                </a:cubicBezTo>
                <a:cubicBezTo>
                  <a:pt x="1345837" y="80987"/>
                  <a:pt x="1585216" y="118902"/>
                  <a:pt x="1592650" y="146408"/>
                </a:cubicBezTo>
                <a:cubicBezTo>
                  <a:pt x="1600084" y="173914"/>
                  <a:pt x="1309409" y="200677"/>
                  <a:pt x="1275955" y="222236"/>
                </a:cubicBezTo>
                <a:cubicBezTo>
                  <a:pt x="1242501" y="243795"/>
                  <a:pt x="1453631" y="234874"/>
                  <a:pt x="1391928" y="275762"/>
                </a:cubicBezTo>
                <a:cubicBezTo>
                  <a:pt x="1330225" y="316650"/>
                  <a:pt x="1003866" y="406603"/>
                  <a:pt x="905735" y="467563"/>
                </a:cubicBezTo>
                <a:cubicBezTo>
                  <a:pt x="807604" y="528523"/>
                  <a:pt x="829163" y="637805"/>
                  <a:pt x="803144" y="641522"/>
                </a:cubicBezTo>
                <a:cubicBezTo>
                  <a:pt x="777125" y="645239"/>
                  <a:pt x="807604" y="525549"/>
                  <a:pt x="749618" y="489865"/>
                </a:cubicBezTo>
                <a:cubicBezTo>
                  <a:pt x="691632" y="454181"/>
                  <a:pt x="580120" y="499529"/>
                  <a:pt x="455226" y="427418"/>
                </a:cubicBezTo>
                <a:cubicBezTo>
                  <a:pt x="330332" y="355307"/>
                  <a:pt x="11407" y="73553"/>
                  <a:pt x="256" y="57198"/>
                </a:cubicBezTo>
                <a:cubicBezTo>
                  <a:pt x="-10895" y="40843"/>
                  <a:pt x="344457" y="306986"/>
                  <a:pt x="388318" y="329288"/>
                </a:cubicBezTo>
                <a:cubicBezTo>
                  <a:pt x="432180" y="351590"/>
                  <a:pt x="238148" y="165736"/>
                  <a:pt x="285727" y="159789"/>
                </a:cubicBezTo>
                <a:close/>
              </a:path>
            </a:pathLst>
          </a:custGeom>
          <a:solidFill>
            <a:schemeClr val="accent5">
              <a:lumMod val="7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C5534CE1-9584-689D-CEAE-A6CFE53B4E45}"/>
              </a:ext>
            </a:extLst>
          </p:cNvPr>
          <p:cNvSpPr/>
          <p:nvPr/>
        </p:nvSpPr>
        <p:spPr>
          <a:xfrm>
            <a:off x="2341221" y="6146526"/>
            <a:ext cx="1370031" cy="373881"/>
          </a:xfrm>
          <a:custGeom>
            <a:avLst/>
            <a:gdLst>
              <a:gd name="connsiteX0" fmla="*/ 535 w 1370031"/>
              <a:gd name="connsiteY0" fmla="*/ 31250 h 373881"/>
              <a:gd name="connsiteX1" fmla="*/ 312769 w 1370031"/>
              <a:gd name="connsiteY1" fmla="*/ 129380 h 373881"/>
              <a:gd name="connsiteX2" fmla="*/ 749897 w 1370031"/>
              <a:gd name="connsiteY2" fmla="*/ 35710 h 373881"/>
              <a:gd name="connsiteX3" fmla="*/ 584859 w 1370031"/>
              <a:gd name="connsiteY3" fmla="*/ 26 h 373881"/>
              <a:gd name="connsiteX4" fmla="*/ 986303 w 1370031"/>
              <a:gd name="connsiteY4" fmla="*/ 40171 h 373881"/>
              <a:gd name="connsiteX5" fmla="*/ 1369905 w 1370031"/>
              <a:gd name="connsiteY5" fmla="*/ 254274 h 373881"/>
              <a:gd name="connsiteX6" fmla="*/ 946159 w 1370031"/>
              <a:gd name="connsiteY6" fmla="*/ 267655 h 373881"/>
              <a:gd name="connsiteX7" fmla="*/ 843567 w 1370031"/>
              <a:gd name="connsiteY7" fmla="*/ 281037 h 373881"/>
              <a:gd name="connsiteX8" fmla="*/ 968461 w 1370031"/>
              <a:gd name="connsiteY8" fmla="*/ 187367 h 373881"/>
              <a:gd name="connsiteX9" fmla="*/ 740976 w 1370031"/>
              <a:gd name="connsiteY9" fmla="*/ 98157 h 373881"/>
              <a:gd name="connsiteX10" fmla="*/ 424281 w 1370031"/>
              <a:gd name="connsiteY10" fmla="*/ 289958 h 373881"/>
              <a:gd name="connsiteX11" fmla="*/ 589319 w 1370031"/>
              <a:gd name="connsiteY11" fmla="*/ 352405 h 373881"/>
              <a:gd name="connsiteX12" fmla="*/ 326151 w 1370031"/>
              <a:gd name="connsiteY12" fmla="*/ 361326 h 373881"/>
              <a:gd name="connsiteX13" fmla="*/ 375216 w 1370031"/>
              <a:gd name="connsiteY13" fmla="*/ 187367 h 373881"/>
              <a:gd name="connsiteX14" fmla="*/ 384137 w 1370031"/>
              <a:gd name="connsiteY14" fmla="*/ 124920 h 373881"/>
              <a:gd name="connsiteX15" fmla="*/ 241401 w 1370031"/>
              <a:gd name="connsiteY15" fmla="*/ 124920 h 373881"/>
              <a:gd name="connsiteX16" fmla="*/ 535 w 1370031"/>
              <a:gd name="connsiteY16" fmla="*/ 31250 h 37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70031" h="373881">
                <a:moveTo>
                  <a:pt x="535" y="31250"/>
                </a:moveTo>
                <a:cubicBezTo>
                  <a:pt x="12430" y="31993"/>
                  <a:pt x="187875" y="128637"/>
                  <a:pt x="312769" y="129380"/>
                </a:cubicBezTo>
                <a:cubicBezTo>
                  <a:pt x="437663" y="130123"/>
                  <a:pt x="704549" y="57269"/>
                  <a:pt x="749897" y="35710"/>
                </a:cubicBezTo>
                <a:cubicBezTo>
                  <a:pt x="795245" y="14151"/>
                  <a:pt x="545458" y="-718"/>
                  <a:pt x="584859" y="26"/>
                </a:cubicBezTo>
                <a:cubicBezTo>
                  <a:pt x="624260" y="769"/>
                  <a:pt x="855462" y="-2204"/>
                  <a:pt x="986303" y="40171"/>
                </a:cubicBezTo>
                <a:cubicBezTo>
                  <a:pt x="1117144" y="82546"/>
                  <a:pt x="1376596" y="216360"/>
                  <a:pt x="1369905" y="254274"/>
                </a:cubicBezTo>
                <a:cubicBezTo>
                  <a:pt x="1363214" y="292188"/>
                  <a:pt x="1033882" y="263195"/>
                  <a:pt x="946159" y="267655"/>
                </a:cubicBezTo>
                <a:cubicBezTo>
                  <a:pt x="858436" y="272115"/>
                  <a:pt x="839850" y="294418"/>
                  <a:pt x="843567" y="281037"/>
                </a:cubicBezTo>
                <a:cubicBezTo>
                  <a:pt x="847284" y="267656"/>
                  <a:pt x="985559" y="217847"/>
                  <a:pt x="968461" y="187367"/>
                </a:cubicBezTo>
                <a:cubicBezTo>
                  <a:pt x="951363" y="156887"/>
                  <a:pt x="831673" y="81059"/>
                  <a:pt x="740976" y="98157"/>
                </a:cubicBezTo>
                <a:cubicBezTo>
                  <a:pt x="650279" y="115255"/>
                  <a:pt x="449557" y="247583"/>
                  <a:pt x="424281" y="289958"/>
                </a:cubicBezTo>
                <a:cubicBezTo>
                  <a:pt x="399005" y="332333"/>
                  <a:pt x="605674" y="340510"/>
                  <a:pt x="589319" y="352405"/>
                </a:cubicBezTo>
                <a:cubicBezTo>
                  <a:pt x="572964" y="364300"/>
                  <a:pt x="361835" y="388832"/>
                  <a:pt x="326151" y="361326"/>
                </a:cubicBezTo>
                <a:cubicBezTo>
                  <a:pt x="290467" y="333820"/>
                  <a:pt x="365552" y="226768"/>
                  <a:pt x="375216" y="187367"/>
                </a:cubicBezTo>
                <a:cubicBezTo>
                  <a:pt x="384880" y="147966"/>
                  <a:pt x="406439" y="135328"/>
                  <a:pt x="384137" y="124920"/>
                </a:cubicBezTo>
                <a:cubicBezTo>
                  <a:pt x="361835" y="114512"/>
                  <a:pt x="304591" y="140532"/>
                  <a:pt x="241401" y="124920"/>
                </a:cubicBezTo>
                <a:cubicBezTo>
                  <a:pt x="178211" y="109308"/>
                  <a:pt x="-11360" y="30507"/>
                  <a:pt x="535" y="3125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5EB3A9DC-4D6B-DB14-916C-8D7F221EDFED}"/>
              </a:ext>
            </a:extLst>
          </p:cNvPr>
          <p:cNvSpPr/>
          <p:nvPr/>
        </p:nvSpPr>
        <p:spPr>
          <a:xfrm>
            <a:off x="1943802" y="8213091"/>
            <a:ext cx="1493274" cy="444454"/>
          </a:xfrm>
          <a:custGeom>
            <a:avLst/>
            <a:gdLst>
              <a:gd name="connsiteX0" fmla="*/ 2113 w 1493274"/>
              <a:gd name="connsiteY0" fmla="*/ 345333 h 444454"/>
              <a:gd name="connsiteX1" fmla="*/ 123733 w 1493274"/>
              <a:gd name="connsiteY1" fmla="*/ 313802 h 444454"/>
              <a:gd name="connsiteX2" fmla="*/ 119229 w 1493274"/>
              <a:gd name="connsiteY2" fmla="*/ 129120 h 444454"/>
              <a:gd name="connsiteX3" fmla="*/ 119229 w 1493274"/>
              <a:gd name="connsiteY3" fmla="*/ 183173 h 444454"/>
              <a:gd name="connsiteX4" fmla="*/ 249857 w 1493274"/>
              <a:gd name="connsiteY4" fmla="*/ 2996 h 444454"/>
              <a:gd name="connsiteX5" fmla="*/ 249857 w 1493274"/>
              <a:gd name="connsiteY5" fmla="*/ 70562 h 444454"/>
              <a:gd name="connsiteX6" fmla="*/ 412017 w 1493274"/>
              <a:gd name="connsiteY6" fmla="*/ 70562 h 444454"/>
              <a:gd name="connsiteX7" fmla="*/ 412017 w 1493274"/>
              <a:gd name="connsiteY7" fmla="*/ 39031 h 444454"/>
              <a:gd name="connsiteX8" fmla="*/ 907504 w 1493274"/>
              <a:gd name="connsiteY8" fmla="*/ 57049 h 444454"/>
              <a:gd name="connsiteX9" fmla="*/ 794894 w 1493274"/>
              <a:gd name="connsiteY9" fmla="*/ 61553 h 444454"/>
              <a:gd name="connsiteX10" fmla="*/ 1006602 w 1493274"/>
              <a:gd name="connsiteY10" fmla="*/ 75067 h 444454"/>
              <a:gd name="connsiteX11" fmla="*/ 1141735 w 1493274"/>
              <a:gd name="connsiteY11" fmla="*/ 97589 h 444454"/>
              <a:gd name="connsiteX12" fmla="*/ 1488576 w 1493274"/>
              <a:gd name="connsiteY12" fmla="*/ 21013 h 444454"/>
              <a:gd name="connsiteX13" fmla="*/ 1339930 w 1493274"/>
              <a:gd name="connsiteY13" fmla="*/ 57049 h 444454"/>
              <a:gd name="connsiteX14" fmla="*/ 1303895 w 1493274"/>
              <a:gd name="connsiteY14" fmla="*/ 129120 h 444454"/>
              <a:gd name="connsiteX15" fmla="*/ 709309 w 1493274"/>
              <a:gd name="connsiteY15" fmla="*/ 250740 h 444454"/>
              <a:gd name="connsiteX16" fmla="*/ 371477 w 1493274"/>
              <a:gd name="connsiteY16" fmla="*/ 309297 h 444454"/>
              <a:gd name="connsiteX17" fmla="*/ 763363 w 1493274"/>
              <a:gd name="connsiteY17" fmla="*/ 250740 h 444454"/>
              <a:gd name="connsiteX18" fmla="*/ 294901 w 1493274"/>
              <a:gd name="connsiteY18" fmla="*/ 291279 h 444454"/>
              <a:gd name="connsiteX19" fmla="*/ 362468 w 1493274"/>
              <a:gd name="connsiteY19" fmla="*/ 268757 h 444454"/>
              <a:gd name="connsiteX20" fmla="*/ 110220 w 1493274"/>
              <a:gd name="connsiteY20" fmla="*/ 444430 h 444454"/>
              <a:gd name="connsiteX21" fmla="*/ 240848 w 1493274"/>
              <a:gd name="connsiteY21" fmla="*/ 282271 h 444454"/>
              <a:gd name="connsiteX22" fmla="*/ 2113 w 1493274"/>
              <a:gd name="connsiteY22" fmla="*/ 345333 h 44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93274" h="444454">
                <a:moveTo>
                  <a:pt x="2113" y="345333"/>
                </a:moveTo>
                <a:cubicBezTo>
                  <a:pt x="-17406" y="350588"/>
                  <a:pt x="104214" y="349837"/>
                  <a:pt x="123733" y="313802"/>
                </a:cubicBezTo>
                <a:cubicBezTo>
                  <a:pt x="143252" y="277767"/>
                  <a:pt x="119980" y="150891"/>
                  <a:pt x="119229" y="129120"/>
                </a:cubicBezTo>
                <a:cubicBezTo>
                  <a:pt x="118478" y="107349"/>
                  <a:pt x="97458" y="204194"/>
                  <a:pt x="119229" y="183173"/>
                </a:cubicBezTo>
                <a:cubicBezTo>
                  <a:pt x="141000" y="162152"/>
                  <a:pt x="228086" y="21764"/>
                  <a:pt x="249857" y="2996"/>
                </a:cubicBezTo>
                <a:cubicBezTo>
                  <a:pt x="271628" y="-15772"/>
                  <a:pt x="222830" y="59301"/>
                  <a:pt x="249857" y="70562"/>
                </a:cubicBezTo>
                <a:cubicBezTo>
                  <a:pt x="276884" y="81823"/>
                  <a:pt x="384990" y="75817"/>
                  <a:pt x="412017" y="70562"/>
                </a:cubicBezTo>
                <a:cubicBezTo>
                  <a:pt x="439044" y="65307"/>
                  <a:pt x="412017" y="39031"/>
                  <a:pt x="412017" y="39031"/>
                </a:cubicBezTo>
                <a:lnTo>
                  <a:pt x="907504" y="57049"/>
                </a:lnTo>
                <a:cubicBezTo>
                  <a:pt x="971317" y="60803"/>
                  <a:pt x="778378" y="58550"/>
                  <a:pt x="794894" y="61553"/>
                </a:cubicBezTo>
                <a:cubicBezTo>
                  <a:pt x="811410" y="64556"/>
                  <a:pt x="948795" y="69061"/>
                  <a:pt x="1006602" y="75067"/>
                </a:cubicBezTo>
                <a:cubicBezTo>
                  <a:pt x="1064409" y="81073"/>
                  <a:pt x="1061406" y="106598"/>
                  <a:pt x="1141735" y="97589"/>
                </a:cubicBezTo>
                <a:cubicBezTo>
                  <a:pt x="1222064" y="88580"/>
                  <a:pt x="1455544" y="27770"/>
                  <a:pt x="1488576" y="21013"/>
                </a:cubicBezTo>
                <a:cubicBezTo>
                  <a:pt x="1521608" y="14256"/>
                  <a:pt x="1370710" y="39031"/>
                  <a:pt x="1339930" y="57049"/>
                </a:cubicBezTo>
                <a:cubicBezTo>
                  <a:pt x="1309150" y="75067"/>
                  <a:pt x="1408998" y="96838"/>
                  <a:pt x="1303895" y="129120"/>
                </a:cubicBezTo>
                <a:cubicBezTo>
                  <a:pt x="1198792" y="161402"/>
                  <a:pt x="864712" y="220711"/>
                  <a:pt x="709309" y="250740"/>
                </a:cubicBezTo>
                <a:cubicBezTo>
                  <a:pt x="553906" y="280769"/>
                  <a:pt x="362468" y="309297"/>
                  <a:pt x="371477" y="309297"/>
                </a:cubicBezTo>
                <a:cubicBezTo>
                  <a:pt x="380486" y="309297"/>
                  <a:pt x="776126" y="253743"/>
                  <a:pt x="763363" y="250740"/>
                </a:cubicBezTo>
                <a:cubicBezTo>
                  <a:pt x="750600" y="247737"/>
                  <a:pt x="361717" y="288276"/>
                  <a:pt x="294901" y="291279"/>
                </a:cubicBezTo>
                <a:cubicBezTo>
                  <a:pt x="228085" y="294282"/>
                  <a:pt x="393248" y="243232"/>
                  <a:pt x="362468" y="268757"/>
                </a:cubicBezTo>
                <a:cubicBezTo>
                  <a:pt x="331688" y="294282"/>
                  <a:pt x="130490" y="442178"/>
                  <a:pt x="110220" y="444430"/>
                </a:cubicBezTo>
                <a:cubicBezTo>
                  <a:pt x="89950" y="446682"/>
                  <a:pt x="258115" y="295784"/>
                  <a:pt x="240848" y="282271"/>
                </a:cubicBezTo>
                <a:cubicBezTo>
                  <a:pt x="223581" y="268758"/>
                  <a:pt x="21632" y="340078"/>
                  <a:pt x="2113" y="345333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F5E9B090-4467-3DA3-290F-ED2CF23AD60B}"/>
              </a:ext>
            </a:extLst>
          </p:cNvPr>
          <p:cNvSpPr/>
          <p:nvPr/>
        </p:nvSpPr>
        <p:spPr>
          <a:xfrm>
            <a:off x="1979132" y="8328164"/>
            <a:ext cx="1421801" cy="320480"/>
          </a:xfrm>
          <a:custGeom>
            <a:avLst/>
            <a:gdLst>
              <a:gd name="connsiteX0" fmla="*/ 11828 w 1421801"/>
              <a:gd name="connsiteY0" fmla="*/ 198729 h 320480"/>
              <a:gd name="connsiteX1" fmla="*/ 457767 w 1421801"/>
              <a:gd name="connsiteY1" fmla="*/ 117649 h 320480"/>
              <a:gd name="connsiteX2" fmla="*/ 426235 w 1421801"/>
              <a:gd name="connsiteY2" fmla="*/ 117649 h 320480"/>
              <a:gd name="connsiteX3" fmla="*/ 791095 w 1421801"/>
              <a:gd name="connsiteY3" fmla="*/ 36569 h 320480"/>
              <a:gd name="connsiteX4" fmla="*/ 710015 w 1421801"/>
              <a:gd name="connsiteY4" fmla="*/ 534 h 320480"/>
              <a:gd name="connsiteX5" fmla="*/ 1187485 w 1421801"/>
              <a:gd name="connsiteY5" fmla="*/ 41073 h 320480"/>
              <a:gd name="connsiteX6" fmla="*/ 1421715 w 1421801"/>
              <a:gd name="connsiteY6" fmla="*/ 534 h 320480"/>
              <a:gd name="connsiteX7" fmla="*/ 1164963 w 1421801"/>
              <a:gd name="connsiteY7" fmla="*/ 77109 h 320480"/>
              <a:gd name="connsiteX8" fmla="*/ 619926 w 1421801"/>
              <a:gd name="connsiteY8" fmla="*/ 306835 h 320480"/>
              <a:gd name="connsiteX9" fmla="*/ 831635 w 1421801"/>
              <a:gd name="connsiteY9" fmla="*/ 266295 h 320480"/>
              <a:gd name="connsiteX10" fmla="*/ 291102 w 1421801"/>
              <a:gd name="connsiteY10" fmla="*/ 293322 h 320480"/>
              <a:gd name="connsiteX11" fmla="*/ 394704 w 1421801"/>
              <a:gd name="connsiteY11" fmla="*/ 288817 h 320480"/>
              <a:gd name="connsiteX12" fmla="*/ 273085 w 1421801"/>
              <a:gd name="connsiteY12" fmla="*/ 239269 h 320480"/>
              <a:gd name="connsiteX13" fmla="*/ 29845 w 1421801"/>
              <a:gd name="connsiteY13" fmla="*/ 320348 h 320480"/>
              <a:gd name="connsiteX14" fmla="*/ 119934 w 1421801"/>
              <a:gd name="connsiteY14" fmla="*/ 257286 h 320480"/>
              <a:gd name="connsiteX15" fmla="*/ 11828 w 1421801"/>
              <a:gd name="connsiteY15" fmla="*/ 198729 h 32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21801" h="320480">
                <a:moveTo>
                  <a:pt x="11828" y="198729"/>
                </a:moveTo>
                <a:cubicBezTo>
                  <a:pt x="68133" y="175456"/>
                  <a:pt x="388699" y="131162"/>
                  <a:pt x="457767" y="117649"/>
                </a:cubicBezTo>
                <a:cubicBezTo>
                  <a:pt x="526835" y="104136"/>
                  <a:pt x="370680" y="131162"/>
                  <a:pt x="426235" y="117649"/>
                </a:cubicBezTo>
                <a:cubicBezTo>
                  <a:pt x="481790" y="104136"/>
                  <a:pt x="743798" y="56088"/>
                  <a:pt x="791095" y="36569"/>
                </a:cubicBezTo>
                <a:cubicBezTo>
                  <a:pt x="838392" y="17050"/>
                  <a:pt x="643950" y="-217"/>
                  <a:pt x="710015" y="534"/>
                </a:cubicBezTo>
                <a:cubicBezTo>
                  <a:pt x="776080" y="1285"/>
                  <a:pt x="1068868" y="41073"/>
                  <a:pt x="1187485" y="41073"/>
                </a:cubicBezTo>
                <a:cubicBezTo>
                  <a:pt x="1306102" y="41073"/>
                  <a:pt x="1425469" y="-5472"/>
                  <a:pt x="1421715" y="534"/>
                </a:cubicBezTo>
                <a:cubicBezTo>
                  <a:pt x="1417961" y="6540"/>
                  <a:pt x="1298595" y="26059"/>
                  <a:pt x="1164963" y="77109"/>
                </a:cubicBezTo>
                <a:cubicBezTo>
                  <a:pt x="1031332" y="128159"/>
                  <a:pt x="675481" y="275304"/>
                  <a:pt x="619926" y="306835"/>
                </a:cubicBezTo>
                <a:cubicBezTo>
                  <a:pt x="564371" y="338366"/>
                  <a:pt x="831635" y="266295"/>
                  <a:pt x="831635" y="266295"/>
                </a:cubicBezTo>
                <a:lnTo>
                  <a:pt x="291102" y="293322"/>
                </a:lnTo>
                <a:lnTo>
                  <a:pt x="394704" y="288817"/>
                </a:lnTo>
                <a:cubicBezTo>
                  <a:pt x="391701" y="279808"/>
                  <a:pt x="333895" y="234014"/>
                  <a:pt x="273085" y="239269"/>
                </a:cubicBezTo>
                <a:cubicBezTo>
                  <a:pt x="212275" y="244524"/>
                  <a:pt x="55370" y="317345"/>
                  <a:pt x="29845" y="320348"/>
                </a:cubicBezTo>
                <a:cubicBezTo>
                  <a:pt x="4320" y="323351"/>
                  <a:pt x="121435" y="274553"/>
                  <a:pt x="119934" y="257286"/>
                </a:cubicBezTo>
                <a:cubicBezTo>
                  <a:pt x="118433" y="240019"/>
                  <a:pt x="-44477" y="222002"/>
                  <a:pt x="11828" y="19872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142D968B-C330-278F-9C44-A42F7A1A0B56}"/>
              </a:ext>
            </a:extLst>
          </p:cNvPr>
          <p:cNvSpPr/>
          <p:nvPr/>
        </p:nvSpPr>
        <p:spPr>
          <a:xfrm>
            <a:off x="2424876" y="8280595"/>
            <a:ext cx="381900" cy="74088"/>
          </a:xfrm>
          <a:custGeom>
            <a:avLst/>
            <a:gdLst>
              <a:gd name="connsiteX0" fmla="*/ 824 w 381900"/>
              <a:gd name="connsiteY0" fmla="*/ 72830 h 74088"/>
              <a:gd name="connsiteX1" fmla="*/ 238949 w 381900"/>
              <a:gd name="connsiteY1" fmla="*/ 2980 h 74088"/>
              <a:gd name="connsiteX2" fmla="*/ 381824 w 381900"/>
              <a:gd name="connsiteY2" fmla="*/ 12505 h 74088"/>
              <a:gd name="connsiteX3" fmla="*/ 257999 w 381900"/>
              <a:gd name="connsiteY3" fmla="*/ 9330 h 74088"/>
              <a:gd name="connsiteX4" fmla="*/ 197674 w 381900"/>
              <a:gd name="connsiteY4" fmla="*/ 34730 h 74088"/>
              <a:gd name="connsiteX5" fmla="*/ 254824 w 381900"/>
              <a:gd name="connsiteY5" fmla="*/ 69655 h 74088"/>
              <a:gd name="connsiteX6" fmla="*/ 162749 w 381900"/>
              <a:gd name="connsiteY6" fmla="*/ 50605 h 74088"/>
              <a:gd name="connsiteX7" fmla="*/ 824 w 381900"/>
              <a:gd name="connsiteY7" fmla="*/ 72830 h 7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900" h="74088">
                <a:moveTo>
                  <a:pt x="824" y="72830"/>
                </a:moveTo>
                <a:cubicBezTo>
                  <a:pt x="13524" y="64893"/>
                  <a:pt x="175449" y="13034"/>
                  <a:pt x="238949" y="2980"/>
                </a:cubicBezTo>
                <a:cubicBezTo>
                  <a:pt x="302449" y="-7074"/>
                  <a:pt x="378649" y="11447"/>
                  <a:pt x="381824" y="12505"/>
                </a:cubicBezTo>
                <a:cubicBezTo>
                  <a:pt x="384999" y="13563"/>
                  <a:pt x="288691" y="5626"/>
                  <a:pt x="257999" y="9330"/>
                </a:cubicBezTo>
                <a:cubicBezTo>
                  <a:pt x="227307" y="13034"/>
                  <a:pt x="198203" y="24676"/>
                  <a:pt x="197674" y="34730"/>
                </a:cubicBezTo>
                <a:cubicBezTo>
                  <a:pt x="197145" y="44784"/>
                  <a:pt x="260645" y="67009"/>
                  <a:pt x="254824" y="69655"/>
                </a:cubicBezTo>
                <a:cubicBezTo>
                  <a:pt x="249003" y="72301"/>
                  <a:pt x="199791" y="52722"/>
                  <a:pt x="162749" y="50605"/>
                </a:cubicBezTo>
                <a:cubicBezTo>
                  <a:pt x="125707" y="48488"/>
                  <a:pt x="-11876" y="80767"/>
                  <a:pt x="824" y="728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57012077-DAEF-1B80-0E96-654D6DD35427}"/>
              </a:ext>
            </a:extLst>
          </p:cNvPr>
          <p:cNvSpPr/>
          <p:nvPr/>
        </p:nvSpPr>
        <p:spPr>
          <a:xfrm>
            <a:off x="2167847" y="8356595"/>
            <a:ext cx="80257" cy="114432"/>
          </a:xfrm>
          <a:custGeom>
            <a:avLst/>
            <a:gdLst>
              <a:gd name="connsiteX0" fmla="*/ 80053 w 80257"/>
              <a:gd name="connsiteY0" fmla="*/ 5 h 114432"/>
              <a:gd name="connsiteX1" fmla="*/ 26078 w 80257"/>
              <a:gd name="connsiteY1" fmla="*/ 50805 h 114432"/>
              <a:gd name="connsiteX2" fmla="*/ 19728 w 80257"/>
              <a:gd name="connsiteY2" fmla="*/ 114305 h 114432"/>
              <a:gd name="connsiteX3" fmla="*/ 10203 w 80257"/>
              <a:gd name="connsiteY3" fmla="*/ 66680 h 114432"/>
              <a:gd name="connsiteX4" fmla="*/ 3853 w 80257"/>
              <a:gd name="connsiteY4" fmla="*/ 47630 h 114432"/>
              <a:gd name="connsiteX5" fmla="*/ 80053 w 80257"/>
              <a:gd name="connsiteY5" fmla="*/ 5 h 11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257" h="114432">
                <a:moveTo>
                  <a:pt x="80053" y="5"/>
                </a:moveTo>
                <a:cubicBezTo>
                  <a:pt x="83757" y="534"/>
                  <a:pt x="36132" y="31755"/>
                  <a:pt x="26078" y="50805"/>
                </a:cubicBezTo>
                <a:cubicBezTo>
                  <a:pt x="16024" y="69855"/>
                  <a:pt x="22374" y="111659"/>
                  <a:pt x="19728" y="114305"/>
                </a:cubicBezTo>
                <a:cubicBezTo>
                  <a:pt x="17082" y="116951"/>
                  <a:pt x="12849" y="77793"/>
                  <a:pt x="10203" y="66680"/>
                </a:cubicBezTo>
                <a:cubicBezTo>
                  <a:pt x="7557" y="55567"/>
                  <a:pt x="-6730" y="57684"/>
                  <a:pt x="3853" y="47630"/>
                </a:cubicBezTo>
                <a:cubicBezTo>
                  <a:pt x="14436" y="37576"/>
                  <a:pt x="76349" y="-524"/>
                  <a:pt x="80053" y="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81C82327-9FE0-4E9A-5078-29F822D8C32F}"/>
              </a:ext>
            </a:extLst>
          </p:cNvPr>
          <p:cNvSpPr/>
          <p:nvPr/>
        </p:nvSpPr>
        <p:spPr>
          <a:xfrm>
            <a:off x="5793167" y="6977351"/>
            <a:ext cx="263891" cy="1618583"/>
          </a:xfrm>
          <a:custGeom>
            <a:avLst/>
            <a:gdLst>
              <a:gd name="connsiteX0" fmla="*/ 263819 w 263891"/>
              <a:gd name="connsiteY0" fmla="*/ 1350 h 1618583"/>
              <a:gd name="connsiteX1" fmla="*/ 110199 w 263891"/>
              <a:gd name="connsiteY1" fmla="*/ 432947 h 1618583"/>
              <a:gd name="connsiteX2" fmla="*/ 132145 w 263891"/>
              <a:gd name="connsiteY2" fmla="*/ 886489 h 1618583"/>
              <a:gd name="connsiteX3" fmla="*/ 88254 w 263891"/>
              <a:gd name="connsiteY3" fmla="*/ 762131 h 1618583"/>
              <a:gd name="connsiteX4" fmla="*/ 95569 w 263891"/>
              <a:gd name="connsiteY4" fmla="*/ 1369292 h 1618583"/>
              <a:gd name="connsiteX5" fmla="*/ 471 w 263891"/>
              <a:gd name="connsiteY5" fmla="*/ 1618009 h 1618583"/>
              <a:gd name="connsiteX6" fmla="*/ 58993 w 263891"/>
              <a:gd name="connsiteY6" fmla="*/ 1310771 h 1618583"/>
              <a:gd name="connsiteX7" fmla="*/ 58993 w 263891"/>
              <a:gd name="connsiteY7" fmla="*/ 491468 h 1618583"/>
              <a:gd name="connsiteX8" fmla="*/ 29732 w 263891"/>
              <a:gd name="connsiteY8" fmla="*/ 645087 h 1618583"/>
              <a:gd name="connsiteX9" fmla="*/ 88254 w 263891"/>
              <a:gd name="connsiteY9" fmla="*/ 308588 h 1618583"/>
              <a:gd name="connsiteX10" fmla="*/ 263819 w 263891"/>
              <a:gd name="connsiteY10" fmla="*/ 1350 h 161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891" h="1618583">
                <a:moveTo>
                  <a:pt x="263819" y="1350"/>
                </a:moveTo>
                <a:cubicBezTo>
                  <a:pt x="267477" y="22077"/>
                  <a:pt x="132145" y="285424"/>
                  <a:pt x="110199" y="432947"/>
                </a:cubicBezTo>
                <a:cubicBezTo>
                  <a:pt x="88253" y="580470"/>
                  <a:pt x="135802" y="831625"/>
                  <a:pt x="132145" y="886489"/>
                </a:cubicBezTo>
                <a:cubicBezTo>
                  <a:pt x="128487" y="941353"/>
                  <a:pt x="94350" y="681664"/>
                  <a:pt x="88254" y="762131"/>
                </a:cubicBezTo>
                <a:cubicBezTo>
                  <a:pt x="82158" y="842598"/>
                  <a:pt x="110199" y="1226646"/>
                  <a:pt x="95569" y="1369292"/>
                </a:cubicBezTo>
                <a:cubicBezTo>
                  <a:pt x="80939" y="1511938"/>
                  <a:pt x="6567" y="1627762"/>
                  <a:pt x="471" y="1618009"/>
                </a:cubicBezTo>
                <a:cubicBezTo>
                  <a:pt x="-5625" y="1608256"/>
                  <a:pt x="49239" y="1498528"/>
                  <a:pt x="58993" y="1310771"/>
                </a:cubicBezTo>
                <a:cubicBezTo>
                  <a:pt x="68747" y="1123014"/>
                  <a:pt x="63870" y="602415"/>
                  <a:pt x="58993" y="491468"/>
                </a:cubicBezTo>
                <a:cubicBezTo>
                  <a:pt x="54116" y="380521"/>
                  <a:pt x="24855" y="675567"/>
                  <a:pt x="29732" y="645087"/>
                </a:cubicBezTo>
                <a:cubicBezTo>
                  <a:pt x="34609" y="614607"/>
                  <a:pt x="52897" y="413439"/>
                  <a:pt x="88254" y="308588"/>
                </a:cubicBezTo>
                <a:cubicBezTo>
                  <a:pt x="123611" y="203737"/>
                  <a:pt x="260161" y="-19377"/>
                  <a:pt x="263819" y="135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D3FB4411-C2B4-A0AA-B4D7-9FF36900422B}"/>
              </a:ext>
            </a:extLst>
          </p:cNvPr>
          <p:cNvSpPr/>
          <p:nvPr/>
        </p:nvSpPr>
        <p:spPr>
          <a:xfrm>
            <a:off x="5493709" y="7519177"/>
            <a:ext cx="268326" cy="1243864"/>
          </a:xfrm>
          <a:custGeom>
            <a:avLst/>
            <a:gdLst>
              <a:gd name="connsiteX0" fmla="*/ 234093 w 268326"/>
              <a:gd name="connsiteY0" fmla="*/ 849 h 1243864"/>
              <a:gd name="connsiteX1" fmla="*/ 138995 w 268326"/>
              <a:gd name="connsiteY1" fmla="*/ 410500 h 1243864"/>
              <a:gd name="connsiteX2" fmla="*/ 263353 w 268326"/>
              <a:gd name="connsiteY2" fmla="*/ 1149335 h 1243864"/>
              <a:gd name="connsiteX3" fmla="*/ 219462 w 268326"/>
              <a:gd name="connsiteY3" fmla="*/ 973770 h 1243864"/>
              <a:gd name="connsiteX4" fmla="*/ 6 w 268326"/>
              <a:gd name="connsiteY4" fmla="*/ 388554 h 1243864"/>
              <a:gd name="connsiteX5" fmla="*/ 226777 w 268326"/>
              <a:gd name="connsiteY5" fmla="*/ 1237117 h 1243864"/>
              <a:gd name="connsiteX6" fmla="*/ 124365 w 268326"/>
              <a:gd name="connsiteY6" fmla="*/ 761629 h 1243864"/>
              <a:gd name="connsiteX7" fmla="*/ 95104 w 268326"/>
              <a:gd name="connsiteY7" fmla="*/ 315402 h 1243864"/>
              <a:gd name="connsiteX8" fmla="*/ 234093 w 268326"/>
              <a:gd name="connsiteY8" fmla="*/ 849 h 124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326" h="1243864">
                <a:moveTo>
                  <a:pt x="234093" y="849"/>
                </a:moveTo>
                <a:cubicBezTo>
                  <a:pt x="241408" y="16699"/>
                  <a:pt x="134118" y="219086"/>
                  <a:pt x="138995" y="410500"/>
                </a:cubicBezTo>
                <a:cubicBezTo>
                  <a:pt x="143872" y="601914"/>
                  <a:pt x="249942" y="1055457"/>
                  <a:pt x="263353" y="1149335"/>
                </a:cubicBezTo>
                <a:cubicBezTo>
                  <a:pt x="276764" y="1243213"/>
                  <a:pt x="263353" y="1100567"/>
                  <a:pt x="219462" y="973770"/>
                </a:cubicBezTo>
                <a:cubicBezTo>
                  <a:pt x="175571" y="846973"/>
                  <a:pt x="-1213" y="344663"/>
                  <a:pt x="6" y="388554"/>
                </a:cubicBezTo>
                <a:cubicBezTo>
                  <a:pt x="1225" y="432445"/>
                  <a:pt x="206050" y="1174938"/>
                  <a:pt x="226777" y="1237117"/>
                </a:cubicBezTo>
                <a:cubicBezTo>
                  <a:pt x="247504" y="1299296"/>
                  <a:pt x="146310" y="915248"/>
                  <a:pt x="124365" y="761629"/>
                </a:cubicBezTo>
                <a:cubicBezTo>
                  <a:pt x="102420" y="608010"/>
                  <a:pt x="80474" y="436103"/>
                  <a:pt x="95104" y="315402"/>
                </a:cubicBezTo>
                <a:cubicBezTo>
                  <a:pt x="109734" y="194701"/>
                  <a:pt x="226778" y="-15001"/>
                  <a:pt x="234093" y="84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CF826130-8097-5D53-30C6-AF7825601DE9}"/>
              </a:ext>
            </a:extLst>
          </p:cNvPr>
          <p:cNvSpPr/>
          <p:nvPr/>
        </p:nvSpPr>
        <p:spPr>
          <a:xfrm>
            <a:off x="5683183" y="7387804"/>
            <a:ext cx="194340" cy="1015596"/>
          </a:xfrm>
          <a:custGeom>
            <a:avLst/>
            <a:gdLst>
              <a:gd name="connsiteX0" fmla="*/ 88510 w 194340"/>
              <a:gd name="connsiteY0" fmla="*/ 548 h 1015596"/>
              <a:gd name="connsiteX1" fmla="*/ 37303 w 194340"/>
              <a:gd name="connsiteY1" fmla="*/ 483351 h 1015596"/>
              <a:gd name="connsiteX2" fmla="*/ 190923 w 194340"/>
              <a:gd name="connsiteY2" fmla="*/ 1002730 h 1015596"/>
              <a:gd name="connsiteX3" fmla="*/ 132401 w 194340"/>
              <a:gd name="connsiteY3" fmla="*/ 834481 h 1015596"/>
              <a:gd name="connsiteX4" fmla="*/ 727 w 194340"/>
              <a:gd name="connsiteY4" fmla="*/ 578449 h 1015596"/>
              <a:gd name="connsiteX5" fmla="*/ 88510 w 194340"/>
              <a:gd name="connsiteY5" fmla="*/ 548 h 101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340" h="1015596">
                <a:moveTo>
                  <a:pt x="88510" y="548"/>
                </a:moveTo>
                <a:cubicBezTo>
                  <a:pt x="94606" y="-15302"/>
                  <a:pt x="20234" y="316321"/>
                  <a:pt x="37303" y="483351"/>
                </a:cubicBezTo>
                <a:cubicBezTo>
                  <a:pt x="54372" y="650381"/>
                  <a:pt x="175073" y="944208"/>
                  <a:pt x="190923" y="1002730"/>
                </a:cubicBezTo>
                <a:cubicBezTo>
                  <a:pt x="206773" y="1061252"/>
                  <a:pt x="164100" y="905195"/>
                  <a:pt x="132401" y="834481"/>
                </a:cubicBezTo>
                <a:cubicBezTo>
                  <a:pt x="100702" y="763768"/>
                  <a:pt x="10481" y="712561"/>
                  <a:pt x="727" y="578449"/>
                </a:cubicBezTo>
                <a:cubicBezTo>
                  <a:pt x="-9027" y="444337"/>
                  <a:pt x="82414" y="16398"/>
                  <a:pt x="88510" y="54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49BDD94A-B2D5-CE99-13E3-EA90927D1225}"/>
              </a:ext>
            </a:extLst>
          </p:cNvPr>
          <p:cNvSpPr/>
          <p:nvPr/>
        </p:nvSpPr>
        <p:spPr>
          <a:xfrm>
            <a:off x="817062" y="5570346"/>
            <a:ext cx="500283" cy="1603539"/>
          </a:xfrm>
          <a:custGeom>
            <a:avLst/>
            <a:gdLst>
              <a:gd name="connsiteX0" fmla="*/ 64912 w 500283"/>
              <a:gd name="connsiteY0" fmla="*/ 360 h 1603539"/>
              <a:gd name="connsiteX1" fmla="*/ 71398 w 500283"/>
              <a:gd name="connsiteY1" fmla="*/ 421892 h 1603539"/>
              <a:gd name="connsiteX2" fmla="*/ 466989 w 500283"/>
              <a:gd name="connsiteY2" fmla="*/ 1368718 h 1603539"/>
              <a:gd name="connsiteX3" fmla="*/ 369712 w 500283"/>
              <a:gd name="connsiteY3" fmla="*/ 1161194 h 1603539"/>
              <a:gd name="connsiteX4" fmla="*/ 492929 w 500283"/>
              <a:gd name="connsiteY4" fmla="*/ 1472480 h 1603539"/>
              <a:gd name="connsiteX5" fmla="*/ 479959 w 500283"/>
              <a:gd name="connsiteY5" fmla="*/ 1602182 h 1603539"/>
              <a:gd name="connsiteX6" fmla="*/ 428078 w 500283"/>
              <a:gd name="connsiteY6" fmla="*/ 1401143 h 1603539"/>
              <a:gd name="connsiteX7" fmla="*/ 64912 w 500283"/>
              <a:gd name="connsiteY7" fmla="*/ 687782 h 1603539"/>
              <a:gd name="connsiteX8" fmla="*/ 162189 w 500283"/>
              <a:gd name="connsiteY8" fmla="*/ 720207 h 1603539"/>
              <a:gd name="connsiteX9" fmla="*/ 71398 w 500283"/>
              <a:gd name="connsiteY9" fmla="*/ 506199 h 1603539"/>
              <a:gd name="connsiteX10" fmla="*/ 61 w 500283"/>
              <a:gd name="connsiteY10" fmla="*/ 350556 h 1603539"/>
              <a:gd name="connsiteX11" fmla="*/ 64912 w 500283"/>
              <a:gd name="connsiteY11" fmla="*/ 360 h 160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0283" h="1603539">
                <a:moveTo>
                  <a:pt x="64912" y="360"/>
                </a:moveTo>
                <a:cubicBezTo>
                  <a:pt x="76801" y="12249"/>
                  <a:pt x="4385" y="193832"/>
                  <a:pt x="71398" y="421892"/>
                </a:cubicBezTo>
                <a:cubicBezTo>
                  <a:pt x="138411" y="649952"/>
                  <a:pt x="417270" y="1245501"/>
                  <a:pt x="466989" y="1368718"/>
                </a:cubicBezTo>
                <a:cubicBezTo>
                  <a:pt x="516708" y="1491935"/>
                  <a:pt x="365389" y="1143900"/>
                  <a:pt x="369712" y="1161194"/>
                </a:cubicBezTo>
                <a:cubicBezTo>
                  <a:pt x="374035" y="1178488"/>
                  <a:pt x="474555" y="1398982"/>
                  <a:pt x="492929" y="1472480"/>
                </a:cubicBezTo>
                <a:cubicBezTo>
                  <a:pt x="511303" y="1545978"/>
                  <a:pt x="490767" y="1614071"/>
                  <a:pt x="479959" y="1602182"/>
                </a:cubicBezTo>
                <a:cubicBezTo>
                  <a:pt x="469151" y="1590293"/>
                  <a:pt x="497252" y="1553543"/>
                  <a:pt x="428078" y="1401143"/>
                </a:cubicBezTo>
                <a:cubicBezTo>
                  <a:pt x="358904" y="1248743"/>
                  <a:pt x="109227" y="801271"/>
                  <a:pt x="64912" y="687782"/>
                </a:cubicBezTo>
                <a:cubicBezTo>
                  <a:pt x="20597" y="574293"/>
                  <a:pt x="161108" y="750471"/>
                  <a:pt x="162189" y="720207"/>
                </a:cubicBezTo>
                <a:cubicBezTo>
                  <a:pt x="163270" y="689943"/>
                  <a:pt x="98419" y="567808"/>
                  <a:pt x="71398" y="506199"/>
                </a:cubicBezTo>
                <a:cubicBezTo>
                  <a:pt x="44377" y="444591"/>
                  <a:pt x="2223" y="427296"/>
                  <a:pt x="61" y="350556"/>
                </a:cubicBezTo>
                <a:cubicBezTo>
                  <a:pt x="-2101" y="273816"/>
                  <a:pt x="53023" y="-11529"/>
                  <a:pt x="64912" y="36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329C1A5C-41D3-158B-6ED9-6F1A9A3E27A8}"/>
              </a:ext>
            </a:extLst>
          </p:cNvPr>
          <p:cNvSpPr/>
          <p:nvPr/>
        </p:nvSpPr>
        <p:spPr>
          <a:xfrm>
            <a:off x="952362" y="2280414"/>
            <a:ext cx="4300851" cy="2382462"/>
          </a:xfrm>
          <a:custGeom>
            <a:avLst/>
            <a:gdLst>
              <a:gd name="connsiteX0" fmla="*/ 736395 w 4300851"/>
              <a:gd name="connsiteY0" fmla="*/ 2365727 h 2382462"/>
              <a:gd name="connsiteX1" fmla="*/ 250362 w 4300851"/>
              <a:gd name="connsiteY1" fmla="*/ 2192732 h 2382462"/>
              <a:gd name="connsiteX2" fmla="*/ 27941 w 4300851"/>
              <a:gd name="connsiteY2" fmla="*/ 2085640 h 2382462"/>
              <a:gd name="connsiteX3" fmla="*/ 69130 w 4300851"/>
              <a:gd name="connsiteY3" fmla="*/ 1962072 h 2382462"/>
              <a:gd name="connsiteX4" fmla="*/ 621065 w 4300851"/>
              <a:gd name="connsiteY4" fmla="*/ 907629 h 2382462"/>
              <a:gd name="connsiteX5" fmla="*/ 505735 w 4300851"/>
              <a:gd name="connsiteY5" fmla="*/ 1047672 h 2382462"/>
              <a:gd name="connsiteX6" fmla="*/ 1650795 w 4300851"/>
              <a:gd name="connsiteY6" fmla="*/ 207413 h 2382462"/>
              <a:gd name="connsiteX7" fmla="*/ 1593130 w 4300851"/>
              <a:gd name="connsiteY7" fmla="*/ 306267 h 2382462"/>
              <a:gd name="connsiteX8" fmla="*/ 2861757 w 4300851"/>
              <a:gd name="connsiteY8" fmla="*/ 1467 h 2382462"/>
              <a:gd name="connsiteX9" fmla="*/ 4295141 w 4300851"/>
              <a:gd name="connsiteY9" fmla="*/ 454548 h 2382462"/>
              <a:gd name="connsiteX10" fmla="*/ 3314838 w 4300851"/>
              <a:gd name="connsiteY10" fmla="*/ 396883 h 2382462"/>
              <a:gd name="connsiteX11" fmla="*/ 2112114 w 4300851"/>
              <a:gd name="connsiteY11" fmla="*/ 495737 h 2382462"/>
              <a:gd name="connsiteX12" fmla="*/ 2911184 w 4300851"/>
              <a:gd name="connsiteY12" fmla="*/ 602829 h 2382462"/>
              <a:gd name="connsiteX13" fmla="*/ 1675508 w 4300851"/>
              <a:gd name="connsiteY13" fmla="*/ 825251 h 2382462"/>
              <a:gd name="connsiteX14" fmla="*/ 1107097 w 4300851"/>
              <a:gd name="connsiteY14" fmla="*/ 1121813 h 2382462"/>
              <a:gd name="connsiteX15" fmla="*/ 563400 w 4300851"/>
              <a:gd name="connsiteY15" fmla="*/ 1401900 h 2382462"/>
              <a:gd name="connsiteX16" fmla="*/ 1197714 w 4300851"/>
              <a:gd name="connsiteY16" fmla="*/ 1278332 h 2382462"/>
              <a:gd name="connsiteX17" fmla="*/ 612827 w 4300851"/>
              <a:gd name="connsiteY17" fmla="*/ 1681986 h 2382462"/>
              <a:gd name="connsiteX18" fmla="*/ 596352 w 4300851"/>
              <a:gd name="connsiteY18" fmla="*/ 1904408 h 2382462"/>
              <a:gd name="connsiteX19" fmla="*/ 373930 w 4300851"/>
              <a:gd name="connsiteY19" fmla="*/ 1739651 h 2382462"/>
              <a:gd name="connsiteX20" fmla="*/ 736395 w 4300851"/>
              <a:gd name="connsiteY20" fmla="*/ 2365727 h 238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00851" h="2382462">
                <a:moveTo>
                  <a:pt x="736395" y="2365727"/>
                </a:moveTo>
                <a:cubicBezTo>
                  <a:pt x="715800" y="2441241"/>
                  <a:pt x="368438" y="2239413"/>
                  <a:pt x="250362" y="2192732"/>
                </a:cubicBezTo>
                <a:cubicBezTo>
                  <a:pt x="132286" y="2146051"/>
                  <a:pt x="58146" y="2124083"/>
                  <a:pt x="27941" y="2085640"/>
                </a:cubicBezTo>
                <a:cubicBezTo>
                  <a:pt x="-2264" y="2047197"/>
                  <a:pt x="-29724" y="2158407"/>
                  <a:pt x="69130" y="1962072"/>
                </a:cubicBezTo>
                <a:cubicBezTo>
                  <a:pt x="167984" y="1765737"/>
                  <a:pt x="548297" y="1060029"/>
                  <a:pt x="621065" y="907629"/>
                </a:cubicBezTo>
                <a:cubicBezTo>
                  <a:pt x="693833" y="755229"/>
                  <a:pt x="334113" y="1164375"/>
                  <a:pt x="505735" y="1047672"/>
                </a:cubicBezTo>
                <a:cubicBezTo>
                  <a:pt x="677357" y="930969"/>
                  <a:pt x="1469563" y="330980"/>
                  <a:pt x="1650795" y="207413"/>
                </a:cubicBezTo>
                <a:cubicBezTo>
                  <a:pt x="1832027" y="83846"/>
                  <a:pt x="1391303" y="340591"/>
                  <a:pt x="1593130" y="306267"/>
                </a:cubicBezTo>
                <a:cubicBezTo>
                  <a:pt x="1794957" y="271943"/>
                  <a:pt x="2411422" y="-23247"/>
                  <a:pt x="2861757" y="1467"/>
                </a:cubicBezTo>
                <a:cubicBezTo>
                  <a:pt x="3312092" y="26180"/>
                  <a:pt x="4219628" y="388645"/>
                  <a:pt x="4295141" y="454548"/>
                </a:cubicBezTo>
                <a:cubicBezTo>
                  <a:pt x="4370654" y="520451"/>
                  <a:pt x="3678676" y="390018"/>
                  <a:pt x="3314838" y="396883"/>
                </a:cubicBezTo>
                <a:cubicBezTo>
                  <a:pt x="2951000" y="403748"/>
                  <a:pt x="2179390" y="461413"/>
                  <a:pt x="2112114" y="495737"/>
                </a:cubicBezTo>
                <a:cubicBezTo>
                  <a:pt x="2044838" y="530061"/>
                  <a:pt x="2983952" y="547910"/>
                  <a:pt x="2911184" y="602829"/>
                </a:cubicBezTo>
                <a:cubicBezTo>
                  <a:pt x="2838416" y="657748"/>
                  <a:pt x="1976189" y="738754"/>
                  <a:pt x="1675508" y="825251"/>
                </a:cubicBezTo>
                <a:cubicBezTo>
                  <a:pt x="1374827" y="911748"/>
                  <a:pt x="1107097" y="1121813"/>
                  <a:pt x="1107097" y="1121813"/>
                </a:cubicBezTo>
                <a:cubicBezTo>
                  <a:pt x="921746" y="1217921"/>
                  <a:pt x="548297" y="1375813"/>
                  <a:pt x="563400" y="1401900"/>
                </a:cubicBezTo>
                <a:cubicBezTo>
                  <a:pt x="578503" y="1427986"/>
                  <a:pt x="1189476" y="1231651"/>
                  <a:pt x="1197714" y="1278332"/>
                </a:cubicBezTo>
                <a:cubicBezTo>
                  <a:pt x="1205952" y="1325013"/>
                  <a:pt x="713054" y="1577640"/>
                  <a:pt x="612827" y="1681986"/>
                </a:cubicBezTo>
                <a:cubicBezTo>
                  <a:pt x="512600" y="1786332"/>
                  <a:pt x="636168" y="1894797"/>
                  <a:pt x="596352" y="1904408"/>
                </a:cubicBezTo>
                <a:cubicBezTo>
                  <a:pt x="556536" y="1914019"/>
                  <a:pt x="356081" y="1662764"/>
                  <a:pt x="373930" y="1739651"/>
                </a:cubicBezTo>
                <a:cubicBezTo>
                  <a:pt x="391778" y="1816537"/>
                  <a:pt x="756990" y="2290213"/>
                  <a:pt x="736395" y="2365727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0903590E-F4D9-DAC5-9C2D-75F17CDF9359}"/>
              </a:ext>
            </a:extLst>
          </p:cNvPr>
          <p:cNvSpPr/>
          <p:nvPr/>
        </p:nvSpPr>
        <p:spPr>
          <a:xfrm>
            <a:off x="1353788" y="2635390"/>
            <a:ext cx="5024436" cy="4145576"/>
          </a:xfrm>
          <a:custGeom>
            <a:avLst/>
            <a:gdLst>
              <a:gd name="connsiteX0" fmla="*/ 326731 w 5024436"/>
              <a:gd name="connsiteY0" fmla="*/ 2027226 h 4145576"/>
              <a:gd name="connsiteX1" fmla="*/ 170212 w 5024436"/>
              <a:gd name="connsiteY1" fmla="*/ 1845994 h 4145576"/>
              <a:gd name="connsiteX2" fmla="*/ 63120 w 5024436"/>
              <a:gd name="connsiteY2" fmla="*/ 1376437 h 4145576"/>
              <a:gd name="connsiteX3" fmla="*/ 1216417 w 5024436"/>
              <a:gd name="connsiteY3" fmla="*/ 906880 h 4145576"/>
              <a:gd name="connsiteX4" fmla="*/ 903380 w 5024436"/>
              <a:gd name="connsiteY4" fmla="*/ 840978 h 4145576"/>
              <a:gd name="connsiteX5" fmla="*/ 1883682 w 5024436"/>
              <a:gd name="connsiteY5" fmla="*/ 396134 h 4145576"/>
              <a:gd name="connsiteX6" fmla="*/ 1817780 w 5024436"/>
              <a:gd name="connsiteY6" fmla="*/ 239615 h 4145576"/>
              <a:gd name="connsiteX7" fmla="*/ 3053455 w 5024436"/>
              <a:gd name="connsiteY7" fmla="*/ 718 h 4145576"/>
              <a:gd name="connsiteX8" fmla="*/ 3885477 w 5024436"/>
              <a:gd name="connsiteY8" fmla="*/ 321994 h 4145576"/>
              <a:gd name="connsiteX9" fmla="*/ 3720720 w 5024436"/>
              <a:gd name="connsiteY9" fmla="*/ 429086 h 4145576"/>
              <a:gd name="connsiteX10" fmla="*/ 4363271 w 5024436"/>
              <a:gd name="connsiteY10" fmla="*/ 840978 h 4145576"/>
              <a:gd name="connsiteX11" fmla="*/ 4874017 w 5024436"/>
              <a:gd name="connsiteY11" fmla="*/ 2562686 h 4145576"/>
              <a:gd name="connsiteX12" fmla="*/ 4865780 w 5024436"/>
              <a:gd name="connsiteY12" fmla="*/ 2439118 h 4145576"/>
              <a:gd name="connsiteX13" fmla="*/ 5014061 w 5024436"/>
              <a:gd name="connsiteY13" fmla="*/ 3757172 h 4145576"/>
              <a:gd name="connsiteX14" fmla="*/ 4536266 w 5024436"/>
              <a:gd name="connsiteY14" fmla="*/ 3510037 h 4145576"/>
              <a:gd name="connsiteX15" fmla="*/ 3728958 w 5024436"/>
              <a:gd name="connsiteY15" fmla="*/ 3501799 h 4145576"/>
              <a:gd name="connsiteX16" fmla="*/ 4247942 w 5024436"/>
              <a:gd name="connsiteY16" fmla="*/ 3444134 h 4145576"/>
              <a:gd name="connsiteX17" fmla="*/ 3761909 w 5024436"/>
              <a:gd name="connsiteY17" fmla="*/ 3864264 h 4145576"/>
              <a:gd name="connsiteX18" fmla="*/ 3506536 w 5024436"/>
              <a:gd name="connsiteY18" fmla="*/ 4144351 h 4145576"/>
              <a:gd name="connsiteX19" fmla="*/ 3267639 w 5024436"/>
              <a:gd name="connsiteY19" fmla="*/ 3757172 h 4145576"/>
              <a:gd name="connsiteX20" fmla="*/ 1109326 w 5024436"/>
              <a:gd name="connsiteY20" fmla="*/ 1920134 h 4145576"/>
              <a:gd name="connsiteX21" fmla="*/ 1578882 w 5024436"/>
              <a:gd name="connsiteY21" fmla="*/ 2167269 h 4145576"/>
              <a:gd name="connsiteX22" fmla="*/ 1216417 w 5024436"/>
              <a:gd name="connsiteY22" fmla="*/ 1582383 h 4145576"/>
              <a:gd name="connsiteX23" fmla="*/ 326731 w 5024436"/>
              <a:gd name="connsiteY23" fmla="*/ 2027226 h 414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24436" h="4145576">
                <a:moveTo>
                  <a:pt x="326731" y="2027226"/>
                </a:moveTo>
                <a:cubicBezTo>
                  <a:pt x="152364" y="2071161"/>
                  <a:pt x="214147" y="1954459"/>
                  <a:pt x="170212" y="1845994"/>
                </a:cubicBezTo>
                <a:cubicBezTo>
                  <a:pt x="126277" y="1737529"/>
                  <a:pt x="-111248" y="1532956"/>
                  <a:pt x="63120" y="1376437"/>
                </a:cubicBezTo>
                <a:cubicBezTo>
                  <a:pt x="237487" y="1219918"/>
                  <a:pt x="1076374" y="996123"/>
                  <a:pt x="1216417" y="906880"/>
                </a:cubicBezTo>
                <a:cubicBezTo>
                  <a:pt x="1356460" y="817637"/>
                  <a:pt x="792169" y="926102"/>
                  <a:pt x="903380" y="840978"/>
                </a:cubicBezTo>
                <a:cubicBezTo>
                  <a:pt x="1014591" y="755854"/>
                  <a:pt x="1731282" y="496361"/>
                  <a:pt x="1883682" y="396134"/>
                </a:cubicBezTo>
                <a:cubicBezTo>
                  <a:pt x="2036082" y="295907"/>
                  <a:pt x="1622818" y="305518"/>
                  <a:pt x="1817780" y="239615"/>
                </a:cubicBezTo>
                <a:cubicBezTo>
                  <a:pt x="2012742" y="173712"/>
                  <a:pt x="2708839" y="-13012"/>
                  <a:pt x="3053455" y="718"/>
                </a:cubicBezTo>
                <a:cubicBezTo>
                  <a:pt x="3398071" y="14448"/>
                  <a:pt x="3774266" y="250599"/>
                  <a:pt x="3885477" y="321994"/>
                </a:cubicBezTo>
                <a:cubicBezTo>
                  <a:pt x="3996688" y="393389"/>
                  <a:pt x="3641088" y="342589"/>
                  <a:pt x="3720720" y="429086"/>
                </a:cubicBezTo>
                <a:cubicBezTo>
                  <a:pt x="3800352" y="515583"/>
                  <a:pt x="4171055" y="485378"/>
                  <a:pt x="4363271" y="840978"/>
                </a:cubicBezTo>
                <a:cubicBezTo>
                  <a:pt x="4555487" y="1196578"/>
                  <a:pt x="4790266" y="2296329"/>
                  <a:pt x="4874017" y="2562686"/>
                </a:cubicBezTo>
                <a:cubicBezTo>
                  <a:pt x="4957768" y="2829043"/>
                  <a:pt x="4842439" y="2240037"/>
                  <a:pt x="4865780" y="2439118"/>
                </a:cubicBezTo>
                <a:cubicBezTo>
                  <a:pt x="4889121" y="2638199"/>
                  <a:pt x="5068980" y="3578686"/>
                  <a:pt x="5014061" y="3757172"/>
                </a:cubicBezTo>
                <a:cubicBezTo>
                  <a:pt x="4959142" y="3935658"/>
                  <a:pt x="4750450" y="3552599"/>
                  <a:pt x="4536266" y="3510037"/>
                </a:cubicBezTo>
                <a:cubicBezTo>
                  <a:pt x="4322082" y="3467475"/>
                  <a:pt x="3777012" y="3512783"/>
                  <a:pt x="3728958" y="3501799"/>
                </a:cubicBezTo>
                <a:cubicBezTo>
                  <a:pt x="3680904" y="3490815"/>
                  <a:pt x="4242450" y="3383723"/>
                  <a:pt x="4247942" y="3444134"/>
                </a:cubicBezTo>
                <a:cubicBezTo>
                  <a:pt x="4253434" y="3504545"/>
                  <a:pt x="3885477" y="3747561"/>
                  <a:pt x="3761909" y="3864264"/>
                </a:cubicBezTo>
                <a:cubicBezTo>
                  <a:pt x="3638341" y="3980967"/>
                  <a:pt x="3588914" y="4162200"/>
                  <a:pt x="3506536" y="4144351"/>
                </a:cubicBezTo>
                <a:cubicBezTo>
                  <a:pt x="3424158" y="4126502"/>
                  <a:pt x="3667174" y="4127875"/>
                  <a:pt x="3267639" y="3757172"/>
                </a:cubicBezTo>
                <a:cubicBezTo>
                  <a:pt x="2868104" y="3386469"/>
                  <a:pt x="1390785" y="2185118"/>
                  <a:pt x="1109326" y="1920134"/>
                </a:cubicBezTo>
                <a:cubicBezTo>
                  <a:pt x="827867" y="1655150"/>
                  <a:pt x="1561034" y="2223561"/>
                  <a:pt x="1578882" y="2167269"/>
                </a:cubicBezTo>
                <a:cubicBezTo>
                  <a:pt x="1596730" y="2110977"/>
                  <a:pt x="1426482" y="1611215"/>
                  <a:pt x="1216417" y="1582383"/>
                </a:cubicBezTo>
                <a:cubicBezTo>
                  <a:pt x="1006352" y="1553551"/>
                  <a:pt x="501098" y="1983291"/>
                  <a:pt x="326731" y="2027226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69857C39-5B67-55E0-860F-E97DC1B394DE}"/>
              </a:ext>
            </a:extLst>
          </p:cNvPr>
          <p:cNvSpPr/>
          <p:nvPr/>
        </p:nvSpPr>
        <p:spPr>
          <a:xfrm>
            <a:off x="3937109" y="4956424"/>
            <a:ext cx="1467644" cy="2802414"/>
          </a:xfrm>
          <a:custGeom>
            <a:avLst/>
            <a:gdLst>
              <a:gd name="connsiteX0" fmla="*/ 8815 w 1467644"/>
              <a:gd name="connsiteY0" fmla="*/ 76895 h 2802414"/>
              <a:gd name="connsiteX1" fmla="*/ 165334 w 1467644"/>
              <a:gd name="connsiteY1" fmla="*/ 192225 h 2802414"/>
              <a:gd name="connsiteX2" fmla="*/ 659605 w 1467644"/>
              <a:gd name="connsiteY2" fmla="*/ 1765652 h 2802414"/>
              <a:gd name="connsiteX3" fmla="*/ 692556 w 1467644"/>
              <a:gd name="connsiteY3" fmla="*/ 1996311 h 2802414"/>
              <a:gd name="connsiteX4" fmla="*/ 717269 w 1467644"/>
              <a:gd name="connsiteY4" fmla="*/ 1856268 h 2802414"/>
              <a:gd name="connsiteX5" fmla="*/ 840837 w 1467644"/>
              <a:gd name="connsiteY5" fmla="*/ 2770668 h 2802414"/>
              <a:gd name="connsiteX6" fmla="*/ 931453 w 1467644"/>
              <a:gd name="connsiteY6" fmla="*/ 2441154 h 2802414"/>
              <a:gd name="connsiteX7" fmla="*/ 1466913 w 1467644"/>
              <a:gd name="connsiteY7" fmla="*/ 999533 h 2802414"/>
              <a:gd name="connsiteX8" fmla="*/ 1046783 w 1467644"/>
              <a:gd name="connsiteY8" fmla="*/ 1650322 h 2802414"/>
              <a:gd name="connsiteX9" fmla="*/ 1022069 w 1467644"/>
              <a:gd name="connsiteY9" fmla="*/ 1337284 h 2802414"/>
              <a:gd name="connsiteX10" fmla="*/ 568988 w 1467644"/>
              <a:gd name="connsiteY10" fmla="*/ 571165 h 2802414"/>
              <a:gd name="connsiteX11" fmla="*/ 412469 w 1467644"/>
              <a:gd name="connsiteY11" fmla="*/ 414646 h 2802414"/>
              <a:gd name="connsiteX12" fmla="*/ 387756 w 1467644"/>
              <a:gd name="connsiteY12" fmla="*/ 653544 h 2802414"/>
              <a:gd name="connsiteX13" fmla="*/ 8815 w 1467644"/>
              <a:gd name="connsiteY13" fmla="*/ 76895 h 2802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7644" h="2802414">
                <a:moveTo>
                  <a:pt x="8815" y="76895"/>
                </a:moveTo>
                <a:cubicBezTo>
                  <a:pt x="-28255" y="9"/>
                  <a:pt x="56869" y="-89235"/>
                  <a:pt x="165334" y="192225"/>
                </a:cubicBezTo>
                <a:cubicBezTo>
                  <a:pt x="273799" y="473685"/>
                  <a:pt x="571735" y="1464971"/>
                  <a:pt x="659605" y="1765652"/>
                </a:cubicBezTo>
                <a:cubicBezTo>
                  <a:pt x="747475" y="2066333"/>
                  <a:pt x="682945" y="1981208"/>
                  <a:pt x="692556" y="1996311"/>
                </a:cubicBezTo>
                <a:cubicBezTo>
                  <a:pt x="702167" y="2011414"/>
                  <a:pt x="692556" y="1727209"/>
                  <a:pt x="717269" y="1856268"/>
                </a:cubicBezTo>
                <a:cubicBezTo>
                  <a:pt x="741982" y="1985327"/>
                  <a:pt x="805140" y="2673187"/>
                  <a:pt x="840837" y="2770668"/>
                </a:cubicBezTo>
                <a:cubicBezTo>
                  <a:pt x="876534" y="2868149"/>
                  <a:pt x="827107" y="2736343"/>
                  <a:pt x="931453" y="2441154"/>
                </a:cubicBezTo>
                <a:cubicBezTo>
                  <a:pt x="1035799" y="2145965"/>
                  <a:pt x="1447691" y="1131338"/>
                  <a:pt x="1466913" y="999533"/>
                </a:cubicBezTo>
                <a:cubicBezTo>
                  <a:pt x="1486135" y="867728"/>
                  <a:pt x="1120924" y="1594030"/>
                  <a:pt x="1046783" y="1650322"/>
                </a:cubicBezTo>
                <a:cubicBezTo>
                  <a:pt x="972642" y="1706614"/>
                  <a:pt x="1101701" y="1517143"/>
                  <a:pt x="1022069" y="1337284"/>
                </a:cubicBezTo>
                <a:cubicBezTo>
                  <a:pt x="942437" y="1157425"/>
                  <a:pt x="670588" y="724938"/>
                  <a:pt x="568988" y="571165"/>
                </a:cubicBezTo>
                <a:cubicBezTo>
                  <a:pt x="467388" y="417392"/>
                  <a:pt x="442674" y="400916"/>
                  <a:pt x="412469" y="414646"/>
                </a:cubicBezTo>
                <a:cubicBezTo>
                  <a:pt x="382264" y="428376"/>
                  <a:pt x="452286" y="712582"/>
                  <a:pt x="387756" y="653544"/>
                </a:cubicBezTo>
                <a:cubicBezTo>
                  <a:pt x="323226" y="594506"/>
                  <a:pt x="45885" y="153781"/>
                  <a:pt x="8815" y="76895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DB2D5E5B-90E1-0E06-5045-652D80931255}"/>
              </a:ext>
            </a:extLst>
          </p:cNvPr>
          <p:cNvSpPr/>
          <p:nvPr/>
        </p:nvSpPr>
        <p:spPr>
          <a:xfrm>
            <a:off x="5376162" y="4814099"/>
            <a:ext cx="967587" cy="3914325"/>
          </a:xfrm>
          <a:custGeom>
            <a:avLst/>
            <a:gdLst>
              <a:gd name="connsiteX0" fmla="*/ 958735 w 967587"/>
              <a:gd name="connsiteY0" fmla="*/ 787631 h 3914325"/>
              <a:gd name="connsiteX1" fmla="*/ 711600 w 967587"/>
              <a:gd name="connsiteY1" fmla="*/ 1718506 h 3914325"/>
              <a:gd name="connsiteX2" fmla="*/ 876357 w 967587"/>
              <a:gd name="connsiteY2" fmla="*/ 1570225 h 3914325"/>
              <a:gd name="connsiteX3" fmla="*/ 629222 w 967587"/>
              <a:gd name="connsiteY3" fmla="*/ 2484625 h 3914325"/>
              <a:gd name="connsiteX4" fmla="*/ 761027 w 967587"/>
              <a:gd name="connsiteY4" fmla="*/ 2319869 h 3914325"/>
              <a:gd name="connsiteX5" fmla="*/ 571557 w 967587"/>
              <a:gd name="connsiteY5" fmla="*/ 3036560 h 3914325"/>
              <a:gd name="connsiteX6" fmla="*/ 522130 w 967587"/>
              <a:gd name="connsiteY6" fmla="*/ 3876820 h 3914325"/>
              <a:gd name="connsiteX7" fmla="*/ 472703 w 967587"/>
              <a:gd name="connsiteY7" fmla="*/ 3720301 h 3914325"/>
              <a:gd name="connsiteX8" fmla="*/ 233806 w 967587"/>
              <a:gd name="connsiteY8" fmla="*/ 3291933 h 3914325"/>
              <a:gd name="connsiteX9" fmla="*/ 340897 w 967587"/>
              <a:gd name="connsiteY9" fmla="*/ 3810917 h 3914325"/>
              <a:gd name="connsiteX10" fmla="*/ 3146 w 967587"/>
              <a:gd name="connsiteY10" fmla="*/ 2632906 h 3914325"/>
              <a:gd name="connsiteX11" fmla="*/ 184379 w 967587"/>
              <a:gd name="connsiteY11" fmla="*/ 2715285 h 3914325"/>
              <a:gd name="connsiteX12" fmla="*/ 390324 w 967587"/>
              <a:gd name="connsiteY12" fmla="*/ 1891501 h 3914325"/>
              <a:gd name="connsiteX13" fmla="*/ 316184 w 967587"/>
              <a:gd name="connsiteY13" fmla="*/ 1273663 h 3914325"/>
              <a:gd name="connsiteX14" fmla="*/ 497416 w 967587"/>
              <a:gd name="connsiteY14" fmla="*/ 1380755 h 3914325"/>
              <a:gd name="connsiteX15" fmla="*/ 505654 w 967587"/>
              <a:gd name="connsiteY15" fmla="*/ 878247 h 3914325"/>
              <a:gd name="connsiteX16" fmla="*/ 604508 w 967587"/>
              <a:gd name="connsiteY16" fmla="*/ 1125382 h 3914325"/>
              <a:gd name="connsiteX17" fmla="*/ 612746 w 967587"/>
              <a:gd name="connsiteY17" fmla="*/ 318074 h 3914325"/>
              <a:gd name="connsiteX18" fmla="*/ 637460 w 967587"/>
              <a:gd name="connsiteY18" fmla="*/ 1306615 h 3914325"/>
              <a:gd name="connsiteX19" fmla="*/ 835168 w 967587"/>
              <a:gd name="connsiteY19" fmla="*/ 565209 h 3914325"/>
              <a:gd name="connsiteX20" fmla="*/ 793979 w 967587"/>
              <a:gd name="connsiteY20" fmla="*/ 5036 h 3914325"/>
              <a:gd name="connsiteX21" fmla="*/ 868119 w 967587"/>
              <a:gd name="connsiteY21" fmla="*/ 318074 h 3914325"/>
              <a:gd name="connsiteX22" fmla="*/ 909308 w 967587"/>
              <a:gd name="connsiteY22" fmla="*/ 804106 h 3914325"/>
              <a:gd name="connsiteX23" fmla="*/ 958735 w 967587"/>
              <a:gd name="connsiteY23" fmla="*/ 787631 h 39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67587" h="3914325">
                <a:moveTo>
                  <a:pt x="958735" y="787631"/>
                </a:moveTo>
                <a:cubicBezTo>
                  <a:pt x="925784" y="940031"/>
                  <a:pt x="725330" y="1588074"/>
                  <a:pt x="711600" y="1718506"/>
                </a:cubicBezTo>
                <a:cubicBezTo>
                  <a:pt x="697870" y="1848938"/>
                  <a:pt x="890087" y="1442539"/>
                  <a:pt x="876357" y="1570225"/>
                </a:cubicBezTo>
                <a:cubicBezTo>
                  <a:pt x="862627" y="1697911"/>
                  <a:pt x="648444" y="2359684"/>
                  <a:pt x="629222" y="2484625"/>
                </a:cubicBezTo>
                <a:cubicBezTo>
                  <a:pt x="610000" y="2609566"/>
                  <a:pt x="770638" y="2227880"/>
                  <a:pt x="761027" y="2319869"/>
                </a:cubicBezTo>
                <a:cubicBezTo>
                  <a:pt x="751416" y="2411858"/>
                  <a:pt x="611373" y="2777068"/>
                  <a:pt x="571557" y="3036560"/>
                </a:cubicBezTo>
                <a:cubicBezTo>
                  <a:pt x="531741" y="3296052"/>
                  <a:pt x="538606" y="3762863"/>
                  <a:pt x="522130" y="3876820"/>
                </a:cubicBezTo>
                <a:cubicBezTo>
                  <a:pt x="505654" y="3990777"/>
                  <a:pt x="520757" y="3817782"/>
                  <a:pt x="472703" y="3720301"/>
                </a:cubicBezTo>
                <a:cubicBezTo>
                  <a:pt x="424649" y="3622820"/>
                  <a:pt x="255774" y="3276830"/>
                  <a:pt x="233806" y="3291933"/>
                </a:cubicBezTo>
                <a:cubicBezTo>
                  <a:pt x="211838" y="3307036"/>
                  <a:pt x="379340" y="3920755"/>
                  <a:pt x="340897" y="3810917"/>
                </a:cubicBezTo>
                <a:cubicBezTo>
                  <a:pt x="302454" y="3701079"/>
                  <a:pt x="29232" y="2815511"/>
                  <a:pt x="3146" y="2632906"/>
                </a:cubicBezTo>
                <a:cubicBezTo>
                  <a:pt x="-22940" y="2450301"/>
                  <a:pt x="119849" y="2838853"/>
                  <a:pt x="184379" y="2715285"/>
                </a:cubicBezTo>
                <a:cubicBezTo>
                  <a:pt x="248909" y="2591718"/>
                  <a:pt x="368357" y="2131771"/>
                  <a:pt x="390324" y="1891501"/>
                </a:cubicBezTo>
                <a:cubicBezTo>
                  <a:pt x="412291" y="1651231"/>
                  <a:pt x="298335" y="1358787"/>
                  <a:pt x="316184" y="1273663"/>
                </a:cubicBezTo>
                <a:cubicBezTo>
                  <a:pt x="334033" y="1188539"/>
                  <a:pt x="465838" y="1446658"/>
                  <a:pt x="497416" y="1380755"/>
                </a:cubicBezTo>
                <a:cubicBezTo>
                  <a:pt x="528994" y="1314852"/>
                  <a:pt x="487805" y="920809"/>
                  <a:pt x="505654" y="878247"/>
                </a:cubicBezTo>
                <a:cubicBezTo>
                  <a:pt x="523503" y="835685"/>
                  <a:pt x="586659" y="1218744"/>
                  <a:pt x="604508" y="1125382"/>
                </a:cubicBezTo>
                <a:cubicBezTo>
                  <a:pt x="622357" y="1032020"/>
                  <a:pt x="607254" y="287868"/>
                  <a:pt x="612746" y="318074"/>
                </a:cubicBezTo>
                <a:cubicBezTo>
                  <a:pt x="618238" y="348279"/>
                  <a:pt x="600390" y="1265426"/>
                  <a:pt x="637460" y="1306615"/>
                </a:cubicBezTo>
                <a:cubicBezTo>
                  <a:pt x="674530" y="1347804"/>
                  <a:pt x="809082" y="782139"/>
                  <a:pt x="835168" y="565209"/>
                </a:cubicBezTo>
                <a:cubicBezTo>
                  <a:pt x="861254" y="348279"/>
                  <a:pt x="788487" y="46225"/>
                  <a:pt x="793979" y="5036"/>
                </a:cubicBezTo>
                <a:cubicBezTo>
                  <a:pt x="799471" y="-36153"/>
                  <a:pt x="848897" y="184896"/>
                  <a:pt x="868119" y="318074"/>
                </a:cubicBezTo>
                <a:cubicBezTo>
                  <a:pt x="887341" y="451252"/>
                  <a:pt x="895578" y="724474"/>
                  <a:pt x="909308" y="804106"/>
                </a:cubicBezTo>
                <a:cubicBezTo>
                  <a:pt x="923038" y="883738"/>
                  <a:pt x="991686" y="635231"/>
                  <a:pt x="958735" y="787631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39BAB254-08EE-D7AE-7EE0-23EE0AD8678A}"/>
              </a:ext>
            </a:extLst>
          </p:cNvPr>
          <p:cNvSpPr/>
          <p:nvPr/>
        </p:nvSpPr>
        <p:spPr>
          <a:xfrm>
            <a:off x="2290729" y="5723249"/>
            <a:ext cx="1621434" cy="412305"/>
          </a:xfrm>
          <a:custGeom>
            <a:avLst/>
            <a:gdLst>
              <a:gd name="connsiteX0" fmla="*/ 12721 w 1621434"/>
              <a:gd name="connsiteY0" fmla="*/ 349484 h 412305"/>
              <a:gd name="connsiteX1" fmla="*/ 571134 w 1621434"/>
              <a:gd name="connsiteY1" fmla="*/ 412305 h 412305"/>
              <a:gd name="connsiteX2" fmla="*/ 459451 w 1621434"/>
              <a:gd name="connsiteY2" fmla="*/ 349484 h 412305"/>
              <a:gd name="connsiteX3" fmla="*/ 808459 w 1621434"/>
              <a:gd name="connsiteY3" fmla="*/ 223841 h 412305"/>
              <a:gd name="connsiteX4" fmla="*/ 745637 w 1621434"/>
              <a:gd name="connsiteY4" fmla="*/ 154040 h 412305"/>
              <a:gd name="connsiteX5" fmla="*/ 1101625 w 1621434"/>
              <a:gd name="connsiteY5" fmla="*/ 181960 h 412305"/>
              <a:gd name="connsiteX6" fmla="*/ 1010883 w 1621434"/>
              <a:gd name="connsiteY6" fmla="*/ 119139 h 412305"/>
              <a:gd name="connsiteX7" fmla="*/ 1611176 w 1621434"/>
              <a:gd name="connsiteY7" fmla="*/ 209881 h 412305"/>
              <a:gd name="connsiteX8" fmla="*/ 1338950 w 1621434"/>
              <a:gd name="connsiteY8" fmla="*/ 126119 h 412305"/>
              <a:gd name="connsiteX9" fmla="*/ 696776 w 1621434"/>
              <a:gd name="connsiteY9" fmla="*/ 14436 h 412305"/>
              <a:gd name="connsiteX10" fmla="*/ 501332 w 1621434"/>
              <a:gd name="connsiteY10" fmla="*/ 7456 h 412305"/>
              <a:gd name="connsiteX11" fmla="*/ 487372 w 1621434"/>
              <a:gd name="connsiteY11" fmla="*/ 70278 h 412305"/>
              <a:gd name="connsiteX12" fmla="*/ 222126 w 1621434"/>
              <a:gd name="connsiteY12" fmla="*/ 112159 h 412305"/>
              <a:gd name="connsiteX13" fmla="*/ 340789 w 1621434"/>
              <a:gd name="connsiteY13" fmla="*/ 181960 h 412305"/>
              <a:gd name="connsiteX14" fmla="*/ 187225 w 1621434"/>
              <a:gd name="connsiteY14" fmla="*/ 209881 h 412305"/>
              <a:gd name="connsiteX15" fmla="*/ 12721 w 1621434"/>
              <a:gd name="connsiteY15" fmla="*/ 237801 h 412305"/>
              <a:gd name="connsiteX16" fmla="*/ 361729 w 1621434"/>
              <a:gd name="connsiteY16" fmla="*/ 279682 h 412305"/>
              <a:gd name="connsiteX17" fmla="*/ 194205 w 1621434"/>
              <a:gd name="connsiteY17" fmla="*/ 300623 h 412305"/>
              <a:gd name="connsiteX18" fmla="*/ 12721 w 1621434"/>
              <a:gd name="connsiteY18" fmla="*/ 349484 h 41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21434" h="412305">
                <a:moveTo>
                  <a:pt x="12721" y="349484"/>
                </a:moveTo>
                <a:cubicBezTo>
                  <a:pt x="75542" y="368098"/>
                  <a:pt x="496679" y="412305"/>
                  <a:pt x="571134" y="412305"/>
                </a:cubicBezTo>
                <a:cubicBezTo>
                  <a:pt x="645589" y="412305"/>
                  <a:pt x="419897" y="380895"/>
                  <a:pt x="459451" y="349484"/>
                </a:cubicBezTo>
                <a:cubicBezTo>
                  <a:pt x="499005" y="318073"/>
                  <a:pt x="760761" y="256415"/>
                  <a:pt x="808459" y="223841"/>
                </a:cubicBezTo>
                <a:cubicBezTo>
                  <a:pt x="856157" y="191267"/>
                  <a:pt x="696776" y="161020"/>
                  <a:pt x="745637" y="154040"/>
                </a:cubicBezTo>
                <a:cubicBezTo>
                  <a:pt x="794498" y="147060"/>
                  <a:pt x="1057417" y="187777"/>
                  <a:pt x="1101625" y="181960"/>
                </a:cubicBezTo>
                <a:cubicBezTo>
                  <a:pt x="1145833" y="176143"/>
                  <a:pt x="925958" y="114485"/>
                  <a:pt x="1010883" y="119139"/>
                </a:cubicBezTo>
                <a:cubicBezTo>
                  <a:pt x="1095808" y="123792"/>
                  <a:pt x="1556498" y="208718"/>
                  <a:pt x="1611176" y="209881"/>
                </a:cubicBezTo>
                <a:cubicBezTo>
                  <a:pt x="1665854" y="211044"/>
                  <a:pt x="1491350" y="158693"/>
                  <a:pt x="1338950" y="126119"/>
                </a:cubicBezTo>
                <a:cubicBezTo>
                  <a:pt x="1186550" y="93545"/>
                  <a:pt x="836379" y="34213"/>
                  <a:pt x="696776" y="14436"/>
                </a:cubicBezTo>
                <a:cubicBezTo>
                  <a:pt x="557173" y="-5341"/>
                  <a:pt x="536233" y="-1851"/>
                  <a:pt x="501332" y="7456"/>
                </a:cubicBezTo>
                <a:cubicBezTo>
                  <a:pt x="466431" y="16763"/>
                  <a:pt x="533906" y="52827"/>
                  <a:pt x="487372" y="70278"/>
                </a:cubicBezTo>
                <a:cubicBezTo>
                  <a:pt x="440838" y="87729"/>
                  <a:pt x="246556" y="93545"/>
                  <a:pt x="222126" y="112159"/>
                </a:cubicBezTo>
                <a:cubicBezTo>
                  <a:pt x="197696" y="130773"/>
                  <a:pt x="346606" y="165673"/>
                  <a:pt x="340789" y="181960"/>
                </a:cubicBezTo>
                <a:cubicBezTo>
                  <a:pt x="334972" y="198247"/>
                  <a:pt x="241903" y="200574"/>
                  <a:pt x="187225" y="209881"/>
                </a:cubicBezTo>
                <a:cubicBezTo>
                  <a:pt x="132547" y="219188"/>
                  <a:pt x="-16363" y="226167"/>
                  <a:pt x="12721" y="237801"/>
                </a:cubicBezTo>
                <a:cubicBezTo>
                  <a:pt x="41805" y="249434"/>
                  <a:pt x="331482" y="269212"/>
                  <a:pt x="361729" y="279682"/>
                </a:cubicBezTo>
                <a:cubicBezTo>
                  <a:pt x="391976" y="290152"/>
                  <a:pt x="251209" y="288989"/>
                  <a:pt x="194205" y="300623"/>
                </a:cubicBezTo>
                <a:cubicBezTo>
                  <a:pt x="137201" y="312257"/>
                  <a:pt x="-50100" y="330870"/>
                  <a:pt x="12721" y="349484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CF8CD1FE-6604-C135-72EC-6C28ADC56809}"/>
              </a:ext>
            </a:extLst>
          </p:cNvPr>
          <p:cNvSpPr/>
          <p:nvPr/>
        </p:nvSpPr>
        <p:spPr>
          <a:xfrm>
            <a:off x="1006474" y="6102101"/>
            <a:ext cx="854249" cy="392202"/>
          </a:xfrm>
          <a:custGeom>
            <a:avLst/>
            <a:gdLst>
              <a:gd name="connsiteX0" fmla="*/ 15876 w 854249"/>
              <a:gd name="connsiteY0" fmla="*/ 317749 h 392202"/>
              <a:gd name="connsiteX1" fmla="*/ 101601 w 854249"/>
              <a:gd name="connsiteY1" fmla="*/ 85974 h 392202"/>
              <a:gd name="connsiteX2" fmla="*/ 95251 w 854249"/>
              <a:gd name="connsiteY2" fmla="*/ 105024 h 392202"/>
              <a:gd name="connsiteX3" fmla="*/ 228601 w 854249"/>
              <a:gd name="connsiteY3" fmla="*/ 38349 h 392202"/>
              <a:gd name="connsiteX4" fmla="*/ 190501 w 854249"/>
              <a:gd name="connsiteY4" fmla="*/ 31999 h 392202"/>
              <a:gd name="connsiteX5" fmla="*/ 412751 w 854249"/>
              <a:gd name="connsiteY5" fmla="*/ 12949 h 392202"/>
              <a:gd name="connsiteX6" fmla="*/ 323851 w 854249"/>
              <a:gd name="connsiteY6" fmla="*/ 3424 h 392202"/>
              <a:gd name="connsiteX7" fmla="*/ 546101 w 854249"/>
              <a:gd name="connsiteY7" fmla="*/ 73274 h 392202"/>
              <a:gd name="connsiteX8" fmla="*/ 730251 w 854249"/>
              <a:gd name="connsiteY8" fmla="*/ 35174 h 392202"/>
              <a:gd name="connsiteX9" fmla="*/ 523876 w 854249"/>
              <a:gd name="connsiteY9" fmla="*/ 51049 h 392202"/>
              <a:gd name="connsiteX10" fmla="*/ 568326 w 854249"/>
              <a:gd name="connsiteY10" fmla="*/ 51049 h 392202"/>
              <a:gd name="connsiteX11" fmla="*/ 625476 w 854249"/>
              <a:gd name="connsiteY11" fmla="*/ 82799 h 392202"/>
              <a:gd name="connsiteX12" fmla="*/ 746126 w 854249"/>
              <a:gd name="connsiteY12" fmla="*/ 187574 h 392202"/>
              <a:gd name="connsiteX13" fmla="*/ 854076 w 854249"/>
              <a:gd name="connsiteY13" fmla="*/ 193924 h 392202"/>
              <a:gd name="connsiteX14" fmla="*/ 720726 w 854249"/>
              <a:gd name="connsiteY14" fmla="*/ 171699 h 392202"/>
              <a:gd name="connsiteX15" fmla="*/ 587376 w 854249"/>
              <a:gd name="connsiteY15" fmla="*/ 244724 h 392202"/>
              <a:gd name="connsiteX16" fmla="*/ 355601 w 854249"/>
              <a:gd name="connsiteY16" fmla="*/ 266949 h 392202"/>
              <a:gd name="connsiteX17" fmla="*/ 447676 w 854249"/>
              <a:gd name="connsiteY17" fmla="*/ 241549 h 392202"/>
              <a:gd name="connsiteX18" fmla="*/ 257176 w 854249"/>
              <a:gd name="connsiteY18" fmla="*/ 187574 h 392202"/>
              <a:gd name="connsiteX19" fmla="*/ 387351 w 854249"/>
              <a:gd name="connsiteY19" fmla="*/ 184399 h 392202"/>
              <a:gd name="connsiteX20" fmla="*/ 120651 w 854249"/>
              <a:gd name="connsiteY20" fmla="*/ 247899 h 392202"/>
              <a:gd name="connsiteX21" fmla="*/ 187326 w 854249"/>
              <a:gd name="connsiteY21" fmla="*/ 241549 h 392202"/>
              <a:gd name="connsiteX22" fmla="*/ 127001 w 854249"/>
              <a:gd name="connsiteY22" fmla="*/ 260599 h 392202"/>
              <a:gd name="connsiteX23" fmla="*/ 1 w 854249"/>
              <a:gd name="connsiteY23" fmla="*/ 390774 h 392202"/>
              <a:gd name="connsiteX24" fmla="*/ 123826 w 854249"/>
              <a:gd name="connsiteY24" fmla="*/ 165349 h 392202"/>
              <a:gd name="connsiteX25" fmla="*/ 15876 w 854249"/>
              <a:gd name="connsiteY25" fmla="*/ 317749 h 39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54249" h="392202">
                <a:moveTo>
                  <a:pt x="15876" y="317749"/>
                </a:moveTo>
                <a:cubicBezTo>
                  <a:pt x="12172" y="304520"/>
                  <a:pt x="88372" y="121428"/>
                  <a:pt x="101601" y="85974"/>
                </a:cubicBezTo>
                <a:cubicBezTo>
                  <a:pt x="114830" y="50520"/>
                  <a:pt x="74084" y="112961"/>
                  <a:pt x="95251" y="105024"/>
                </a:cubicBezTo>
                <a:cubicBezTo>
                  <a:pt x="116418" y="97086"/>
                  <a:pt x="212726" y="50520"/>
                  <a:pt x="228601" y="38349"/>
                </a:cubicBezTo>
                <a:cubicBezTo>
                  <a:pt x="244476" y="26178"/>
                  <a:pt x="159809" y="36232"/>
                  <a:pt x="190501" y="31999"/>
                </a:cubicBezTo>
                <a:cubicBezTo>
                  <a:pt x="221193" y="27766"/>
                  <a:pt x="390526" y="17711"/>
                  <a:pt x="412751" y="12949"/>
                </a:cubicBezTo>
                <a:cubicBezTo>
                  <a:pt x="434976" y="8186"/>
                  <a:pt x="301626" y="-6630"/>
                  <a:pt x="323851" y="3424"/>
                </a:cubicBezTo>
                <a:cubicBezTo>
                  <a:pt x="346076" y="13478"/>
                  <a:pt x="478368" y="67982"/>
                  <a:pt x="546101" y="73274"/>
                </a:cubicBezTo>
                <a:cubicBezTo>
                  <a:pt x="613834" y="78566"/>
                  <a:pt x="733955" y="38878"/>
                  <a:pt x="730251" y="35174"/>
                </a:cubicBezTo>
                <a:cubicBezTo>
                  <a:pt x="726547" y="31470"/>
                  <a:pt x="550864" y="48403"/>
                  <a:pt x="523876" y="51049"/>
                </a:cubicBezTo>
                <a:cubicBezTo>
                  <a:pt x="496889" y="53695"/>
                  <a:pt x="551393" y="45757"/>
                  <a:pt x="568326" y="51049"/>
                </a:cubicBezTo>
                <a:cubicBezTo>
                  <a:pt x="585259" y="56341"/>
                  <a:pt x="595843" y="60045"/>
                  <a:pt x="625476" y="82799"/>
                </a:cubicBezTo>
                <a:cubicBezTo>
                  <a:pt x="655109" y="105553"/>
                  <a:pt x="708026" y="169053"/>
                  <a:pt x="746126" y="187574"/>
                </a:cubicBezTo>
                <a:cubicBezTo>
                  <a:pt x="784226" y="206095"/>
                  <a:pt x="858309" y="196570"/>
                  <a:pt x="854076" y="193924"/>
                </a:cubicBezTo>
                <a:cubicBezTo>
                  <a:pt x="849843" y="191278"/>
                  <a:pt x="765176" y="163232"/>
                  <a:pt x="720726" y="171699"/>
                </a:cubicBezTo>
                <a:cubicBezTo>
                  <a:pt x="676276" y="180166"/>
                  <a:pt x="648230" y="228849"/>
                  <a:pt x="587376" y="244724"/>
                </a:cubicBezTo>
                <a:cubicBezTo>
                  <a:pt x="526522" y="260599"/>
                  <a:pt x="378884" y="267478"/>
                  <a:pt x="355601" y="266949"/>
                </a:cubicBezTo>
                <a:cubicBezTo>
                  <a:pt x="332318" y="266420"/>
                  <a:pt x="464080" y="254778"/>
                  <a:pt x="447676" y="241549"/>
                </a:cubicBezTo>
                <a:cubicBezTo>
                  <a:pt x="431272" y="228320"/>
                  <a:pt x="267230" y="197099"/>
                  <a:pt x="257176" y="187574"/>
                </a:cubicBezTo>
                <a:cubicBezTo>
                  <a:pt x="247122" y="178049"/>
                  <a:pt x="410105" y="174345"/>
                  <a:pt x="387351" y="184399"/>
                </a:cubicBezTo>
                <a:cubicBezTo>
                  <a:pt x="364597" y="194453"/>
                  <a:pt x="153989" y="238374"/>
                  <a:pt x="120651" y="247899"/>
                </a:cubicBezTo>
                <a:cubicBezTo>
                  <a:pt x="87314" y="257424"/>
                  <a:pt x="186268" y="239432"/>
                  <a:pt x="187326" y="241549"/>
                </a:cubicBezTo>
                <a:cubicBezTo>
                  <a:pt x="188384" y="243666"/>
                  <a:pt x="158222" y="235728"/>
                  <a:pt x="127001" y="260599"/>
                </a:cubicBezTo>
                <a:cubicBezTo>
                  <a:pt x="95780" y="285470"/>
                  <a:pt x="530" y="406649"/>
                  <a:pt x="1" y="390774"/>
                </a:cubicBezTo>
                <a:cubicBezTo>
                  <a:pt x="-528" y="374899"/>
                  <a:pt x="124884" y="177520"/>
                  <a:pt x="123826" y="165349"/>
                </a:cubicBezTo>
                <a:cubicBezTo>
                  <a:pt x="122768" y="153178"/>
                  <a:pt x="19580" y="330978"/>
                  <a:pt x="15876" y="317749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1ACA948A-5316-B6A2-DFC2-7CABE0BEDDC3}"/>
              </a:ext>
            </a:extLst>
          </p:cNvPr>
          <p:cNvSpPr/>
          <p:nvPr/>
        </p:nvSpPr>
        <p:spPr>
          <a:xfrm>
            <a:off x="2367147" y="10628469"/>
            <a:ext cx="1331492" cy="1466670"/>
          </a:xfrm>
          <a:custGeom>
            <a:avLst/>
            <a:gdLst>
              <a:gd name="connsiteX0" fmla="*/ 526178 w 1331492"/>
              <a:gd name="connsiteY0" fmla="*/ 203304 h 1466670"/>
              <a:gd name="connsiteX1" fmla="*/ 266871 w 1331492"/>
              <a:gd name="connsiteY1" fmla="*/ 781059 h 1466670"/>
              <a:gd name="connsiteX2" fmla="*/ 366954 w 1331492"/>
              <a:gd name="connsiteY2" fmla="*/ 476259 h 1466670"/>
              <a:gd name="connsiteX3" fmla="*/ 166787 w 1331492"/>
              <a:gd name="connsiteY3" fmla="*/ 926635 h 1466670"/>
              <a:gd name="connsiteX4" fmla="*/ 12113 w 1331492"/>
              <a:gd name="connsiteY4" fmla="*/ 1449800 h 1466670"/>
              <a:gd name="connsiteX5" fmla="*/ 75802 w 1331492"/>
              <a:gd name="connsiteY5" fmla="*/ 1331519 h 1466670"/>
              <a:gd name="connsiteX6" fmla="*/ 594417 w 1331492"/>
              <a:gd name="connsiteY6" fmla="*/ 1263280 h 1466670"/>
              <a:gd name="connsiteX7" fmla="*/ 485235 w 1331492"/>
              <a:gd name="connsiteY7" fmla="*/ 1295125 h 1466670"/>
              <a:gd name="connsiteX8" fmla="*/ 1126680 w 1331492"/>
              <a:gd name="connsiteY8" fmla="*/ 1313322 h 1466670"/>
              <a:gd name="connsiteX9" fmla="*/ 976554 w 1331492"/>
              <a:gd name="connsiteY9" fmla="*/ 1349716 h 1466670"/>
              <a:gd name="connsiteX10" fmla="*/ 1167623 w 1331492"/>
              <a:gd name="connsiteY10" fmla="*/ 1195041 h 1466670"/>
              <a:gd name="connsiteX11" fmla="*/ 1331396 w 1331492"/>
              <a:gd name="connsiteY11" fmla="*/ 976677 h 1466670"/>
              <a:gd name="connsiteX12" fmla="*/ 1144877 w 1331492"/>
              <a:gd name="connsiteY12" fmla="*/ 694624 h 1466670"/>
              <a:gd name="connsiteX13" fmla="*/ 694501 w 1331492"/>
              <a:gd name="connsiteY13" fmla="*/ 21334 h 1466670"/>
              <a:gd name="connsiteX14" fmla="*/ 749092 w 1331492"/>
              <a:gd name="connsiteY14" fmla="*/ 171459 h 1466670"/>
              <a:gd name="connsiteX15" fmla="*/ 639910 w 1331492"/>
              <a:gd name="connsiteY15" fmla="*/ 207853 h 1466670"/>
              <a:gd name="connsiteX16" fmla="*/ 398799 w 1331492"/>
              <a:gd name="connsiteY16" fmla="*/ 553597 h 1466670"/>
              <a:gd name="connsiteX17" fmla="*/ 526178 w 1331492"/>
              <a:gd name="connsiteY17" fmla="*/ 203304 h 146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31492" h="1466670">
                <a:moveTo>
                  <a:pt x="526178" y="203304"/>
                </a:moveTo>
                <a:cubicBezTo>
                  <a:pt x="504190" y="241214"/>
                  <a:pt x="293408" y="735567"/>
                  <a:pt x="266871" y="781059"/>
                </a:cubicBezTo>
                <a:cubicBezTo>
                  <a:pt x="240334" y="826552"/>
                  <a:pt x="383635" y="451996"/>
                  <a:pt x="366954" y="476259"/>
                </a:cubicBezTo>
                <a:cubicBezTo>
                  <a:pt x="350273" y="500522"/>
                  <a:pt x="225927" y="764378"/>
                  <a:pt x="166787" y="926635"/>
                </a:cubicBezTo>
                <a:cubicBezTo>
                  <a:pt x="107647" y="1088892"/>
                  <a:pt x="27277" y="1382319"/>
                  <a:pt x="12113" y="1449800"/>
                </a:cubicBezTo>
                <a:cubicBezTo>
                  <a:pt x="-3051" y="1517281"/>
                  <a:pt x="-21249" y="1362606"/>
                  <a:pt x="75802" y="1331519"/>
                </a:cubicBezTo>
                <a:cubicBezTo>
                  <a:pt x="172853" y="1300432"/>
                  <a:pt x="526178" y="1269346"/>
                  <a:pt x="594417" y="1263280"/>
                </a:cubicBezTo>
                <a:cubicBezTo>
                  <a:pt x="662656" y="1257214"/>
                  <a:pt x="396524" y="1286785"/>
                  <a:pt x="485235" y="1295125"/>
                </a:cubicBezTo>
                <a:cubicBezTo>
                  <a:pt x="573946" y="1303465"/>
                  <a:pt x="1044794" y="1304224"/>
                  <a:pt x="1126680" y="1313322"/>
                </a:cubicBezTo>
                <a:cubicBezTo>
                  <a:pt x="1208567" y="1322421"/>
                  <a:pt x="969730" y="1369429"/>
                  <a:pt x="976554" y="1349716"/>
                </a:cubicBezTo>
                <a:cubicBezTo>
                  <a:pt x="983378" y="1330003"/>
                  <a:pt x="1108483" y="1257214"/>
                  <a:pt x="1167623" y="1195041"/>
                </a:cubicBezTo>
                <a:cubicBezTo>
                  <a:pt x="1226763" y="1132868"/>
                  <a:pt x="1335187" y="1060080"/>
                  <a:pt x="1331396" y="976677"/>
                </a:cubicBezTo>
                <a:cubicBezTo>
                  <a:pt x="1327605" y="893274"/>
                  <a:pt x="1144877" y="694624"/>
                  <a:pt x="1144877" y="694624"/>
                </a:cubicBezTo>
                <a:cubicBezTo>
                  <a:pt x="1038728" y="535400"/>
                  <a:pt x="760465" y="108528"/>
                  <a:pt x="694501" y="21334"/>
                </a:cubicBezTo>
                <a:cubicBezTo>
                  <a:pt x="628537" y="-65860"/>
                  <a:pt x="758190" y="140373"/>
                  <a:pt x="749092" y="171459"/>
                </a:cubicBezTo>
                <a:cubicBezTo>
                  <a:pt x="739994" y="202545"/>
                  <a:pt x="698292" y="144163"/>
                  <a:pt x="639910" y="207853"/>
                </a:cubicBezTo>
                <a:cubicBezTo>
                  <a:pt x="581528" y="271543"/>
                  <a:pt x="420029" y="550564"/>
                  <a:pt x="398799" y="553597"/>
                </a:cubicBezTo>
                <a:cubicBezTo>
                  <a:pt x="377569" y="556630"/>
                  <a:pt x="548166" y="165394"/>
                  <a:pt x="526178" y="203304"/>
                </a:cubicBezTo>
                <a:close/>
              </a:path>
            </a:pathLst>
          </a:custGeom>
          <a:solidFill>
            <a:srgbClr val="7030A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C07DA00C-BB0D-1011-24C1-5DCF6C98B9FD}"/>
              </a:ext>
            </a:extLst>
          </p:cNvPr>
          <p:cNvSpPr/>
          <p:nvPr/>
        </p:nvSpPr>
        <p:spPr>
          <a:xfrm>
            <a:off x="2659066" y="10749269"/>
            <a:ext cx="1128978" cy="1311885"/>
          </a:xfrm>
          <a:custGeom>
            <a:avLst/>
            <a:gdLst>
              <a:gd name="connsiteX0" fmla="*/ 461722 w 1128978"/>
              <a:gd name="connsiteY0" fmla="*/ 5167 h 1311885"/>
              <a:gd name="connsiteX1" fmla="*/ 1089519 w 1128978"/>
              <a:gd name="connsiteY1" fmla="*/ 851328 h 1311885"/>
              <a:gd name="connsiteX2" fmla="*/ 1048576 w 1128978"/>
              <a:gd name="connsiteY2" fmla="*/ 787638 h 1311885"/>
              <a:gd name="connsiteX3" fmla="*/ 925746 w 1128978"/>
              <a:gd name="connsiteY3" fmla="*/ 1024200 h 1311885"/>
              <a:gd name="connsiteX4" fmla="*/ 730128 w 1128978"/>
              <a:gd name="connsiteY4" fmla="*/ 1297155 h 1311885"/>
              <a:gd name="connsiteX5" fmla="*/ 702833 w 1128978"/>
              <a:gd name="connsiteY5" fmla="*/ 1260761 h 1311885"/>
              <a:gd name="connsiteX6" fmla="*/ 448074 w 1128978"/>
              <a:gd name="connsiteY6" fmla="*/ 1137931 h 1311885"/>
              <a:gd name="connsiteX7" fmla="*/ 589101 w 1128978"/>
              <a:gd name="connsiteY7" fmla="*/ 673907 h 1311885"/>
              <a:gd name="connsiteX8" fmla="*/ 493567 w 1128978"/>
              <a:gd name="connsiteY8" fmla="*/ 801286 h 1311885"/>
              <a:gd name="connsiteX9" fmla="*/ 311597 w 1128978"/>
              <a:gd name="connsiteY9" fmla="*/ 1233465 h 1311885"/>
              <a:gd name="connsiteX10" fmla="*/ 2247 w 1128978"/>
              <a:gd name="connsiteY10" fmla="*/ 1197071 h 1311885"/>
              <a:gd name="connsiteX11" fmla="*/ 484468 w 1128978"/>
              <a:gd name="connsiteY11" fmla="*/ 419149 h 1311885"/>
              <a:gd name="connsiteX12" fmla="*/ 461722 w 1128978"/>
              <a:gd name="connsiteY12" fmla="*/ 491937 h 1311885"/>
              <a:gd name="connsiteX13" fmla="*/ 461722 w 1128978"/>
              <a:gd name="connsiteY13" fmla="*/ 5167 h 131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8978" h="1311885">
                <a:moveTo>
                  <a:pt x="461722" y="5167"/>
                </a:moveTo>
                <a:cubicBezTo>
                  <a:pt x="566355" y="65065"/>
                  <a:pt x="991710" y="720916"/>
                  <a:pt x="1089519" y="851328"/>
                </a:cubicBezTo>
                <a:cubicBezTo>
                  <a:pt x="1187328" y="981740"/>
                  <a:pt x="1075871" y="758826"/>
                  <a:pt x="1048576" y="787638"/>
                </a:cubicBezTo>
                <a:cubicBezTo>
                  <a:pt x="1021281" y="816450"/>
                  <a:pt x="978821" y="939281"/>
                  <a:pt x="925746" y="1024200"/>
                </a:cubicBezTo>
                <a:cubicBezTo>
                  <a:pt x="872671" y="1109119"/>
                  <a:pt x="767280" y="1257728"/>
                  <a:pt x="730128" y="1297155"/>
                </a:cubicBezTo>
                <a:cubicBezTo>
                  <a:pt x="692976" y="1336582"/>
                  <a:pt x="749842" y="1287298"/>
                  <a:pt x="702833" y="1260761"/>
                </a:cubicBezTo>
                <a:cubicBezTo>
                  <a:pt x="655824" y="1234224"/>
                  <a:pt x="467029" y="1235740"/>
                  <a:pt x="448074" y="1137931"/>
                </a:cubicBezTo>
                <a:cubicBezTo>
                  <a:pt x="429119" y="1040122"/>
                  <a:pt x="581519" y="730015"/>
                  <a:pt x="589101" y="673907"/>
                </a:cubicBezTo>
                <a:cubicBezTo>
                  <a:pt x="596683" y="617800"/>
                  <a:pt x="539818" y="708026"/>
                  <a:pt x="493567" y="801286"/>
                </a:cubicBezTo>
                <a:cubicBezTo>
                  <a:pt x="447316" y="894546"/>
                  <a:pt x="393484" y="1167501"/>
                  <a:pt x="311597" y="1233465"/>
                </a:cubicBezTo>
                <a:cubicBezTo>
                  <a:pt x="229710" y="1299429"/>
                  <a:pt x="-26565" y="1332790"/>
                  <a:pt x="2247" y="1197071"/>
                </a:cubicBezTo>
                <a:cubicBezTo>
                  <a:pt x="31059" y="1061352"/>
                  <a:pt x="407889" y="536671"/>
                  <a:pt x="484468" y="419149"/>
                </a:cubicBezTo>
                <a:cubicBezTo>
                  <a:pt x="561047" y="301627"/>
                  <a:pt x="467029" y="559418"/>
                  <a:pt x="461722" y="491937"/>
                </a:cubicBezTo>
                <a:cubicBezTo>
                  <a:pt x="456415" y="424456"/>
                  <a:pt x="357089" y="-54731"/>
                  <a:pt x="461722" y="5167"/>
                </a:cubicBezTo>
                <a:close/>
              </a:path>
            </a:pathLst>
          </a:custGeom>
          <a:solidFill>
            <a:srgbClr val="7030A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629FDB0A-E3FA-E0B6-9B73-7911FB022E31}"/>
              </a:ext>
            </a:extLst>
          </p:cNvPr>
          <p:cNvSpPr/>
          <p:nvPr/>
        </p:nvSpPr>
        <p:spPr>
          <a:xfrm>
            <a:off x="2977696" y="10906979"/>
            <a:ext cx="810927" cy="1117136"/>
          </a:xfrm>
          <a:custGeom>
            <a:avLst/>
            <a:gdLst>
              <a:gd name="connsiteX0" fmla="*/ 261373 w 810927"/>
              <a:gd name="connsiteY0" fmla="*/ 6681 h 1117136"/>
              <a:gd name="connsiteX1" fmla="*/ 766340 w 810927"/>
              <a:gd name="connsiteY1" fmla="*/ 643576 h 1117136"/>
              <a:gd name="connsiteX2" fmla="*/ 748143 w 810927"/>
              <a:gd name="connsiteY2" fmla="*/ 616281 h 1117136"/>
              <a:gd name="connsiteX3" fmla="*/ 434244 w 810927"/>
              <a:gd name="connsiteY3" fmla="*/ 1098502 h 1117136"/>
              <a:gd name="connsiteX4" fmla="*/ 397850 w 810927"/>
              <a:gd name="connsiteY4" fmla="*/ 1016615 h 1117136"/>
              <a:gd name="connsiteX5" fmla="*/ 6614 w 810927"/>
              <a:gd name="connsiteY5" fmla="*/ 1002967 h 1117136"/>
              <a:gd name="connsiteX6" fmla="*/ 152191 w 810927"/>
              <a:gd name="connsiteY6" fmla="*/ 529845 h 1117136"/>
              <a:gd name="connsiteX7" fmla="*/ 156740 w 810927"/>
              <a:gd name="connsiteY7" fmla="*/ 770955 h 1117136"/>
              <a:gd name="connsiteX8" fmla="*/ 343259 w 810927"/>
              <a:gd name="connsiteY8" fmla="*/ 361522 h 1117136"/>
              <a:gd name="connsiteX9" fmla="*/ 315964 w 810927"/>
              <a:gd name="connsiteY9" fmla="*/ 429761 h 1117136"/>
              <a:gd name="connsiteX10" fmla="*/ 488835 w 810927"/>
              <a:gd name="connsiteY10" fmla="*/ 520746 h 1117136"/>
              <a:gd name="connsiteX11" fmla="*/ 220429 w 810927"/>
              <a:gd name="connsiteY11" fmla="*/ 111314 h 1117136"/>
              <a:gd name="connsiteX12" fmla="*/ 370555 w 810927"/>
              <a:gd name="connsiteY12" fmla="*/ 297833 h 1117136"/>
              <a:gd name="connsiteX13" fmla="*/ 261373 w 810927"/>
              <a:gd name="connsiteY13" fmla="*/ 6681 h 111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927" h="1117136">
                <a:moveTo>
                  <a:pt x="261373" y="6681"/>
                </a:moveTo>
                <a:cubicBezTo>
                  <a:pt x="327337" y="64305"/>
                  <a:pt x="766340" y="643576"/>
                  <a:pt x="766340" y="643576"/>
                </a:cubicBezTo>
                <a:cubicBezTo>
                  <a:pt x="847468" y="745176"/>
                  <a:pt x="803492" y="540460"/>
                  <a:pt x="748143" y="616281"/>
                </a:cubicBezTo>
                <a:cubicBezTo>
                  <a:pt x="692794" y="692102"/>
                  <a:pt x="492626" y="1031780"/>
                  <a:pt x="434244" y="1098502"/>
                </a:cubicBezTo>
                <a:cubicBezTo>
                  <a:pt x="375862" y="1165224"/>
                  <a:pt x="469122" y="1032537"/>
                  <a:pt x="397850" y="1016615"/>
                </a:cubicBezTo>
                <a:cubicBezTo>
                  <a:pt x="326578" y="1000693"/>
                  <a:pt x="47557" y="1084095"/>
                  <a:pt x="6614" y="1002967"/>
                </a:cubicBezTo>
                <a:cubicBezTo>
                  <a:pt x="-34329" y="921839"/>
                  <a:pt x="127170" y="568514"/>
                  <a:pt x="152191" y="529845"/>
                </a:cubicBezTo>
                <a:cubicBezTo>
                  <a:pt x="177212" y="491176"/>
                  <a:pt x="124895" y="799009"/>
                  <a:pt x="156740" y="770955"/>
                </a:cubicBezTo>
                <a:cubicBezTo>
                  <a:pt x="188585" y="742901"/>
                  <a:pt x="316722" y="418388"/>
                  <a:pt x="343259" y="361522"/>
                </a:cubicBezTo>
                <a:cubicBezTo>
                  <a:pt x="369796" y="304656"/>
                  <a:pt x="291701" y="403224"/>
                  <a:pt x="315964" y="429761"/>
                </a:cubicBezTo>
                <a:cubicBezTo>
                  <a:pt x="340227" y="456298"/>
                  <a:pt x="504758" y="573821"/>
                  <a:pt x="488835" y="520746"/>
                </a:cubicBezTo>
                <a:cubicBezTo>
                  <a:pt x="472913" y="467672"/>
                  <a:pt x="240142" y="148466"/>
                  <a:pt x="220429" y="111314"/>
                </a:cubicBezTo>
                <a:cubicBezTo>
                  <a:pt x="200716" y="74162"/>
                  <a:pt x="361457" y="312997"/>
                  <a:pt x="370555" y="297833"/>
                </a:cubicBezTo>
                <a:cubicBezTo>
                  <a:pt x="379653" y="282669"/>
                  <a:pt x="195409" y="-50943"/>
                  <a:pt x="261373" y="6681"/>
                </a:cubicBezTo>
                <a:close/>
              </a:path>
            </a:pathLst>
          </a:custGeom>
          <a:solidFill>
            <a:srgbClr val="7030A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C75D097F-62C8-F12F-E5A6-159336D9EC2A}"/>
              </a:ext>
            </a:extLst>
          </p:cNvPr>
          <p:cNvSpPr/>
          <p:nvPr/>
        </p:nvSpPr>
        <p:spPr>
          <a:xfrm>
            <a:off x="861913" y="10682373"/>
            <a:ext cx="2140008" cy="1543739"/>
          </a:xfrm>
          <a:custGeom>
            <a:avLst/>
            <a:gdLst>
              <a:gd name="connsiteX0" fmla="*/ 2139704 w 2140008"/>
              <a:gd name="connsiteY0" fmla="*/ 2192 h 1543739"/>
              <a:gd name="connsiteX1" fmla="*/ 1245183 w 2140008"/>
              <a:gd name="connsiteY1" fmla="*/ 707870 h 1543739"/>
              <a:gd name="connsiteX2" fmla="*/ 1493661 w 2140008"/>
              <a:gd name="connsiteY2" fmla="*/ 538905 h 1543739"/>
              <a:gd name="connsiteX3" fmla="*/ 668713 w 2140008"/>
              <a:gd name="connsiteY3" fmla="*/ 1055740 h 1543739"/>
              <a:gd name="connsiteX4" fmla="*/ 22670 w 2140008"/>
              <a:gd name="connsiteY4" fmla="*/ 1542757 h 1543739"/>
              <a:gd name="connsiteX5" fmla="*/ 271148 w 2140008"/>
              <a:gd name="connsiteY5" fmla="*/ 1155131 h 1543739"/>
              <a:gd name="connsiteX6" fmla="*/ 1443965 w 2140008"/>
              <a:gd name="connsiteY6" fmla="*/ 290427 h 1543739"/>
              <a:gd name="connsiteX7" fmla="*/ 1135852 w 2140008"/>
              <a:gd name="connsiteY7" fmla="*/ 479270 h 1543739"/>
              <a:gd name="connsiteX8" fmla="*/ 2139704 w 2140008"/>
              <a:gd name="connsiteY8" fmla="*/ 2192 h 154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0008" h="1543739">
                <a:moveTo>
                  <a:pt x="2139704" y="2192"/>
                </a:moveTo>
                <a:cubicBezTo>
                  <a:pt x="2157926" y="40292"/>
                  <a:pt x="1352857" y="618418"/>
                  <a:pt x="1245183" y="707870"/>
                </a:cubicBezTo>
                <a:cubicBezTo>
                  <a:pt x="1137509" y="797322"/>
                  <a:pt x="1589739" y="480927"/>
                  <a:pt x="1493661" y="538905"/>
                </a:cubicBezTo>
                <a:cubicBezTo>
                  <a:pt x="1397583" y="596883"/>
                  <a:pt x="913878" y="888431"/>
                  <a:pt x="668713" y="1055740"/>
                </a:cubicBezTo>
                <a:cubicBezTo>
                  <a:pt x="423548" y="1223049"/>
                  <a:pt x="88931" y="1526192"/>
                  <a:pt x="22670" y="1542757"/>
                </a:cubicBezTo>
                <a:cubicBezTo>
                  <a:pt x="-43591" y="1559322"/>
                  <a:pt x="34266" y="1363853"/>
                  <a:pt x="271148" y="1155131"/>
                </a:cubicBezTo>
                <a:cubicBezTo>
                  <a:pt x="508030" y="946409"/>
                  <a:pt x="1299848" y="403070"/>
                  <a:pt x="1443965" y="290427"/>
                </a:cubicBezTo>
                <a:cubicBezTo>
                  <a:pt x="1588082" y="177784"/>
                  <a:pt x="1018239" y="523996"/>
                  <a:pt x="1135852" y="479270"/>
                </a:cubicBezTo>
                <a:cubicBezTo>
                  <a:pt x="1253465" y="434544"/>
                  <a:pt x="2121482" y="-35908"/>
                  <a:pt x="2139704" y="219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48056680-6E35-5008-B7A9-12103C5D880E}"/>
              </a:ext>
            </a:extLst>
          </p:cNvPr>
          <p:cNvSpPr/>
          <p:nvPr/>
        </p:nvSpPr>
        <p:spPr>
          <a:xfrm>
            <a:off x="5911834" y="9078379"/>
            <a:ext cx="2876737" cy="2561281"/>
          </a:xfrm>
          <a:custGeom>
            <a:avLst/>
            <a:gdLst>
              <a:gd name="connsiteX0" fmla="*/ 91401 w 2876737"/>
              <a:gd name="connsiteY0" fmla="*/ 314099 h 2561281"/>
              <a:gd name="connsiteX1" fmla="*/ 151036 w 2876737"/>
              <a:gd name="connsiteY1" fmla="*/ 343917 h 2561281"/>
              <a:gd name="connsiteX2" fmla="*/ 975983 w 2876737"/>
              <a:gd name="connsiteY2" fmla="*/ 1288134 h 2561281"/>
              <a:gd name="connsiteX3" fmla="*/ 618175 w 2876737"/>
              <a:gd name="connsiteY3" fmla="*/ 1029717 h 2561281"/>
              <a:gd name="connsiteX4" fmla="*/ 1313914 w 2876737"/>
              <a:gd name="connsiteY4" fmla="*/ 1576369 h 2561281"/>
              <a:gd name="connsiteX5" fmla="*/ 2765027 w 2876737"/>
              <a:gd name="connsiteY5" fmla="*/ 2540464 h 2561281"/>
              <a:gd name="connsiteX6" fmla="*/ 2615940 w 2876737"/>
              <a:gd name="connsiteY6" fmla="*/ 2162778 h 2561281"/>
              <a:gd name="connsiteX7" fmla="*/ 1323853 w 2876737"/>
              <a:gd name="connsiteY7" fmla="*/ 1288134 h 2561281"/>
              <a:gd name="connsiteX8" fmla="*/ 200731 w 2876737"/>
              <a:gd name="connsiteY8" fmla="*/ 45743 h 2561281"/>
              <a:gd name="connsiteX9" fmla="*/ 369696 w 2876737"/>
              <a:gd name="connsiteY9" fmla="*/ 264404 h 2561281"/>
              <a:gd name="connsiteX10" fmla="*/ 11888 w 2876737"/>
              <a:gd name="connsiteY10" fmla="*/ 224647 h 2561281"/>
              <a:gd name="connsiteX11" fmla="*/ 91401 w 2876737"/>
              <a:gd name="connsiteY11" fmla="*/ 314099 h 256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6737" h="2561281">
                <a:moveTo>
                  <a:pt x="91401" y="314099"/>
                </a:moveTo>
                <a:cubicBezTo>
                  <a:pt x="114592" y="333977"/>
                  <a:pt x="3606" y="181578"/>
                  <a:pt x="151036" y="343917"/>
                </a:cubicBezTo>
                <a:cubicBezTo>
                  <a:pt x="298466" y="506256"/>
                  <a:pt x="898127" y="1173834"/>
                  <a:pt x="975983" y="1288134"/>
                </a:cubicBezTo>
                <a:cubicBezTo>
                  <a:pt x="1053839" y="1402434"/>
                  <a:pt x="561853" y="981678"/>
                  <a:pt x="618175" y="1029717"/>
                </a:cubicBezTo>
                <a:cubicBezTo>
                  <a:pt x="674497" y="1077756"/>
                  <a:pt x="956105" y="1324578"/>
                  <a:pt x="1313914" y="1576369"/>
                </a:cubicBezTo>
                <a:cubicBezTo>
                  <a:pt x="1671723" y="1828160"/>
                  <a:pt x="2548023" y="2442729"/>
                  <a:pt x="2765027" y="2540464"/>
                </a:cubicBezTo>
                <a:cubicBezTo>
                  <a:pt x="2982031" y="2638199"/>
                  <a:pt x="2856136" y="2371500"/>
                  <a:pt x="2615940" y="2162778"/>
                </a:cubicBezTo>
                <a:cubicBezTo>
                  <a:pt x="2375744" y="1954056"/>
                  <a:pt x="1726388" y="1640973"/>
                  <a:pt x="1323853" y="1288134"/>
                </a:cubicBezTo>
                <a:cubicBezTo>
                  <a:pt x="921318" y="935295"/>
                  <a:pt x="359757" y="216365"/>
                  <a:pt x="200731" y="45743"/>
                </a:cubicBezTo>
                <a:cubicBezTo>
                  <a:pt x="41705" y="-124879"/>
                  <a:pt x="401170" y="234587"/>
                  <a:pt x="369696" y="264404"/>
                </a:cubicBezTo>
                <a:cubicBezTo>
                  <a:pt x="338222" y="294221"/>
                  <a:pt x="58270" y="224647"/>
                  <a:pt x="11888" y="224647"/>
                </a:cubicBezTo>
                <a:cubicBezTo>
                  <a:pt x="-34494" y="224647"/>
                  <a:pt x="68210" y="294221"/>
                  <a:pt x="91401" y="31409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AB8320FF-5449-7EB8-64CC-EFF0BD50CF22}"/>
              </a:ext>
            </a:extLst>
          </p:cNvPr>
          <p:cNvSpPr/>
          <p:nvPr/>
        </p:nvSpPr>
        <p:spPr>
          <a:xfrm>
            <a:off x="4120142" y="9188137"/>
            <a:ext cx="2648509" cy="2836422"/>
          </a:xfrm>
          <a:custGeom>
            <a:avLst/>
            <a:gdLst>
              <a:gd name="connsiteX0" fmla="*/ 1883093 w 2648509"/>
              <a:gd name="connsiteY0" fmla="*/ 5559 h 2836422"/>
              <a:gd name="connsiteX1" fmla="*/ 2628528 w 2648509"/>
              <a:gd name="connsiteY1" fmla="*/ 910020 h 2836422"/>
              <a:gd name="connsiteX2" fmla="*/ 2300536 w 2648509"/>
              <a:gd name="connsiteY2" fmla="*/ 770872 h 2836422"/>
              <a:gd name="connsiteX3" fmla="*/ 2628528 w 2648509"/>
              <a:gd name="connsiteY3" fmla="*/ 1247950 h 2836422"/>
              <a:gd name="connsiteX4" fmla="*/ 2419806 w 2648509"/>
              <a:gd name="connsiteY4" fmla="*/ 1953628 h 2836422"/>
              <a:gd name="connsiteX5" fmla="*/ 2638467 w 2648509"/>
              <a:gd name="connsiteY5" fmla="*/ 1685272 h 2836422"/>
              <a:gd name="connsiteX6" fmla="*/ 2022241 w 2648509"/>
              <a:gd name="connsiteY6" fmla="*/ 2062959 h 2836422"/>
              <a:gd name="connsiteX7" fmla="*/ 2052058 w 2648509"/>
              <a:gd name="connsiteY7" fmla="*/ 2122593 h 2836422"/>
              <a:gd name="connsiteX8" fmla="*/ 2409867 w 2648509"/>
              <a:gd name="connsiteY8" fmla="*/ 2549976 h 2836422"/>
              <a:gd name="connsiteX9" fmla="*/ 2002362 w 2648509"/>
              <a:gd name="connsiteY9" fmla="*/ 2679185 h 2836422"/>
              <a:gd name="connsiteX10" fmla="*/ 84110 w 2648509"/>
              <a:gd name="connsiteY10" fmla="*/ 2818333 h 2836422"/>
              <a:gd name="connsiteX11" fmla="*/ 352467 w 2648509"/>
              <a:gd name="connsiteY11" fmla="*/ 2788515 h 2836422"/>
              <a:gd name="connsiteX12" fmla="*/ 451858 w 2648509"/>
              <a:gd name="connsiteY12" fmla="*/ 2400889 h 2836422"/>
              <a:gd name="connsiteX13" fmla="*/ 1097901 w 2648509"/>
              <a:gd name="connsiteY13" fmla="*/ 1247950 h 2836422"/>
              <a:gd name="connsiteX14" fmla="*/ 918997 w 2648509"/>
              <a:gd name="connsiteY14" fmla="*/ 1387098 h 2836422"/>
              <a:gd name="connsiteX15" fmla="*/ 1873154 w 2648509"/>
              <a:gd name="connsiteY15" fmla="*/ 502515 h 2836422"/>
              <a:gd name="connsiteX16" fmla="*/ 1614736 w 2648509"/>
              <a:gd name="connsiteY16" fmla="*/ 691359 h 2836422"/>
              <a:gd name="connsiteX17" fmla="*/ 1952667 w 2648509"/>
              <a:gd name="connsiteY17" fmla="*/ 631724 h 2836422"/>
              <a:gd name="connsiteX18" fmla="*/ 2191206 w 2648509"/>
              <a:gd name="connsiteY18" fmla="*/ 532333 h 2836422"/>
              <a:gd name="connsiteX19" fmla="*/ 1883093 w 2648509"/>
              <a:gd name="connsiteY19" fmla="*/ 5559 h 2836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48509" h="2836422">
                <a:moveTo>
                  <a:pt x="1883093" y="5559"/>
                </a:moveTo>
                <a:cubicBezTo>
                  <a:pt x="1955980" y="68507"/>
                  <a:pt x="2558954" y="782468"/>
                  <a:pt x="2628528" y="910020"/>
                </a:cubicBezTo>
                <a:cubicBezTo>
                  <a:pt x="2698102" y="1037572"/>
                  <a:pt x="2300536" y="714550"/>
                  <a:pt x="2300536" y="770872"/>
                </a:cubicBezTo>
                <a:cubicBezTo>
                  <a:pt x="2300536" y="827194"/>
                  <a:pt x="2608650" y="1050824"/>
                  <a:pt x="2628528" y="1247950"/>
                </a:cubicBezTo>
                <a:cubicBezTo>
                  <a:pt x="2648406" y="1445076"/>
                  <a:pt x="2418150" y="1880741"/>
                  <a:pt x="2419806" y="1953628"/>
                </a:cubicBezTo>
                <a:cubicBezTo>
                  <a:pt x="2421462" y="2026515"/>
                  <a:pt x="2704728" y="1667050"/>
                  <a:pt x="2638467" y="1685272"/>
                </a:cubicBezTo>
                <a:cubicBezTo>
                  <a:pt x="2572206" y="1703494"/>
                  <a:pt x="2119976" y="1990072"/>
                  <a:pt x="2022241" y="2062959"/>
                </a:cubicBezTo>
                <a:cubicBezTo>
                  <a:pt x="1924506" y="2135846"/>
                  <a:pt x="1987454" y="2041424"/>
                  <a:pt x="2052058" y="2122593"/>
                </a:cubicBezTo>
                <a:cubicBezTo>
                  <a:pt x="2116662" y="2203763"/>
                  <a:pt x="2418150" y="2457211"/>
                  <a:pt x="2409867" y="2549976"/>
                </a:cubicBezTo>
                <a:cubicBezTo>
                  <a:pt x="2401584" y="2642741"/>
                  <a:pt x="2389988" y="2634459"/>
                  <a:pt x="2002362" y="2679185"/>
                </a:cubicBezTo>
                <a:cubicBezTo>
                  <a:pt x="1614736" y="2723911"/>
                  <a:pt x="359092" y="2800111"/>
                  <a:pt x="84110" y="2818333"/>
                </a:cubicBezTo>
                <a:cubicBezTo>
                  <a:pt x="-190872" y="2836555"/>
                  <a:pt x="291176" y="2858089"/>
                  <a:pt x="352467" y="2788515"/>
                </a:cubicBezTo>
                <a:cubicBezTo>
                  <a:pt x="413758" y="2718941"/>
                  <a:pt x="327619" y="2657650"/>
                  <a:pt x="451858" y="2400889"/>
                </a:cubicBezTo>
                <a:cubicBezTo>
                  <a:pt x="576097" y="2144128"/>
                  <a:pt x="1020045" y="1416915"/>
                  <a:pt x="1097901" y="1247950"/>
                </a:cubicBezTo>
                <a:cubicBezTo>
                  <a:pt x="1175757" y="1078985"/>
                  <a:pt x="789788" y="1511337"/>
                  <a:pt x="918997" y="1387098"/>
                </a:cubicBezTo>
                <a:cubicBezTo>
                  <a:pt x="1048206" y="1262859"/>
                  <a:pt x="1757198" y="618471"/>
                  <a:pt x="1873154" y="502515"/>
                </a:cubicBezTo>
                <a:cubicBezTo>
                  <a:pt x="1989110" y="386559"/>
                  <a:pt x="1601484" y="669824"/>
                  <a:pt x="1614736" y="691359"/>
                </a:cubicBezTo>
                <a:cubicBezTo>
                  <a:pt x="1627988" y="712894"/>
                  <a:pt x="1856589" y="658228"/>
                  <a:pt x="1952667" y="631724"/>
                </a:cubicBezTo>
                <a:cubicBezTo>
                  <a:pt x="2048745" y="605220"/>
                  <a:pt x="2204458" y="631724"/>
                  <a:pt x="2191206" y="532333"/>
                </a:cubicBezTo>
                <a:cubicBezTo>
                  <a:pt x="2177954" y="432942"/>
                  <a:pt x="1810206" y="-57389"/>
                  <a:pt x="1883093" y="5559"/>
                </a:cubicBezTo>
                <a:close/>
              </a:path>
            </a:pathLst>
          </a:custGeom>
          <a:solidFill>
            <a:schemeClr val="accent1">
              <a:lumMod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0863C718-4AB5-B648-D4E2-E63AE34C095E}"/>
              </a:ext>
            </a:extLst>
          </p:cNvPr>
          <p:cNvSpPr/>
          <p:nvPr/>
        </p:nvSpPr>
        <p:spPr>
          <a:xfrm>
            <a:off x="5830128" y="9332843"/>
            <a:ext cx="3423997" cy="2733828"/>
          </a:xfrm>
          <a:custGeom>
            <a:avLst/>
            <a:gdLst>
              <a:gd name="connsiteX0" fmla="*/ 371889 w 3423997"/>
              <a:gd name="connsiteY0" fmla="*/ 0 h 2733828"/>
              <a:gd name="connsiteX1" fmla="*/ 431524 w 3423997"/>
              <a:gd name="connsiteY1" fmla="*/ 59635 h 2733828"/>
              <a:gd name="connsiteX2" fmla="*/ 2031724 w 3423997"/>
              <a:gd name="connsiteY2" fmla="*/ 1510748 h 2733828"/>
              <a:gd name="connsiteX3" fmla="*/ 1942272 w 3423997"/>
              <a:gd name="connsiteY3" fmla="*/ 1431235 h 2733828"/>
              <a:gd name="connsiteX4" fmla="*/ 3393385 w 3423997"/>
              <a:gd name="connsiteY4" fmla="*/ 2673627 h 2733828"/>
              <a:gd name="connsiteX5" fmla="*/ 2697646 w 3423997"/>
              <a:gd name="connsiteY5" fmla="*/ 2534479 h 2733828"/>
              <a:gd name="connsiteX6" fmla="*/ 73715 w 3423997"/>
              <a:gd name="connsiteY6" fmla="*/ 2494722 h 2733828"/>
              <a:gd name="connsiteX7" fmla="*/ 699881 w 3423997"/>
              <a:gd name="connsiteY7" fmla="*/ 2484783 h 2733828"/>
              <a:gd name="connsiteX8" fmla="*/ 431524 w 3423997"/>
              <a:gd name="connsiteY8" fmla="*/ 775253 h 2733828"/>
              <a:gd name="connsiteX9" fmla="*/ 560733 w 3423997"/>
              <a:gd name="connsiteY9" fmla="*/ 1232453 h 2733828"/>
              <a:gd name="connsiteX10" fmla="*/ 371889 w 3423997"/>
              <a:gd name="connsiteY10" fmla="*/ 0 h 273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23997" h="2733828">
                <a:moveTo>
                  <a:pt x="371889" y="0"/>
                </a:moveTo>
                <a:lnTo>
                  <a:pt x="431524" y="59635"/>
                </a:lnTo>
                <a:lnTo>
                  <a:pt x="2031724" y="1510748"/>
                </a:lnTo>
                <a:cubicBezTo>
                  <a:pt x="2283515" y="1739348"/>
                  <a:pt x="1942272" y="1431235"/>
                  <a:pt x="1942272" y="1431235"/>
                </a:cubicBezTo>
                <a:cubicBezTo>
                  <a:pt x="2169216" y="1625048"/>
                  <a:pt x="3267489" y="2489753"/>
                  <a:pt x="3393385" y="2673627"/>
                </a:cubicBezTo>
                <a:cubicBezTo>
                  <a:pt x="3519281" y="2857501"/>
                  <a:pt x="3250924" y="2564297"/>
                  <a:pt x="2697646" y="2534479"/>
                </a:cubicBezTo>
                <a:cubicBezTo>
                  <a:pt x="2144368" y="2504661"/>
                  <a:pt x="406676" y="2503005"/>
                  <a:pt x="73715" y="2494722"/>
                </a:cubicBezTo>
                <a:cubicBezTo>
                  <a:pt x="-259246" y="2486439"/>
                  <a:pt x="640246" y="2771361"/>
                  <a:pt x="699881" y="2484783"/>
                </a:cubicBezTo>
                <a:cubicBezTo>
                  <a:pt x="759516" y="2198205"/>
                  <a:pt x="454715" y="983975"/>
                  <a:pt x="431524" y="775253"/>
                </a:cubicBezTo>
                <a:cubicBezTo>
                  <a:pt x="408333" y="566531"/>
                  <a:pt x="575642" y="1368288"/>
                  <a:pt x="560733" y="1232453"/>
                </a:cubicBezTo>
                <a:cubicBezTo>
                  <a:pt x="545824" y="1096618"/>
                  <a:pt x="443948" y="528431"/>
                  <a:pt x="371889" y="0"/>
                </a:cubicBezTo>
                <a:close/>
              </a:path>
            </a:pathLst>
          </a:custGeom>
          <a:solidFill>
            <a:schemeClr val="accent1">
              <a:lumMod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7AD5F5F1-A525-A6E0-B487-117E3FFC9DDD}"/>
              </a:ext>
            </a:extLst>
          </p:cNvPr>
          <p:cNvSpPr/>
          <p:nvPr/>
        </p:nvSpPr>
        <p:spPr>
          <a:xfrm>
            <a:off x="944537" y="10489295"/>
            <a:ext cx="2039220" cy="1601714"/>
          </a:xfrm>
          <a:custGeom>
            <a:avLst/>
            <a:gdLst>
              <a:gd name="connsiteX0" fmla="*/ 2037202 w 2039220"/>
              <a:gd name="connsiteY0" fmla="*/ 314540 h 1601714"/>
              <a:gd name="connsiteX1" fmla="*/ 1719150 w 2039220"/>
              <a:gd name="connsiteY1" fmla="*/ 851253 h 1601714"/>
              <a:gd name="connsiteX2" fmla="*/ 1619759 w 2039220"/>
              <a:gd name="connsiteY2" fmla="*/ 1576809 h 1601714"/>
              <a:gd name="connsiteX3" fmla="*/ 1510428 w 2039220"/>
              <a:gd name="connsiteY3" fmla="*/ 1437662 h 1601714"/>
              <a:gd name="connsiteX4" fmla="*/ 39437 w 2039220"/>
              <a:gd name="connsiteY4" fmla="*/ 1477418 h 1601714"/>
              <a:gd name="connsiteX5" fmla="*/ 407185 w 2039220"/>
              <a:gd name="connsiteY5" fmla="*/ 1268696 h 1601714"/>
              <a:gd name="connsiteX6" fmla="*/ 248159 w 2039220"/>
              <a:gd name="connsiteY6" fmla="*/ 1228940 h 1601714"/>
              <a:gd name="connsiteX7" fmla="*/ 943898 w 2039220"/>
              <a:gd name="connsiteY7" fmla="*/ 741922 h 1601714"/>
              <a:gd name="connsiteX8" fmla="*/ 774933 w 2039220"/>
              <a:gd name="connsiteY8" fmla="*/ 771740 h 1601714"/>
              <a:gd name="connsiteX9" fmla="*/ 1947750 w 2039220"/>
              <a:gd name="connsiteY9" fmla="*/ 26305 h 1601714"/>
              <a:gd name="connsiteX10" fmla="*/ 1858298 w 2039220"/>
              <a:gd name="connsiteY10" fmla="*/ 185331 h 1601714"/>
              <a:gd name="connsiteX11" fmla="*/ 2037202 w 2039220"/>
              <a:gd name="connsiteY11" fmla="*/ 314540 h 160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9220" h="1601714">
                <a:moveTo>
                  <a:pt x="2037202" y="314540"/>
                </a:moveTo>
                <a:cubicBezTo>
                  <a:pt x="2014011" y="425527"/>
                  <a:pt x="1788724" y="640875"/>
                  <a:pt x="1719150" y="851253"/>
                </a:cubicBezTo>
                <a:cubicBezTo>
                  <a:pt x="1649576" y="1061631"/>
                  <a:pt x="1654546" y="1479074"/>
                  <a:pt x="1619759" y="1576809"/>
                </a:cubicBezTo>
                <a:cubicBezTo>
                  <a:pt x="1584972" y="1674544"/>
                  <a:pt x="1773815" y="1454227"/>
                  <a:pt x="1510428" y="1437662"/>
                </a:cubicBezTo>
                <a:cubicBezTo>
                  <a:pt x="1247041" y="1421097"/>
                  <a:pt x="223311" y="1505579"/>
                  <a:pt x="39437" y="1477418"/>
                </a:cubicBezTo>
                <a:cubicBezTo>
                  <a:pt x="-144437" y="1449257"/>
                  <a:pt x="372398" y="1310109"/>
                  <a:pt x="407185" y="1268696"/>
                </a:cubicBezTo>
                <a:cubicBezTo>
                  <a:pt x="441972" y="1227283"/>
                  <a:pt x="158707" y="1316736"/>
                  <a:pt x="248159" y="1228940"/>
                </a:cubicBezTo>
                <a:cubicBezTo>
                  <a:pt x="337611" y="1141144"/>
                  <a:pt x="856102" y="818122"/>
                  <a:pt x="943898" y="741922"/>
                </a:cubicBezTo>
                <a:cubicBezTo>
                  <a:pt x="1031694" y="665722"/>
                  <a:pt x="607624" y="891009"/>
                  <a:pt x="774933" y="771740"/>
                </a:cubicBezTo>
                <a:cubicBezTo>
                  <a:pt x="942242" y="652471"/>
                  <a:pt x="1767189" y="124040"/>
                  <a:pt x="1947750" y="26305"/>
                </a:cubicBezTo>
                <a:cubicBezTo>
                  <a:pt x="2128311" y="-71430"/>
                  <a:pt x="1840076" y="130666"/>
                  <a:pt x="1858298" y="185331"/>
                </a:cubicBezTo>
                <a:cubicBezTo>
                  <a:pt x="1876520" y="239996"/>
                  <a:pt x="2060393" y="203553"/>
                  <a:pt x="2037202" y="314540"/>
                </a:cubicBezTo>
                <a:close/>
              </a:path>
            </a:pathLst>
          </a:custGeom>
          <a:solidFill>
            <a:schemeClr val="accent1">
              <a:lumMod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7B87E3B5-A000-4F03-62AD-AF94668E6296}"/>
              </a:ext>
            </a:extLst>
          </p:cNvPr>
          <p:cNvSpPr/>
          <p:nvPr/>
        </p:nvSpPr>
        <p:spPr>
          <a:xfrm>
            <a:off x="3096064" y="8502708"/>
            <a:ext cx="3027556" cy="3413867"/>
          </a:xfrm>
          <a:custGeom>
            <a:avLst/>
            <a:gdLst>
              <a:gd name="connsiteX0" fmla="*/ 2467828 w 3027556"/>
              <a:gd name="connsiteY0" fmla="*/ 222838 h 3413867"/>
              <a:gd name="connsiteX1" fmla="*/ 2793292 w 3027556"/>
              <a:gd name="connsiteY1" fmla="*/ 904763 h 3413867"/>
              <a:gd name="connsiteX2" fmla="*/ 2917278 w 3027556"/>
              <a:gd name="connsiteY2" fmla="*/ 811773 h 3413867"/>
              <a:gd name="connsiteX3" fmla="*/ 1832397 w 3027556"/>
              <a:gd name="connsiteY3" fmla="*/ 1865658 h 3413867"/>
              <a:gd name="connsiteX4" fmla="*/ 2266350 w 3027556"/>
              <a:gd name="connsiteY4" fmla="*/ 1586689 h 3413867"/>
              <a:gd name="connsiteX5" fmla="*/ 1088478 w 3027556"/>
              <a:gd name="connsiteY5" fmla="*/ 3337997 h 3413867"/>
              <a:gd name="connsiteX6" fmla="*/ 856004 w 3027556"/>
              <a:gd name="connsiteY6" fmla="*/ 3121021 h 3413867"/>
              <a:gd name="connsiteX7" fmla="*/ 3597 w 3027556"/>
              <a:gd name="connsiteY7" fmla="*/ 2315109 h 3413867"/>
              <a:gd name="connsiteX8" fmla="*/ 577034 w 3027556"/>
              <a:gd name="connsiteY8" fmla="*/ 2811055 h 3413867"/>
              <a:gd name="connsiteX9" fmla="*/ 1227963 w 3027556"/>
              <a:gd name="connsiteY9" fmla="*/ 3028031 h 3413867"/>
              <a:gd name="connsiteX10" fmla="*/ 2374838 w 3027556"/>
              <a:gd name="connsiteY10" fmla="*/ 1788167 h 3413867"/>
              <a:gd name="connsiteX11" fmla="*/ 2359339 w 3027556"/>
              <a:gd name="connsiteY11" fmla="*/ 1710675 h 3413867"/>
              <a:gd name="connsiteX12" fmla="*/ 3025767 w 3027556"/>
              <a:gd name="connsiteY12" fmla="*/ 796275 h 3413867"/>
              <a:gd name="connsiteX13" fmla="*/ 2560817 w 3027556"/>
              <a:gd name="connsiteY13" fmla="*/ 5861 h 3413867"/>
              <a:gd name="connsiteX14" fmla="*/ 2731299 w 3027556"/>
              <a:gd name="connsiteY14" fmla="*/ 424316 h 3413867"/>
              <a:gd name="connsiteX15" fmla="*/ 2467828 w 3027556"/>
              <a:gd name="connsiteY15" fmla="*/ 222838 h 341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27556" h="3413867">
                <a:moveTo>
                  <a:pt x="2467828" y="222838"/>
                </a:moveTo>
                <a:cubicBezTo>
                  <a:pt x="2478160" y="302912"/>
                  <a:pt x="2718384" y="806607"/>
                  <a:pt x="2793292" y="904763"/>
                </a:cubicBezTo>
                <a:cubicBezTo>
                  <a:pt x="2868200" y="1002919"/>
                  <a:pt x="3077427" y="651624"/>
                  <a:pt x="2917278" y="811773"/>
                </a:cubicBezTo>
                <a:cubicBezTo>
                  <a:pt x="2757129" y="971922"/>
                  <a:pt x="1940885" y="1736505"/>
                  <a:pt x="1832397" y="1865658"/>
                </a:cubicBezTo>
                <a:cubicBezTo>
                  <a:pt x="1723909" y="1994811"/>
                  <a:pt x="2390336" y="1341299"/>
                  <a:pt x="2266350" y="1586689"/>
                </a:cubicBezTo>
                <a:cubicBezTo>
                  <a:pt x="2142363" y="1832079"/>
                  <a:pt x="1323536" y="3082275"/>
                  <a:pt x="1088478" y="3337997"/>
                </a:cubicBezTo>
                <a:cubicBezTo>
                  <a:pt x="853420" y="3593719"/>
                  <a:pt x="856004" y="3121021"/>
                  <a:pt x="856004" y="3121021"/>
                </a:cubicBezTo>
                <a:lnTo>
                  <a:pt x="3597" y="2315109"/>
                </a:lnTo>
                <a:cubicBezTo>
                  <a:pt x="-42898" y="2263448"/>
                  <a:pt x="372973" y="2692235"/>
                  <a:pt x="577034" y="2811055"/>
                </a:cubicBezTo>
                <a:cubicBezTo>
                  <a:pt x="781095" y="2929875"/>
                  <a:pt x="928329" y="3198512"/>
                  <a:pt x="1227963" y="3028031"/>
                </a:cubicBezTo>
                <a:cubicBezTo>
                  <a:pt x="1527597" y="2857550"/>
                  <a:pt x="2186275" y="2007726"/>
                  <a:pt x="2374838" y="1788167"/>
                </a:cubicBezTo>
                <a:cubicBezTo>
                  <a:pt x="2563401" y="1568608"/>
                  <a:pt x="2250851" y="1875990"/>
                  <a:pt x="2359339" y="1710675"/>
                </a:cubicBezTo>
                <a:cubicBezTo>
                  <a:pt x="2467827" y="1545360"/>
                  <a:pt x="2992187" y="1080411"/>
                  <a:pt x="3025767" y="796275"/>
                </a:cubicBezTo>
                <a:cubicBezTo>
                  <a:pt x="3059347" y="512139"/>
                  <a:pt x="2609895" y="67854"/>
                  <a:pt x="2560817" y="5861"/>
                </a:cubicBezTo>
                <a:cubicBezTo>
                  <a:pt x="2511739" y="-56132"/>
                  <a:pt x="2746797" y="393319"/>
                  <a:pt x="2731299" y="424316"/>
                </a:cubicBezTo>
                <a:cubicBezTo>
                  <a:pt x="2715801" y="455313"/>
                  <a:pt x="2457496" y="142764"/>
                  <a:pt x="2467828" y="22283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D120677F-01CD-9926-2776-BDA3796E8F28}"/>
              </a:ext>
            </a:extLst>
          </p:cNvPr>
          <p:cNvSpPr/>
          <p:nvPr/>
        </p:nvSpPr>
        <p:spPr>
          <a:xfrm>
            <a:off x="2891166" y="8441324"/>
            <a:ext cx="3003058" cy="3450016"/>
          </a:xfrm>
          <a:custGeom>
            <a:avLst/>
            <a:gdLst>
              <a:gd name="connsiteX0" fmla="*/ 2951695 w 3003058"/>
              <a:gd name="connsiteY0" fmla="*/ 516696 h 3450016"/>
              <a:gd name="connsiteX1" fmla="*/ 1215885 w 3003058"/>
              <a:gd name="connsiteY1" fmla="*/ 1710066 h 3450016"/>
              <a:gd name="connsiteX2" fmla="*/ 1665336 w 3003058"/>
              <a:gd name="connsiteY2" fmla="*/ 1446595 h 3450016"/>
              <a:gd name="connsiteX3" fmla="*/ 735437 w 3003058"/>
              <a:gd name="connsiteY3" fmla="*/ 2190513 h 3450016"/>
              <a:gd name="connsiteX4" fmla="*/ 1045403 w 3003058"/>
              <a:gd name="connsiteY4" fmla="*/ 2082025 h 3450016"/>
              <a:gd name="connsiteX5" fmla="*/ 564956 w 3003058"/>
              <a:gd name="connsiteY5" fmla="*/ 2376493 h 3450016"/>
              <a:gd name="connsiteX6" fmla="*/ 1169390 w 3003058"/>
              <a:gd name="connsiteY6" fmla="*/ 3430378 h 3450016"/>
              <a:gd name="connsiteX7" fmla="*/ 704441 w 3003058"/>
              <a:gd name="connsiteY7" fmla="*/ 3011923 h 3450016"/>
              <a:gd name="connsiteX8" fmla="*/ 38014 w 3003058"/>
              <a:gd name="connsiteY8" fmla="*/ 2376493 h 3450016"/>
              <a:gd name="connsiteX9" fmla="*/ 162000 w 3003058"/>
              <a:gd name="connsiteY9" fmla="*/ 2546974 h 3450016"/>
              <a:gd name="connsiteX10" fmla="*/ 828427 w 3003058"/>
              <a:gd name="connsiteY10" fmla="*/ 1663571 h 3450016"/>
              <a:gd name="connsiteX11" fmla="*/ 502963 w 3003058"/>
              <a:gd name="connsiteY11" fmla="*/ 1865049 h 3450016"/>
              <a:gd name="connsiteX12" fmla="*/ 2130285 w 3003058"/>
              <a:gd name="connsiteY12" fmla="*/ 640683 h 3450016"/>
              <a:gd name="connsiteX13" fmla="*/ 1649837 w 3003058"/>
              <a:gd name="connsiteY13" fmla="*/ 904154 h 3450016"/>
              <a:gd name="connsiteX14" fmla="*/ 2827709 w 3003058"/>
              <a:gd name="connsiteY14" fmla="*/ 299720 h 3450016"/>
              <a:gd name="connsiteX15" fmla="*/ 2564237 w 3003058"/>
              <a:gd name="connsiteY15" fmla="*/ 5252 h 3450016"/>
              <a:gd name="connsiteX16" fmla="*/ 2951695 w 3003058"/>
              <a:gd name="connsiteY16" fmla="*/ 516696 h 345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03058" h="3450016">
                <a:moveTo>
                  <a:pt x="2951695" y="516696"/>
                </a:moveTo>
                <a:cubicBezTo>
                  <a:pt x="2726970" y="800832"/>
                  <a:pt x="1430278" y="1555083"/>
                  <a:pt x="1215885" y="1710066"/>
                </a:cubicBezTo>
                <a:cubicBezTo>
                  <a:pt x="1001492" y="1865049"/>
                  <a:pt x="1745411" y="1366521"/>
                  <a:pt x="1665336" y="1446595"/>
                </a:cubicBezTo>
                <a:cubicBezTo>
                  <a:pt x="1585261" y="1526669"/>
                  <a:pt x="838759" y="2084608"/>
                  <a:pt x="735437" y="2190513"/>
                </a:cubicBezTo>
                <a:cubicBezTo>
                  <a:pt x="632115" y="2296418"/>
                  <a:pt x="1073816" y="2051028"/>
                  <a:pt x="1045403" y="2082025"/>
                </a:cubicBezTo>
                <a:cubicBezTo>
                  <a:pt x="1016990" y="2113022"/>
                  <a:pt x="544291" y="2151768"/>
                  <a:pt x="564956" y="2376493"/>
                </a:cubicBezTo>
                <a:cubicBezTo>
                  <a:pt x="585620" y="2601219"/>
                  <a:pt x="1146143" y="3324473"/>
                  <a:pt x="1169390" y="3430378"/>
                </a:cubicBezTo>
                <a:cubicBezTo>
                  <a:pt x="1192637" y="3536283"/>
                  <a:pt x="893004" y="3187571"/>
                  <a:pt x="704441" y="3011923"/>
                </a:cubicBezTo>
                <a:cubicBezTo>
                  <a:pt x="515878" y="2836276"/>
                  <a:pt x="128421" y="2453984"/>
                  <a:pt x="38014" y="2376493"/>
                </a:cubicBezTo>
                <a:cubicBezTo>
                  <a:pt x="-52393" y="2299002"/>
                  <a:pt x="30265" y="2665794"/>
                  <a:pt x="162000" y="2546974"/>
                </a:cubicBezTo>
                <a:cubicBezTo>
                  <a:pt x="293735" y="2428154"/>
                  <a:pt x="771600" y="1777225"/>
                  <a:pt x="828427" y="1663571"/>
                </a:cubicBezTo>
                <a:cubicBezTo>
                  <a:pt x="885254" y="1549917"/>
                  <a:pt x="285987" y="2035530"/>
                  <a:pt x="502963" y="1865049"/>
                </a:cubicBezTo>
                <a:cubicBezTo>
                  <a:pt x="719939" y="1694568"/>
                  <a:pt x="1939139" y="800832"/>
                  <a:pt x="2130285" y="640683"/>
                </a:cubicBezTo>
                <a:cubicBezTo>
                  <a:pt x="2321431" y="480534"/>
                  <a:pt x="1533600" y="960981"/>
                  <a:pt x="1649837" y="904154"/>
                </a:cubicBezTo>
                <a:cubicBezTo>
                  <a:pt x="1766074" y="847327"/>
                  <a:pt x="2675309" y="449537"/>
                  <a:pt x="2827709" y="299720"/>
                </a:cubicBezTo>
                <a:cubicBezTo>
                  <a:pt x="2980109" y="149903"/>
                  <a:pt x="2535824" y="-33494"/>
                  <a:pt x="2564237" y="5252"/>
                </a:cubicBezTo>
                <a:cubicBezTo>
                  <a:pt x="2592650" y="43998"/>
                  <a:pt x="3176420" y="232560"/>
                  <a:pt x="2951695" y="516696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D5605E90-AB1F-AF66-A722-DE36F4FB9A93}"/>
              </a:ext>
            </a:extLst>
          </p:cNvPr>
          <p:cNvSpPr/>
          <p:nvPr/>
        </p:nvSpPr>
        <p:spPr>
          <a:xfrm>
            <a:off x="3222167" y="9670815"/>
            <a:ext cx="2407192" cy="1999863"/>
          </a:xfrm>
          <a:custGeom>
            <a:avLst/>
            <a:gdLst>
              <a:gd name="connsiteX0" fmla="*/ 435433 w 2407192"/>
              <a:gd name="connsiteY0" fmla="*/ 1085009 h 1999863"/>
              <a:gd name="connsiteX1" fmla="*/ 1473819 w 2407192"/>
              <a:gd name="connsiteY1" fmla="*/ 527070 h 1999863"/>
              <a:gd name="connsiteX2" fmla="*/ 1256843 w 2407192"/>
              <a:gd name="connsiteY2" fmla="*/ 1007517 h 1999863"/>
              <a:gd name="connsiteX3" fmla="*/ 2403718 w 2407192"/>
              <a:gd name="connsiteY3" fmla="*/ 127 h 1999863"/>
              <a:gd name="connsiteX4" fmla="*/ 1597806 w 2407192"/>
              <a:gd name="connsiteY4" fmla="*/ 945524 h 1999863"/>
              <a:gd name="connsiteX5" fmla="*/ 1163853 w 2407192"/>
              <a:gd name="connsiteY5" fmla="*/ 1999409 h 1999863"/>
              <a:gd name="connsiteX6" fmla="*/ 1480 w 2407192"/>
              <a:gd name="connsiteY6" fmla="*/ 1085009 h 1999863"/>
              <a:gd name="connsiteX7" fmla="*/ 915880 w 2407192"/>
              <a:gd name="connsiteY7" fmla="*/ 1627449 h 1999863"/>
              <a:gd name="connsiteX8" fmla="*/ 714402 w 2407192"/>
              <a:gd name="connsiteY8" fmla="*/ 1410473 h 1999863"/>
              <a:gd name="connsiteX9" fmla="*/ 435433 w 2407192"/>
              <a:gd name="connsiteY9" fmla="*/ 1085009 h 199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7192" h="1999863">
                <a:moveTo>
                  <a:pt x="435433" y="1085009"/>
                </a:moveTo>
                <a:cubicBezTo>
                  <a:pt x="562002" y="937775"/>
                  <a:pt x="1336917" y="539985"/>
                  <a:pt x="1473819" y="527070"/>
                </a:cubicBezTo>
                <a:cubicBezTo>
                  <a:pt x="1610721" y="514155"/>
                  <a:pt x="1101860" y="1095341"/>
                  <a:pt x="1256843" y="1007517"/>
                </a:cubicBezTo>
                <a:cubicBezTo>
                  <a:pt x="1411826" y="919693"/>
                  <a:pt x="2346891" y="10459"/>
                  <a:pt x="2403718" y="127"/>
                </a:cubicBezTo>
                <a:cubicBezTo>
                  <a:pt x="2460545" y="-10205"/>
                  <a:pt x="1804450" y="612310"/>
                  <a:pt x="1597806" y="945524"/>
                </a:cubicBezTo>
                <a:cubicBezTo>
                  <a:pt x="1391162" y="1278738"/>
                  <a:pt x="1429907" y="1976162"/>
                  <a:pt x="1163853" y="1999409"/>
                </a:cubicBezTo>
                <a:cubicBezTo>
                  <a:pt x="897799" y="2022657"/>
                  <a:pt x="42809" y="1147002"/>
                  <a:pt x="1480" y="1085009"/>
                </a:cubicBezTo>
                <a:cubicBezTo>
                  <a:pt x="-39849" y="1023016"/>
                  <a:pt x="797060" y="1573205"/>
                  <a:pt x="915880" y="1627449"/>
                </a:cubicBezTo>
                <a:cubicBezTo>
                  <a:pt x="1034700" y="1681693"/>
                  <a:pt x="802226" y="1500880"/>
                  <a:pt x="714402" y="1410473"/>
                </a:cubicBezTo>
                <a:cubicBezTo>
                  <a:pt x="626578" y="1320066"/>
                  <a:pt x="308864" y="1232243"/>
                  <a:pt x="435433" y="108500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98" name="グループ化 1197">
            <a:extLst>
              <a:ext uri="{FF2B5EF4-FFF2-40B4-BE49-F238E27FC236}">
                <a16:creationId xmlns:a16="http://schemas.microsoft.com/office/drawing/2014/main" id="{C8E77027-D5A6-9B38-F2CF-D8ACE2CFC73E}"/>
              </a:ext>
            </a:extLst>
          </p:cNvPr>
          <p:cNvGrpSpPr/>
          <p:nvPr/>
        </p:nvGrpSpPr>
        <p:grpSpPr>
          <a:xfrm>
            <a:off x="6823914" y="1448845"/>
            <a:ext cx="2196102" cy="4594387"/>
            <a:chOff x="3503164" y="4834160"/>
            <a:chExt cx="882111" cy="184543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A0266C51-D055-B834-3DE3-8665A4DBE7F9}"/>
                </a:ext>
              </a:extLst>
            </p:cNvPr>
            <p:cNvSpPr/>
            <p:nvPr/>
          </p:nvSpPr>
          <p:spPr>
            <a:xfrm>
              <a:off x="3766471" y="4842210"/>
              <a:ext cx="590132" cy="330187"/>
            </a:xfrm>
            <a:custGeom>
              <a:avLst/>
              <a:gdLst>
                <a:gd name="connsiteX0" fmla="*/ 17253 w 590132"/>
                <a:gd name="connsiteY0" fmla="*/ 82938 h 330187"/>
                <a:gd name="connsiteX1" fmla="*/ 408238 w 590132"/>
                <a:gd name="connsiteY1" fmla="*/ 957 h 330187"/>
                <a:gd name="connsiteX2" fmla="*/ 572199 w 590132"/>
                <a:gd name="connsiteY2" fmla="*/ 139693 h 330187"/>
                <a:gd name="connsiteX3" fmla="*/ 559587 w 590132"/>
                <a:gd name="connsiteY3" fmla="*/ 227980 h 330187"/>
                <a:gd name="connsiteX4" fmla="*/ 338870 w 590132"/>
                <a:gd name="connsiteY4" fmla="*/ 328880 h 330187"/>
                <a:gd name="connsiteX5" fmla="*/ 414544 w 590132"/>
                <a:gd name="connsiteY5" fmla="*/ 152306 h 330187"/>
                <a:gd name="connsiteX6" fmla="*/ 389319 w 590132"/>
                <a:gd name="connsiteY6" fmla="*/ 127081 h 330187"/>
                <a:gd name="connsiteX7" fmla="*/ 99234 w 590132"/>
                <a:gd name="connsiteY7" fmla="*/ 171224 h 330187"/>
                <a:gd name="connsiteX8" fmla="*/ 17253 w 590132"/>
                <a:gd name="connsiteY8" fmla="*/ 82938 h 33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132" h="330187">
                  <a:moveTo>
                    <a:pt x="17253" y="82938"/>
                  </a:moveTo>
                  <a:cubicBezTo>
                    <a:pt x="68754" y="54560"/>
                    <a:pt x="315747" y="-8502"/>
                    <a:pt x="408238" y="957"/>
                  </a:cubicBezTo>
                  <a:cubicBezTo>
                    <a:pt x="500729" y="10416"/>
                    <a:pt x="546974" y="101856"/>
                    <a:pt x="572199" y="139693"/>
                  </a:cubicBezTo>
                  <a:cubicBezTo>
                    <a:pt x="597424" y="177530"/>
                    <a:pt x="598475" y="196449"/>
                    <a:pt x="559587" y="227980"/>
                  </a:cubicBezTo>
                  <a:cubicBezTo>
                    <a:pt x="520699" y="259511"/>
                    <a:pt x="363044" y="341492"/>
                    <a:pt x="338870" y="328880"/>
                  </a:cubicBezTo>
                  <a:cubicBezTo>
                    <a:pt x="314696" y="316268"/>
                    <a:pt x="414544" y="152306"/>
                    <a:pt x="414544" y="152306"/>
                  </a:cubicBezTo>
                  <a:cubicBezTo>
                    <a:pt x="422952" y="118673"/>
                    <a:pt x="441871" y="123928"/>
                    <a:pt x="389319" y="127081"/>
                  </a:cubicBezTo>
                  <a:cubicBezTo>
                    <a:pt x="336767" y="130234"/>
                    <a:pt x="158092" y="176479"/>
                    <a:pt x="99234" y="171224"/>
                  </a:cubicBezTo>
                  <a:cubicBezTo>
                    <a:pt x="40376" y="165969"/>
                    <a:pt x="-34248" y="111316"/>
                    <a:pt x="17253" y="829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774389C3-1335-B95A-9E34-75845A703095}"/>
                </a:ext>
              </a:extLst>
            </p:cNvPr>
            <p:cNvSpPr/>
            <p:nvPr/>
          </p:nvSpPr>
          <p:spPr>
            <a:xfrm>
              <a:off x="3898326" y="4999372"/>
              <a:ext cx="353766" cy="121807"/>
            </a:xfrm>
            <a:custGeom>
              <a:avLst/>
              <a:gdLst>
                <a:gd name="connsiteX0" fmla="*/ 2342 w 353766"/>
                <a:gd name="connsiteY0" fmla="*/ 93489 h 121807"/>
                <a:gd name="connsiteX1" fmla="*/ 210687 w 353766"/>
                <a:gd name="connsiteY1" fmla="*/ 8608 h 121807"/>
                <a:gd name="connsiteX2" fmla="*/ 353441 w 353766"/>
                <a:gd name="connsiteY2" fmla="*/ 12466 h 121807"/>
                <a:gd name="connsiteX3" fmla="*/ 245411 w 353766"/>
                <a:gd name="connsiteY3" fmla="*/ 93489 h 121807"/>
                <a:gd name="connsiteX4" fmla="*/ 106515 w 353766"/>
                <a:gd name="connsiteY4" fmla="*/ 120496 h 121807"/>
                <a:gd name="connsiteX5" fmla="*/ 2342 w 353766"/>
                <a:gd name="connsiteY5" fmla="*/ 93489 h 12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766" h="121807">
                  <a:moveTo>
                    <a:pt x="2342" y="93489"/>
                  </a:moveTo>
                  <a:cubicBezTo>
                    <a:pt x="19704" y="74841"/>
                    <a:pt x="152171" y="22112"/>
                    <a:pt x="210687" y="8608"/>
                  </a:cubicBezTo>
                  <a:cubicBezTo>
                    <a:pt x="269203" y="-4896"/>
                    <a:pt x="347654" y="-1681"/>
                    <a:pt x="353441" y="12466"/>
                  </a:cubicBezTo>
                  <a:cubicBezTo>
                    <a:pt x="359228" y="26613"/>
                    <a:pt x="286565" y="75484"/>
                    <a:pt x="245411" y="93489"/>
                  </a:cubicBezTo>
                  <a:cubicBezTo>
                    <a:pt x="204257" y="111494"/>
                    <a:pt x="144454" y="114709"/>
                    <a:pt x="106515" y="120496"/>
                  </a:cubicBezTo>
                  <a:cubicBezTo>
                    <a:pt x="68576" y="126283"/>
                    <a:pt x="-15020" y="112137"/>
                    <a:pt x="2342" y="934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97F270EE-5A46-F899-8483-A5C070AADC14}"/>
                </a:ext>
              </a:extLst>
            </p:cNvPr>
            <p:cNvSpPr/>
            <p:nvPr/>
          </p:nvSpPr>
          <p:spPr>
            <a:xfrm>
              <a:off x="3907455" y="5079666"/>
              <a:ext cx="416022" cy="147850"/>
            </a:xfrm>
            <a:custGeom>
              <a:avLst/>
              <a:gdLst>
                <a:gd name="connsiteX0" fmla="*/ 930 w 416022"/>
                <a:gd name="connsiteY0" fmla="*/ 117367 h 147850"/>
                <a:gd name="connsiteX1" fmla="*/ 344312 w 416022"/>
                <a:gd name="connsiteY1" fmla="*/ 1620 h 147850"/>
                <a:gd name="connsiteX2" fmla="*/ 409902 w 416022"/>
                <a:gd name="connsiteY2" fmla="*/ 55635 h 147850"/>
                <a:gd name="connsiteX3" fmla="*/ 247856 w 416022"/>
                <a:gd name="connsiteY3" fmla="*/ 140516 h 147850"/>
                <a:gd name="connsiteX4" fmla="*/ 930 w 416022"/>
                <a:gd name="connsiteY4" fmla="*/ 117367 h 1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022" h="147850">
                  <a:moveTo>
                    <a:pt x="930" y="117367"/>
                  </a:moveTo>
                  <a:cubicBezTo>
                    <a:pt x="17006" y="94218"/>
                    <a:pt x="276150" y="11909"/>
                    <a:pt x="344312" y="1620"/>
                  </a:cubicBezTo>
                  <a:cubicBezTo>
                    <a:pt x="412474" y="-8669"/>
                    <a:pt x="425978" y="32486"/>
                    <a:pt x="409902" y="55635"/>
                  </a:cubicBezTo>
                  <a:cubicBezTo>
                    <a:pt x="393826" y="78784"/>
                    <a:pt x="314089" y="122511"/>
                    <a:pt x="247856" y="140516"/>
                  </a:cubicBezTo>
                  <a:cubicBezTo>
                    <a:pt x="181623" y="158521"/>
                    <a:pt x="-15146" y="140516"/>
                    <a:pt x="930" y="1173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52D38E81-F541-69E2-D66D-02BE76BD6E56}"/>
                </a:ext>
              </a:extLst>
            </p:cNvPr>
            <p:cNvSpPr/>
            <p:nvPr/>
          </p:nvSpPr>
          <p:spPr>
            <a:xfrm>
              <a:off x="3748925" y="4939297"/>
              <a:ext cx="348149" cy="580316"/>
            </a:xfrm>
            <a:custGeom>
              <a:avLst/>
              <a:gdLst>
                <a:gd name="connsiteX0" fmla="*/ 174893 w 348149"/>
                <a:gd name="connsiteY0" fmla="*/ 26242 h 580316"/>
                <a:gd name="connsiteX1" fmla="*/ 132452 w 348149"/>
                <a:gd name="connsiteY1" fmla="*/ 188288 h 580316"/>
                <a:gd name="connsiteX2" fmla="*/ 155602 w 348149"/>
                <a:gd name="connsiteY2" fmla="*/ 323326 h 580316"/>
                <a:gd name="connsiteX3" fmla="*/ 167176 w 348149"/>
                <a:gd name="connsiteY3" fmla="*/ 277027 h 580316"/>
                <a:gd name="connsiteX4" fmla="*/ 151743 w 348149"/>
                <a:gd name="connsiteY4" fmla="*/ 419781 h 580316"/>
                <a:gd name="connsiteX5" fmla="*/ 205759 w 348149"/>
                <a:gd name="connsiteY5" fmla="*/ 469938 h 580316"/>
                <a:gd name="connsiteX6" fmla="*/ 302214 w 348149"/>
                <a:gd name="connsiteY6" fmla="*/ 385057 h 580316"/>
                <a:gd name="connsiteX7" fmla="*/ 294498 w 348149"/>
                <a:gd name="connsiteY7" fmla="*/ 404349 h 580316"/>
                <a:gd name="connsiteX8" fmla="*/ 344655 w 348149"/>
                <a:gd name="connsiteY8" fmla="*/ 477655 h 580316"/>
                <a:gd name="connsiteX9" fmla="*/ 182609 w 348149"/>
                <a:gd name="connsiteY9" fmla="*/ 577969 h 580316"/>
                <a:gd name="connsiteX10" fmla="*/ 101586 w 348149"/>
                <a:gd name="connsiteY10" fmla="*/ 523954 h 580316"/>
                <a:gd name="connsiteX11" fmla="*/ 51429 w 348149"/>
                <a:gd name="connsiteY11" fmla="*/ 265452 h 580316"/>
                <a:gd name="connsiteX12" fmla="*/ 12847 w 348149"/>
                <a:gd name="connsiteY12" fmla="*/ 388916 h 580316"/>
                <a:gd name="connsiteX13" fmla="*/ 70721 w 348149"/>
                <a:gd name="connsiteY13" fmla="*/ 122698 h 580316"/>
                <a:gd name="connsiteX14" fmla="*/ 1272 w 348149"/>
                <a:gd name="connsiteY14" fmla="*/ 6951 h 580316"/>
                <a:gd name="connsiteX15" fmla="*/ 174893 w 348149"/>
                <a:gd name="connsiteY15" fmla="*/ 26242 h 58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8149" h="580316">
                  <a:moveTo>
                    <a:pt x="174893" y="26242"/>
                  </a:moveTo>
                  <a:cubicBezTo>
                    <a:pt x="196756" y="56465"/>
                    <a:pt x="135667" y="138774"/>
                    <a:pt x="132452" y="188288"/>
                  </a:cubicBezTo>
                  <a:cubicBezTo>
                    <a:pt x="129237" y="237802"/>
                    <a:pt x="149815" y="308536"/>
                    <a:pt x="155602" y="323326"/>
                  </a:cubicBezTo>
                  <a:cubicBezTo>
                    <a:pt x="161389" y="338116"/>
                    <a:pt x="167819" y="260951"/>
                    <a:pt x="167176" y="277027"/>
                  </a:cubicBezTo>
                  <a:cubicBezTo>
                    <a:pt x="166533" y="293103"/>
                    <a:pt x="145312" y="387629"/>
                    <a:pt x="151743" y="419781"/>
                  </a:cubicBezTo>
                  <a:cubicBezTo>
                    <a:pt x="158173" y="451933"/>
                    <a:pt x="180681" y="475725"/>
                    <a:pt x="205759" y="469938"/>
                  </a:cubicBezTo>
                  <a:cubicBezTo>
                    <a:pt x="230838" y="464151"/>
                    <a:pt x="302214" y="385057"/>
                    <a:pt x="302214" y="385057"/>
                  </a:cubicBezTo>
                  <a:cubicBezTo>
                    <a:pt x="317004" y="374126"/>
                    <a:pt x="287425" y="388916"/>
                    <a:pt x="294498" y="404349"/>
                  </a:cubicBezTo>
                  <a:cubicBezTo>
                    <a:pt x="301571" y="419782"/>
                    <a:pt x="363303" y="448718"/>
                    <a:pt x="344655" y="477655"/>
                  </a:cubicBezTo>
                  <a:cubicBezTo>
                    <a:pt x="326007" y="506592"/>
                    <a:pt x="223121" y="570253"/>
                    <a:pt x="182609" y="577969"/>
                  </a:cubicBezTo>
                  <a:cubicBezTo>
                    <a:pt x="142097" y="585686"/>
                    <a:pt x="123449" y="576040"/>
                    <a:pt x="101586" y="523954"/>
                  </a:cubicBezTo>
                  <a:cubicBezTo>
                    <a:pt x="79723" y="471868"/>
                    <a:pt x="66219" y="287958"/>
                    <a:pt x="51429" y="265452"/>
                  </a:cubicBezTo>
                  <a:cubicBezTo>
                    <a:pt x="36639" y="242946"/>
                    <a:pt x="9632" y="412708"/>
                    <a:pt x="12847" y="388916"/>
                  </a:cubicBezTo>
                  <a:cubicBezTo>
                    <a:pt x="16062" y="365124"/>
                    <a:pt x="72650" y="186359"/>
                    <a:pt x="70721" y="122698"/>
                  </a:cubicBezTo>
                  <a:cubicBezTo>
                    <a:pt x="68792" y="59037"/>
                    <a:pt x="-10946" y="18526"/>
                    <a:pt x="1272" y="6951"/>
                  </a:cubicBezTo>
                  <a:cubicBezTo>
                    <a:pt x="13490" y="-4624"/>
                    <a:pt x="153030" y="-3981"/>
                    <a:pt x="174893" y="262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C40FB6F8-0C80-4BBD-83C9-B9AC8F376273}"/>
                </a:ext>
              </a:extLst>
            </p:cNvPr>
            <p:cNvSpPr/>
            <p:nvPr/>
          </p:nvSpPr>
          <p:spPr>
            <a:xfrm>
              <a:off x="3869534" y="5153259"/>
              <a:ext cx="477265" cy="182933"/>
            </a:xfrm>
            <a:custGeom>
              <a:avLst/>
              <a:gdLst>
                <a:gd name="connsiteX0" fmla="*/ 339793 w 477265"/>
                <a:gd name="connsiteY0" fmla="*/ 1333 h 182933"/>
                <a:gd name="connsiteX1" fmla="*/ 474831 w 477265"/>
                <a:gd name="connsiteY1" fmla="*/ 82356 h 182933"/>
                <a:gd name="connsiteX2" fmla="*/ 405382 w 477265"/>
                <a:gd name="connsiteY2" fmla="*/ 144088 h 182933"/>
                <a:gd name="connsiteX3" fmla="*/ 150739 w 477265"/>
                <a:gd name="connsiteY3" fmla="*/ 178812 h 182933"/>
                <a:gd name="connsiteX4" fmla="*/ 269 w 477265"/>
                <a:gd name="connsiteY4" fmla="*/ 174954 h 182933"/>
                <a:gd name="connsiteX5" fmla="*/ 185463 w 477265"/>
                <a:gd name="connsiteY5" fmla="*/ 113222 h 182933"/>
                <a:gd name="connsiteX6" fmla="*/ 150739 w 477265"/>
                <a:gd name="connsiteY6" fmla="*/ 113222 h 182933"/>
                <a:gd name="connsiteX7" fmla="*/ 328218 w 477265"/>
                <a:gd name="connsiteY7" fmla="*/ 90073 h 182933"/>
                <a:gd name="connsiteX8" fmla="*/ 378375 w 477265"/>
                <a:gd name="connsiteY8" fmla="*/ 36057 h 182933"/>
                <a:gd name="connsiteX9" fmla="*/ 339793 w 477265"/>
                <a:gd name="connsiteY9" fmla="*/ 1333 h 18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7265" h="182933">
                  <a:moveTo>
                    <a:pt x="339793" y="1333"/>
                  </a:moveTo>
                  <a:cubicBezTo>
                    <a:pt x="355869" y="9050"/>
                    <a:pt x="463900" y="58564"/>
                    <a:pt x="474831" y="82356"/>
                  </a:cubicBezTo>
                  <a:cubicBezTo>
                    <a:pt x="485762" y="106148"/>
                    <a:pt x="459397" y="128012"/>
                    <a:pt x="405382" y="144088"/>
                  </a:cubicBezTo>
                  <a:cubicBezTo>
                    <a:pt x="351367" y="160164"/>
                    <a:pt x="218258" y="173668"/>
                    <a:pt x="150739" y="178812"/>
                  </a:cubicBezTo>
                  <a:cubicBezTo>
                    <a:pt x="83220" y="183956"/>
                    <a:pt x="-5518" y="185886"/>
                    <a:pt x="269" y="174954"/>
                  </a:cubicBezTo>
                  <a:cubicBezTo>
                    <a:pt x="6056" y="164022"/>
                    <a:pt x="160385" y="123511"/>
                    <a:pt x="185463" y="113222"/>
                  </a:cubicBezTo>
                  <a:cubicBezTo>
                    <a:pt x="210541" y="102933"/>
                    <a:pt x="126947" y="117080"/>
                    <a:pt x="150739" y="113222"/>
                  </a:cubicBezTo>
                  <a:cubicBezTo>
                    <a:pt x="174531" y="109364"/>
                    <a:pt x="290279" y="102934"/>
                    <a:pt x="328218" y="90073"/>
                  </a:cubicBezTo>
                  <a:cubicBezTo>
                    <a:pt x="366157" y="77212"/>
                    <a:pt x="375803" y="50847"/>
                    <a:pt x="378375" y="36057"/>
                  </a:cubicBezTo>
                  <a:cubicBezTo>
                    <a:pt x="380947" y="21267"/>
                    <a:pt x="323717" y="-6384"/>
                    <a:pt x="339793" y="1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5ABB0DCC-6FD7-F5F0-FA46-7BEC37E53729}"/>
                </a:ext>
              </a:extLst>
            </p:cNvPr>
            <p:cNvSpPr/>
            <p:nvPr/>
          </p:nvSpPr>
          <p:spPr>
            <a:xfrm>
              <a:off x="3997124" y="5187077"/>
              <a:ext cx="336535" cy="318005"/>
            </a:xfrm>
            <a:custGeom>
              <a:avLst/>
              <a:gdLst>
                <a:gd name="connsiteX0" fmla="*/ 96456 w 336535"/>
                <a:gd name="connsiteY0" fmla="*/ 2239 h 318005"/>
                <a:gd name="connsiteX1" fmla="*/ 239210 w 336535"/>
                <a:gd name="connsiteY1" fmla="*/ 137277 h 318005"/>
                <a:gd name="connsiteX2" fmla="*/ 335666 w 336535"/>
                <a:gd name="connsiteY2" fmla="*/ 253024 h 318005"/>
                <a:gd name="connsiteX3" fmla="*/ 289367 w 336535"/>
                <a:gd name="connsiteY3" fmla="*/ 268457 h 318005"/>
                <a:gd name="connsiteX4" fmla="*/ 162046 w 336535"/>
                <a:gd name="connsiteY4" fmla="*/ 314756 h 318005"/>
                <a:gd name="connsiteX5" fmla="*/ 34724 w 336535"/>
                <a:gd name="connsiteY5" fmla="*/ 168143 h 318005"/>
                <a:gd name="connsiteX6" fmla="*/ 0 w 336535"/>
                <a:gd name="connsiteY6" fmla="*/ 144994 h 318005"/>
                <a:gd name="connsiteX7" fmla="*/ 34724 w 336535"/>
                <a:gd name="connsiteY7" fmla="*/ 160427 h 318005"/>
                <a:gd name="connsiteX8" fmla="*/ 34724 w 336535"/>
                <a:gd name="connsiteY8" fmla="*/ 48538 h 318005"/>
                <a:gd name="connsiteX9" fmla="*/ 73306 w 336535"/>
                <a:gd name="connsiteY9" fmla="*/ 52396 h 318005"/>
                <a:gd name="connsiteX10" fmla="*/ 96456 w 336535"/>
                <a:gd name="connsiteY10" fmla="*/ 2239 h 31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6535" h="318005">
                  <a:moveTo>
                    <a:pt x="96456" y="2239"/>
                  </a:moveTo>
                  <a:cubicBezTo>
                    <a:pt x="124107" y="16386"/>
                    <a:pt x="199342" y="95479"/>
                    <a:pt x="239210" y="137277"/>
                  </a:cubicBezTo>
                  <a:cubicBezTo>
                    <a:pt x="279078" y="179075"/>
                    <a:pt x="327307" y="231161"/>
                    <a:pt x="335666" y="253024"/>
                  </a:cubicBezTo>
                  <a:cubicBezTo>
                    <a:pt x="344025" y="274887"/>
                    <a:pt x="289367" y="268457"/>
                    <a:pt x="289367" y="268457"/>
                  </a:cubicBezTo>
                  <a:cubicBezTo>
                    <a:pt x="260430" y="278746"/>
                    <a:pt x="204487" y="331475"/>
                    <a:pt x="162046" y="314756"/>
                  </a:cubicBezTo>
                  <a:cubicBezTo>
                    <a:pt x="119606" y="298037"/>
                    <a:pt x="61732" y="196437"/>
                    <a:pt x="34724" y="168143"/>
                  </a:cubicBezTo>
                  <a:cubicBezTo>
                    <a:pt x="7716" y="139849"/>
                    <a:pt x="0" y="146280"/>
                    <a:pt x="0" y="144994"/>
                  </a:cubicBezTo>
                  <a:cubicBezTo>
                    <a:pt x="0" y="143708"/>
                    <a:pt x="28937" y="176503"/>
                    <a:pt x="34724" y="160427"/>
                  </a:cubicBezTo>
                  <a:cubicBezTo>
                    <a:pt x="40511" y="144351"/>
                    <a:pt x="28294" y="66543"/>
                    <a:pt x="34724" y="48538"/>
                  </a:cubicBezTo>
                  <a:cubicBezTo>
                    <a:pt x="41154" y="30533"/>
                    <a:pt x="65590" y="59469"/>
                    <a:pt x="73306" y="52396"/>
                  </a:cubicBezTo>
                  <a:cubicBezTo>
                    <a:pt x="81022" y="45323"/>
                    <a:pt x="68805" y="-11908"/>
                    <a:pt x="96456" y="22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A0614447-7947-62E7-E8D6-4753F5FE1BCD}"/>
                </a:ext>
              </a:extLst>
            </p:cNvPr>
            <p:cNvSpPr/>
            <p:nvPr/>
          </p:nvSpPr>
          <p:spPr>
            <a:xfrm>
              <a:off x="3525723" y="5081267"/>
              <a:ext cx="859552" cy="642196"/>
            </a:xfrm>
            <a:custGeom>
              <a:avLst/>
              <a:gdLst>
                <a:gd name="connsiteX0" fmla="*/ 12272 w 859552"/>
                <a:gd name="connsiteY0" fmla="*/ 19 h 642196"/>
                <a:gd name="connsiteX1" fmla="*/ 224474 w 859552"/>
                <a:gd name="connsiteY1" fmla="*/ 92617 h 642196"/>
                <a:gd name="connsiteX2" fmla="*/ 239907 w 859552"/>
                <a:gd name="connsiteY2" fmla="*/ 131199 h 642196"/>
                <a:gd name="connsiteX3" fmla="*/ 104869 w 859552"/>
                <a:gd name="connsiteY3" fmla="*/ 189072 h 642196"/>
                <a:gd name="connsiteX4" fmla="*/ 128019 w 859552"/>
                <a:gd name="connsiteY4" fmla="*/ 231513 h 642196"/>
                <a:gd name="connsiteX5" fmla="*/ 112586 w 859552"/>
                <a:gd name="connsiteY5" fmla="*/ 281670 h 642196"/>
                <a:gd name="connsiteX6" fmla="*/ 263057 w 859552"/>
                <a:gd name="connsiteY6" fmla="*/ 235371 h 642196"/>
                <a:gd name="connsiteX7" fmla="*/ 220616 w 859552"/>
                <a:gd name="connsiteY7" fmla="*/ 324110 h 642196"/>
                <a:gd name="connsiteX8" fmla="*/ 147310 w 859552"/>
                <a:gd name="connsiteY8" fmla="*/ 447574 h 642196"/>
                <a:gd name="connsiteX9" fmla="*/ 243766 w 859552"/>
                <a:gd name="connsiteY9" fmla="*/ 378125 h 642196"/>
                <a:gd name="connsiteX10" fmla="*/ 344080 w 859552"/>
                <a:gd name="connsiteY10" fmla="*/ 428282 h 642196"/>
                <a:gd name="connsiteX11" fmla="*/ 594864 w 859552"/>
                <a:gd name="connsiteY11" fmla="*/ 463006 h 642196"/>
                <a:gd name="connsiteX12" fmla="*/ 853366 w 859552"/>
                <a:gd name="connsiteY12" fmla="*/ 432141 h 642196"/>
                <a:gd name="connsiteX13" fmla="*/ 776201 w 859552"/>
                <a:gd name="connsiteY13" fmla="*/ 443715 h 642196"/>
                <a:gd name="connsiteX14" fmla="*/ 745335 w 859552"/>
                <a:gd name="connsiteY14" fmla="*/ 586470 h 642196"/>
                <a:gd name="connsiteX15" fmla="*/ 355654 w 859552"/>
                <a:gd name="connsiteY15" fmla="*/ 563320 h 642196"/>
                <a:gd name="connsiteX16" fmla="*/ 278490 w 859552"/>
                <a:gd name="connsiteY16" fmla="*/ 547887 h 642196"/>
                <a:gd name="connsiteX17" fmla="*/ 351796 w 859552"/>
                <a:gd name="connsiteY17" fmla="*/ 524738 h 642196"/>
                <a:gd name="connsiteX18" fmla="*/ 131877 w 859552"/>
                <a:gd name="connsiteY18" fmla="*/ 636627 h 642196"/>
                <a:gd name="connsiteX19" fmla="*/ 85578 w 859552"/>
                <a:gd name="connsiteY19" fmla="*/ 598044 h 642196"/>
                <a:gd name="connsiteX20" fmla="*/ 43138 w 859552"/>
                <a:gd name="connsiteY20" fmla="*/ 366551 h 642196"/>
                <a:gd name="connsiteX21" fmla="*/ 66287 w 859552"/>
                <a:gd name="connsiteY21" fmla="*/ 385842 h 642196"/>
                <a:gd name="connsiteX22" fmla="*/ 54712 w 859552"/>
                <a:gd name="connsiteY22" fmla="*/ 192930 h 642196"/>
                <a:gd name="connsiteX23" fmla="*/ 74004 w 859552"/>
                <a:gd name="connsiteY23" fmla="*/ 162065 h 642196"/>
                <a:gd name="connsiteX24" fmla="*/ 31563 w 859552"/>
                <a:gd name="connsiteY24" fmla="*/ 84900 h 642196"/>
                <a:gd name="connsiteX25" fmla="*/ 12272 w 859552"/>
                <a:gd name="connsiteY25" fmla="*/ 19 h 64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9552" h="642196">
                  <a:moveTo>
                    <a:pt x="12272" y="19"/>
                  </a:moveTo>
                  <a:cubicBezTo>
                    <a:pt x="44424" y="1305"/>
                    <a:pt x="186535" y="70754"/>
                    <a:pt x="224474" y="92617"/>
                  </a:cubicBezTo>
                  <a:cubicBezTo>
                    <a:pt x="262413" y="114480"/>
                    <a:pt x="259841" y="115123"/>
                    <a:pt x="239907" y="131199"/>
                  </a:cubicBezTo>
                  <a:cubicBezTo>
                    <a:pt x="219973" y="147275"/>
                    <a:pt x="123517" y="172353"/>
                    <a:pt x="104869" y="189072"/>
                  </a:cubicBezTo>
                  <a:cubicBezTo>
                    <a:pt x="86221" y="205791"/>
                    <a:pt x="126733" y="216080"/>
                    <a:pt x="128019" y="231513"/>
                  </a:cubicBezTo>
                  <a:cubicBezTo>
                    <a:pt x="129305" y="246946"/>
                    <a:pt x="90080" y="281027"/>
                    <a:pt x="112586" y="281670"/>
                  </a:cubicBezTo>
                  <a:cubicBezTo>
                    <a:pt x="135092" y="282313"/>
                    <a:pt x="245052" y="228298"/>
                    <a:pt x="263057" y="235371"/>
                  </a:cubicBezTo>
                  <a:cubicBezTo>
                    <a:pt x="281062" y="242444"/>
                    <a:pt x="239907" y="288743"/>
                    <a:pt x="220616" y="324110"/>
                  </a:cubicBezTo>
                  <a:cubicBezTo>
                    <a:pt x="201325" y="359477"/>
                    <a:pt x="143452" y="438572"/>
                    <a:pt x="147310" y="447574"/>
                  </a:cubicBezTo>
                  <a:cubicBezTo>
                    <a:pt x="151168" y="456576"/>
                    <a:pt x="210971" y="381340"/>
                    <a:pt x="243766" y="378125"/>
                  </a:cubicBezTo>
                  <a:cubicBezTo>
                    <a:pt x="276561" y="374910"/>
                    <a:pt x="285564" y="414135"/>
                    <a:pt x="344080" y="428282"/>
                  </a:cubicBezTo>
                  <a:cubicBezTo>
                    <a:pt x="402596" y="442429"/>
                    <a:pt x="509983" y="462363"/>
                    <a:pt x="594864" y="463006"/>
                  </a:cubicBezTo>
                  <a:cubicBezTo>
                    <a:pt x="679745" y="463649"/>
                    <a:pt x="823143" y="435356"/>
                    <a:pt x="853366" y="432141"/>
                  </a:cubicBezTo>
                  <a:cubicBezTo>
                    <a:pt x="883589" y="428926"/>
                    <a:pt x="794206" y="417994"/>
                    <a:pt x="776201" y="443715"/>
                  </a:cubicBezTo>
                  <a:cubicBezTo>
                    <a:pt x="758196" y="469436"/>
                    <a:pt x="815426" y="566536"/>
                    <a:pt x="745335" y="586470"/>
                  </a:cubicBezTo>
                  <a:cubicBezTo>
                    <a:pt x="675244" y="606404"/>
                    <a:pt x="433461" y="569750"/>
                    <a:pt x="355654" y="563320"/>
                  </a:cubicBezTo>
                  <a:cubicBezTo>
                    <a:pt x="277847" y="556890"/>
                    <a:pt x="279133" y="554317"/>
                    <a:pt x="278490" y="547887"/>
                  </a:cubicBezTo>
                  <a:cubicBezTo>
                    <a:pt x="277847" y="541457"/>
                    <a:pt x="376231" y="509948"/>
                    <a:pt x="351796" y="524738"/>
                  </a:cubicBezTo>
                  <a:cubicBezTo>
                    <a:pt x="327361" y="539528"/>
                    <a:pt x="176247" y="624409"/>
                    <a:pt x="131877" y="636627"/>
                  </a:cubicBezTo>
                  <a:cubicBezTo>
                    <a:pt x="87507" y="648845"/>
                    <a:pt x="100368" y="643057"/>
                    <a:pt x="85578" y="598044"/>
                  </a:cubicBezTo>
                  <a:cubicBezTo>
                    <a:pt x="70788" y="553031"/>
                    <a:pt x="46353" y="401918"/>
                    <a:pt x="43138" y="366551"/>
                  </a:cubicBezTo>
                  <a:cubicBezTo>
                    <a:pt x="39923" y="331184"/>
                    <a:pt x="64358" y="414779"/>
                    <a:pt x="66287" y="385842"/>
                  </a:cubicBezTo>
                  <a:cubicBezTo>
                    <a:pt x="68216" y="356905"/>
                    <a:pt x="53426" y="230226"/>
                    <a:pt x="54712" y="192930"/>
                  </a:cubicBezTo>
                  <a:cubicBezTo>
                    <a:pt x="55998" y="155634"/>
                    <a:pt x="77862" y="180070"/>
                    <a:pt x="74004" y="162065"/>
                  </a:cubicBezTo>
                  <a:cubicBezTo>
                    <a:pt x="70146" y="144060"/>
                    <a:pt x="43138" y="107406"/>
                    <a:pt x="31563" y="84900"/>
                  </a:cubicBezTo>
                  <a:cubicBezTo>
                    <a:pt x="19988" y="62394"/>
                    <a:pt x="-19880" y="-1267"/>
                    <a:pt x="12272" y="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AAD34DD0-B550-C7B8-FEA4-D83B8A718F03}"/>
                </a:ext>
              </a:extLst>
            </p:cNvPr>
            <p:cNvSpPr/>
            <p:nvPr/>
          </p:nvSpPr>
          <p:spPr>
            <a:xfrm>
              <a:off x="3540104" y="4834160"/>
              <a:ext cx="217821" cy="270283"/>
            </a:xfrm>
            <a:custGeom>
              <a:avLst/>
              <a:gdLst>
                <a:gd name="connsiteX0" fmla="*/ 5607 w 217821"/>
                <a:gd name="connsiteY0" fmla="*/ 199 h 270283"/>
                <a:gd name="connsiteX1" fmla="*/ 159937 w 217821"/>
                <a:gd name="connsiteY1" fmla="*/ 108230 h 270283"/>
                <a:gd name="connsiteX2" fmla="*/ 217810 w 217821"/>
                <a:gd name="connsiteY2" fmla="*/ 239410 h 270283"/>
                <a:gd name="connsiteX3" fmla="*/ 163795 w 217821"/>
                <a:gd name="connsiteY3" fmla="*/ 227835 h 270283"/>
                <a:gd name="connsiteX4" fmla="*/ 44190 w 217821"/>
                <a:gd name="connsiteY4" fmla="*/ 270275 h 270283"/>
                <a:gd name="connsiteX5" fmla="*/ 132929 w 217821"/>
                <a:gd name="connsiteY5" fmla="*/ 223977 h 270283"/>
                <a:gd name="connsiteX6" fmla="*/ 9466 w 217821"/>
                <a:gd name="connsiteY6" fmla="*/ 185394 h 270283"/>
                <a:gd name="connsiteX7" fmla="*/ 13324 w 217821"/>
                <a:gd name="connsiteY7" fmla="*/ 162245 h 270283"/>
                <a:gd name="connsiteX8" fmla="*/ 32615 w 217821"/>
                <a:gd name="connsiteY8" fmla="*/ 135237 h 270283"/>
                <a:gd name="connsiteX9" fmla="*/ 5607 w 217821"/>
                <a:gd name="connsiteY9" fmla="*/ 199 h 2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7821" h="270283">
                  <a:moveTo>
                    <a:pt x="5607" y="199"/>
                  </a:moveTo>
                  <a:cubicBezTo>
                    <a:pt x="26827" y="-4302"/>
                    <a:pt x="124570" y="68362"/>
                    <a:pt x="159937" y="108230"/>
                  </a:cubicBezTo>
                  <a:cubicBezTo>
                    <a:pt x="195304" y="148098"/>
                    <a:pt x="217167" y="219476"/>
                    <a:pt x="217810" y="239410"/>
                  </a:cubicBezTo>
                  <a:cubicBezTo>
                    <a:pt x="218453" y="259344"/>
                    <a:pt x="192732" y="222691"/>
                    <a:pt x="163795" y="227835"/>
                  </a:cubicBezTo>
                  <a:cubicBezTo>
                    <a:pt x="134858" y="232979"/>
                    <a:pt x="49334" y="270918"/>
                    <a:pt x="44190" y="270275"/>
                  </a:cubicBezTo>
                  <a:cubicBezTo>
                    <a:pt x="39046" y="269632"/>
                    <a:pt x="138716" y="238124"/>
                    <a:pt x="132929" y="223977"/>
                  </a:cubicBezTo>
                  <a:cubicBezTo>
                    <a:pt x="127142" y="209830"/>
                    <a:pt x="29400" y="195683"/>
                    <a:pt x="9466" y="185394"/>
                  </a:cubicBezTo>
                  <a:cubicBezTo>
                    <a:pt x="-10468" y="175105"/>
                    <a:pt x="9466" y="170605"/>
                    <a:pt x="13324" y="162245"/>
                  </a:cubicBezTo>
                  <a:cubicBezTo>
                    <a:pt x="17182" y="153885"/>
                    <a:pt x="35187" y="159673"/>
                    <a:pt x="32615" y="135237"/>
                  </a:cubicBezTo>
                  <a:cubicBezTo>
                    <a:pt x="30043" y="110801"/>
                    <a:pt x="-15613" y="4700"/>
                    <a:pt x="5607" y="1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BB1974A6-5DBF-7A56-1D81-4E855EE23497}"/>
                </a:ext>
              </a:extLst>
            </p:cNvPr>
            <p:cNvSpPr/>
            <p:nvPr/>
          </p:nvSpPr>
          <p:spPr>
            <a:xfrm>
              <a:off x="3503164" y="5870757"/>
              <a:ext cx="305057" cy="557532"/>
            </a:xfrm>
            <a:custGeom>
              <a:avLst/>
              <a:gdLst>
                <a:gd name="connsiteX0" fmla="*/ 61839 w 305057"/>
                <a:gd name="connsiteY0" fmla="*/ 5324 h 557532"/>
                <a:gd name="connsiteX1" fmla="*/ 154436 w 305057"/>
                <a:gd name="connsiteY1" fmla="*/ 113354 h 557532"/>
                <a:gd name="connsiteX2" fmla="*/ 92704 w 305057"/>
                <a:gd name="connsiteY2" fmla="*/ 259967 h 557532"/>
                <a:gd name="connsiteX3" fmla="*/ 107 w 305057"/>
                <a:gd name="connsiteY3" fmla="*/ 383430 h 557532"/>
                <a:gd name="connsiteX4" fmla="*/ 111995 w 305057"/>
                <a:gd name="connsiteY4" fmla="*/ 553192 h 557532"/>
                <a:gd name="connsiteX5" fmla="*/ 135145 w 305057"/>
                <a:gd name="connsiteY5" fmla="*/ 476028 h 557532"/>
                <a:gd name="connsiteX6" fmla="*/ 304907 w 305057"/>
                <a:gd name="connsiteY6" fmla="*/ 151937 h 557532"/>
                <a:gd name="connsiteX7" fmla="*/ 166011 w 305057"/>
                <a:gd name="connsiteY7" fmla="*/ 1466 h 557532"/>
                <a:gd name="connsiteX8" fmla="*/ 212309 w 305057"/>
                <a:gd name="connsiteY8" fmla="*/ 70914 h 557532"/>
                <a:gd name="connsiteX9" fmla="*/ 61839 w 305057"/>
                <a:gd name="connsiteY9" fmla="*/ 5324 h 55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5057" h="557532">
                  <a:moveTo>
                    <a:pt x="61839" y="5324"/>
                  </a:moveTo>
                  <a:cubicBezTo>
                    <a:pt x="52193" y="12397"/>
                    <a:pt x="149292" y="70913"/>
                    <a:pt x="154436" y="113354"/>
                  </a:cubicBezTo>
                  <a:cubicBezTo>
                    <a:pt x="159580" y="155795"/>
                    <a:pt x="118426" y="214954"/>
                    <a:pt x="92704" y="259967"/>
                  </a:cubicBezTo>
                  <a:cubicBezTo>
                    <a:pt x="66983" y="304980"/>
                    <a:pt x="-3108" y="334559"/>
                    <a:pt x="107" y="383430"/>
                  </a:cubicBezTo>
                  <a:cubicBezTo>
                    <a:pt x="3322" y="432301"/>
                    <a:pt x="89489" y="537759"/>
                    <a:pt x="111995" y="553192"/>
                  </a:cubicBezTo>
                  <a:cubicBezTo>
                    <a:pt x="134501" y="568625"/>
                    <a:pt x="102993" y="542904"/>
                    <a:pt x="135145" y="476028"/>
                  </a:cubicBezTo>
                  <a:cubicBezTo>
                    <a:pt x="167297" y="409152"/>
                    <a:pt x="299763" y="231031"/>
                    <a:pt x="304907" y="151937"/>
                  </a:cubicBezTo>
                  <a:cubicBezTo>
                    <a:pt x="310051" y="72843"/>
                    <a:pt x="181444" y="14970"/>
                    <a:pt x="166011" y="1466"/>
                  </a:cubicBezTo>
                  <a:cubicBezTo>
                    <a:pt x="150578" y="-12038"/>
                    <a:pt x="235458" y="72200"/>
                    <a:pt x="212309" y="70914"/>
                  </a:cubicBezTo>
                  <a:cubicBezTo>
                    <a:pt x="189160" y="69628"/>
                    <a:pt x="71485" y="-1749"/>
                    <a:pt x="61839" y="53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31D19330-07D4-D3E2-E9C7-4DA138188CBF}"/>
                </a:ext>
              </a:extLst>
            </p:cNvPr>
            <p:cNvSpPr/>
            <p:nvPr/>
          </p:nvSpPr>
          <p:spPr>
            <a:xfrm>
              <a:off x="3610662" y="6076362"/>
              <a:ext cx="166391" cy="603231"/>
            </a:xfrm>
            <a:custGeom>
              <a:avLst/>
              <a:gdLst>
                <a:gd name="connsiteX0" fmla="*/ 162685 w 166391"/>
                <a:gd name="connsiteY0" fmla="*/ 347 h 603231"/>
                <a:gd name="connsiteX1" fmla="*/ 124103 w 166391"/>
                <a:gd name="connsiteY1" fmla="*/ 131527 h 603231"/>
                <a:gd name="connsiteX2" fmla="*/ 120244 w 166391"/>
                <a:gd name="connsiteY2" fmla="*/ 320580 h 603231"/>
                <a:gd name="connsiteX3" fmla="*/ 139535 w 166391"/>
                <a:gd name="connsiteY3" fmla="*/ 590656 h 603231"/>
                <a:gd name="connsiteX4" fmla="*/ 39222 w 166391"/>
                <a:gd name="connsiteY4" fmla="*/ 548215 h 603231"/>
                <a:gd name="connsiteX5" fmla="*/ 639 w 166391"/>
                <a:gd name="connsiteY5" fmla="*/ 455618 h 603231"/>
                <a:gd name="connsiteX6" fmla="*/ 66229 w 166391"/>
                <a:gd name="connsiteY6" fmla="*/ 181684 h 603231"/>
                <a:gd name="connsiteX7" fmla="*/ 8356 w 166391"/>
                <a:gd name="connsiteY7" fmla="*/ 127668 h 603231"/>
                <a:gd name="connsiteX8" fmla="*/ 19930 w 166391"/>
                <a:gd name="connsiteY8" fmla="*/ 170109 h 603231"/>
                <a:gd name="connsiteX9" fmla="*/ 162685 w 166391"/>
                <a:gd name="connsiteY9" fmla="*/ 347 h 60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391" h="603231">
                  <a:moveTo>
                    <a:pt x="162685" y="347"/>
                  </a:moveTo>
                  <a:cubicBezTo>
                    <a:pt x="180047" y="-6083"/>
                    <a:pt x="131176" y="78155"/>
                    <a:pt x="124103" y="131527"/>
                  </a:cubicBezTo>
                  <a:cubicBezTo>
                    <a:pt x="117029" y="184899"/>
                    <a:pt x="117672" y="244059"/>
                    <a:pt x="120244" y="320580"/>
                  </a:cubicBezTo>
                  <a:cubicBezTo>
                    <a:pt x="122816" y="397101"/>
                    <a:pt x="153039" y="552717"/>
                    <a:pt x="139535" y="590656"/>
                  </a:cubicBezTo>
                  <a:cubicBezTo>
                    <a:pt x="126031" y="628595"/>
                    <a:pt x="62371" y="570721"/>
                    <a:pt x="39222" y="548215"/>
                  </a:cubicBezTo>
                  <a:cubicBezTo>
                    <a:pt x="16073" y="525709"/>
                    <a:pt x="-3862" y="516707"/>
                    <a:pt x="639" y="455618"/>
                  </a:cubicBezTo>
                  <a:cubicBezTo>
                    <a:pt x="5140" y="394530"/>
                    <a:pt x="64943" y="236342"/>
                    <a:pt x="66229" y="181684"/>
                  </a:cubicBezTo>
                  <a:cubicBezTo>
                    <a:pt x="67515" y="127026"/>
                    <a:pt x="16072" y="129597"/>
                    <a:pt x="8356" y="127668"/>
                  </a:cubicBezTo>
                  <a:cubicBezTo>
                    <a:pt x="640" y="125739"/>
                    <a:pt x="-9007" y="185542"/>
                    <a:pt x="19930" y="170109"/>
                  </a:cubicBezTo>
                  <a:cubicBezTo>
                    <a:pt x="48867" y="154676"/>
                    <a:pt x="145323" y="6777"/>
                    <a:pt x="162685" y="3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9C4D5335-AB6B-4B2C-DBDD-CF04BF1AC247}"/>
                </a:ext>
              </a:extLst>
            </p:cNvPr>
            <p:cNvSpPr/>
            <p:nvPr/>
          </p:nvSpPr>
          <p:spPr>
            <a:xfrm>
              <a:off x="3741976" y="5897221"/>
              <a:ext cx="534623" cy="366356"/>
            </a:xfrm>
            <a:custGeom>
              <a:avLst/>
              <a:gdLst>
                <a:gd name="connsiteX0" fmla="*/ 235857 w 534623"/>
                <a:gd name="connsiteY0" fmla="*/ 5868 h 366356"/>
                <a:gd name="connsiteX1" fmla="*/ 467351 w 534623"/>
                <a:gd name="connsiteY1" fmla="*/ 17442 h 366356"/>
                <a:gd name="connsiteX2" fmla="*/ 517508 w 534623"/>
                <a:gd name="connsiteY2" fmla="*/ 106182 h 366356"/>
                <a:gd name="connsiteX3" fmla="*/ 208849 w 534623"/>
                <a:gd name="connsiteY3" fmla="*/ 214212 h 366356"/>
                <a:gd name="connsiteX4" fmla="*/ 50662 w 534623"/>
                <a:gd name="connsiteY4" fmla="*/ 364683 h 366356"/>
                <a:gd name="connsiteX5" fmla="*/ 89244 w 534623"/>
                <a:gd name="connsiteY5" fmla="*/ 283660 h 366356"/>
                <a:gd name="connsiteX6" fmla="*/ 174125 w 534623"/>
                <a:gd name="connsiteY6" fmla="*/ 113898 h 366356"/>
                <a:gd name="connsiteX7" fmla="*/ 505 w 534623"/>
                <a:gd name="connsiteY7" fmla="*/ 252794 h 366356"/>
                <a:gd name="connsiteX8" fmla="*/ 239715 w 534623"/>
                <a:gd name="connsiteY8" fmla="*/ 94607 h 366356"/>
                <a:gd name="connsiteX9" fmla="*/ 313021 w 534623"/>
                <a:gd name="connsiteY9" fmla="*/ 86890 h 366356"/>
                <a:gd name="connsiteX10" fmla="*/ 235857 w 534623"/>
                <a:gd name="connsiteY10" fmla="*/ 5868 h 36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4623" h="366356">
                  <a:moveTo>
                    <a:pt x="235857" y="5868"/>
                  </a:moveTo>
                  <a:cubicBezTo>
                    <a:pt x="261579" y="-5707"/>
                    <a:pt x="420409" y="723"/>
                    <a:pt x="467351" y="17442"/>
                  </a:cubicBezTo>
                  <a:cubicBezTo>
                    <a:pt x="514293" y="34161"/>
                    <a:pt x="560592" y="73387"/>
                    <a:pt x="517508" y="106182"/>
                  </a:cubicBezTo>
                  <a:cubicBezTo>
                    <a:pt x="474424" y="138977"/>
                    <a:pt x="286657" y="171129"/>
                    <a:pt x="208849" y="214212"/>
                  </a:cubicBezTo>
                  <a:cubicBezTo>
                    <a:pt x="131041" y="257295"/>
                    <a:pt x="70596" y="353108"/>
                    <a:pt x="50662" y="364683"/>
                  </a:cubicBezTo>
                  <a:cubicBezTo>
                    <a:pt x="30728" y="376258"/>
                    <a:pt x="68667" y="325458"/>
                    <a:pt x="89244" y="283660"/>
                  </a:cubicBezTo>
                  <a:cubicBezTo>
                    <a:pt x="109821" y="241863"/>
                    <a:pt x="188915" y="119042"/>
                    <a:pt x="174125" y="113898"/>
                  </a:cubicBezTo>
                  <a:cubicBezTo>
                    <a:pt x="159335" y="108754"/>
                    <a:pt x="-10427" y="256009"/>
                    <a:pt x="505" y="252794"/>
                  </a:cubicBezTo>
                  <a:cubicBezTo>
                    <a:pt x="11437" y="249579"/>
                    <a:pt x="187629" y="122258"/>
                    <a:pt x="239715" y="94607"/>
                  </a:cubicBezTo>
                  <a:cubicBezTo>
                    <a:pt x="291801" y="66956"/>
                    <a:pt x="316236" y="101037"/>
                    <a:pt x="313021" y="86890"/>
                  </a:cubicBezTo>
                  <a:cubicBezTo>
                    <a:pt x="309806" y="72743"/>
                    <a:pt x="210135" y="17443"/>
                    <a:pt x="235857" y="58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 1209">
              <a:extLst>
                <a:ext uri="{FF2B5EF4-FFF2-40B4-BE49-F238E27FC236}">
                  <a16:creationId xmlns:a16="http://schemas.microsoft.com/office/drawing/2014/main" id="{6D2AEC48-62F2-F0D1-CDE9-399EE5901934}"/>
                </a:ext>
              </a:extLst>
            </p:cNvPr>
            <p:cNvSpPr/>
            <p:nvPr/>
          </p:nvSpPr>
          <p:spPr>
            <a:xfrm>
              <a:off x="3746336" y="6123307"/>
              <a:ext cx="606504" cy="259884"/>
            </a:xfrm>
            <a:custGeom>
              <a:avLst/>
              <a:gdLst>
                <a:gd name="connsiteX0" fmla="*/ 3 w 606504"/>
                <a:gd name="connsiteY0" fmla="*/ 100015 h 259884"/>
                <a:gd name="connsiteX1" fmla="*/ 131183 w 606504"/>
                <a:gd name="connsiteY1" fmla="*/ 123164 h 259884"/>
                <a:gd name="connsiteX2" fmla="*/ 300945 w 606504"/>
                <a:gd name="connsiteY2" fmla="*/ 11275 h 259884"/>
                <a:gd name="connsiteX3" fmla="*/ 331811 w 606504"/>
                <a:gd name="connsiteY3" fmla="*/ 11275 h 259884"/>
                <a:gd name="connsiteX4" fmla="*/ 517006 w 606504"/>
                <a:gd name="connsiteY4" fmla="*/ 76865 h 259884"/>
                <a:gd name="connsiteX5" fmla="*/ 493856 w 606504"/>
                <a:gd name="connsiteY5" fmla="*/ 7417 h 259884"/>
                <a:gd name="connsiteX6" fmla="*/ 532439 w 606504"/>
                <a:gd name="connsiteY6" fmla="*/ 57574 h 259884"/>
                <a:gd name="connsiteX7" fmla="*/ 605745 w 606504"/>
                <a:gd name="connsiteY7" fmla="*/ 200328 h 259884"/>
                <a:gd name="connsiteX8" fmla="*/ 482282 w 606504"/>
                <a:gd name="connsiteY8" fmla="*/ 169463 h 259884"/>
                <a:gd name="connsiteX9" fmla="*/ 11578 w 606504"/>
                <a:gd name="connsiteY9" fmla="*/ 258202 h 259884"/>
                <a:gd name="connsiteX10" fmla="*/ 277796 w 606504"/>
                <a:gd name="connsiteY10" fmla="*/ 227336 h 259884"/>
                <a:gd name="connsiteX11" fmla="*/ 135041 w 606504"/>
                <a:gd name="connsiteY11" fmla="*/ 223478 h 259884"/>
                <a:gd name="connsiteX12" fmla="*/ 3 w 606504"/>
                <a:gd name="connsiteY12" fmla="*/ 100015 h 25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6504" h="259884">
                  <a:moveTo>
                    <a:pt x="3" y="100015"/>
                  </a:moveTo>
                  <a:cubicBezTo>
                    <a:pt x="-640" y="83296"/>
                    <a:pt x="81026" y="137954"/>
                    <a:pt x="131183" y="123164"/>
                  </a:cubicBezTo>
                  <a:cubicBezTo>
                    <a:pt x="181340" y="108374"/>
                    <a:pt x="267507" y="29923"/>
                    <a:pt x="300945" y="11275"/>
                  </a:cubicBezTo>
                  <a:cubicBezTo>
                    <a:pt x="334383" y="-7373"/>
                    <a:pt x="295801" y="343"/>
                    <a:pt x="331811" y="11275"/>
                  </a:cubicBezTo>
                  <a:cubicBezTo>
                    <a:pt x="367821" y="22207"/>
                    <a:pt x="489999" y="77508"/>
                    <a:pt x="517006" y="76865"/>
                  </a:cubicBezTo>
                  <a:cubicBezTo>
                    <a:pt x="544013" y="76222"/>
                    <a:pt x="491284" y="10632"/>
                    <a:pt x="493856" y="7417"/>
                  </a:cubicBezTo>
                  <a:cubicBezTo>
                    <a:pt x="496428" y="4202"/>
                    <a:pt x="513791" y="25422"/>
                    <a:pt x="532439" y="57574"/>
                  </a:cubicBezTo>
                  <a:cubicBezTo>
                    <a:pt x="551087" y="89726"/>
                    <a:pt x="614104" y="181680"/>
                    <a:pt x="605745" y="200328"/>
                  </a:cubicBezTo>
                  <a:cubicBezTo>
                    <a:pt x="597386" y="218976"/>
                    <a:pt x="581310" y="159817"/>
                    <a:pt x="482282" y="169463"/>
                  </a:cubicBezTo>
                  <a:cubicBezTo>
                    <a:pt x="383254" y="179109"/>
                    <a:pt x="45659" y="248557"/>
                    <a:pt x="11578" y="258202"/>
                  </a:cubicBezTo>
                  <a:cubicBezTo>
                    <a:pt x="-22503" y="267847"/>
                    <a:pt x="257219" y="233123"/>
                    <a:pt x="277796" y="227336"/>
                  </a:cubicBezTo>
                  <a:cubicBezTo>
                    <a:pt x="298373" y="221549"/>
                    <a:pt x="181983" y="240840"/>
                    <a:pt x="135041" y="223478"/>
                  </a:cubicBezTo>
                  <a:cubicBezTo>
                    <a:pt x="88099" y="206116"/>
                    <a:pt x="646" y="116734"/>
                    <a:pt x="3" y="1000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0A7DF6F3-073E-639F-235C-0DC3E3E6E07D}"/>
                </a:ext>
              </a:extLst>
            </p:cNvPr>
            <p:cNvSpPr/>
            <p:nvPr/>
          </p:nvSpPr>
          <p:spPr>
            <a:xfrm>
              <a:off x="3908349" y="6002892"/>
              <a:ext cx="249585" cy="542710"/>
            </a:xfrm>
            <a:custGeom>
              <a:avLst/>
              <a:gdLst>
                <a:gd name="connsiteX0" fmla="*/ 173656 w 249585"/>
                <a:gd name="connsiteY0" fmla="*/ 4369 h 542710"/>
                <a:gd name="connsiteX1" fmla="*/ 223813 w 249585"/>
                <a:gd name="connsiteY1" fmla="*/ 143265 h 542710"/>
                <a:gd name="connsiteX2" fmla="*/ 243104 w 249585"/>
                <a:gd name="connsiteY2" fmla="*/ 413341 h 542710"/>
                <a:gd name="connsiteX3" fmla="*/ 111924 w 249585"/>
                <a:gd name="connsiteY3" fmla="*/ 536804 h 542710"/>
                <a:gd name="connsiteX4" fmla="*/ 61767 w 249585"/>
                <a:gd name="connsiteY4" fmla="*/ 502080 h 542710"/>
                <a:gd name="connsiteX5" fmla="*/ 65626 w 249585"/>
                <a:gd name="connsiteY5" fmla="*/ 320743 h 542710"/>
                <a:gd name="connsiteX6" fmla="*/ 92633 w 249585"/>
                <a:gd name="connsiteY6" fmla="*/ 224288 h 542710"/>
                <a:gd name="connsiteX7" fmla="*/ 36 w 249585"/>
                <a:gd name="connsiteY7" fmla="*/ 93108 h 542710"/>
                <a:gd name="connsiteX8" fmla="*/ 81059 w 249585"/>
                <a:gd name="connsiteY8" fmla="*/ 116257 h 542710"/>
                <a:gd name="connsiteX9" fmla="*/ 46335 w 249585"/>
                <a:gd name="connsiteY9" fmla="*/ 46809 h 542710"/>
                <a:gd name="connsiteX10" fmla="*/ 227671 w 249585"/>
                <a:gd name="connsiteY10" fmla="*/ 35235 h 542710"/>
                <a:gd name="connsiteX11" fmla="*/ 173656 w 249585"/>
                <a:gd name="connsiteY11" fmla="*/ 4369 h 542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9585" h="542710">
                  <a:moveTo>
                    <a:pt x="173656" y="4369"/>
                  </a:moveTo>
                  <a:cubicBezTo>
                    <a:pt x="173013" y="22374"/>
                    <a:pt x="212238" y="75103"/>
                    <a:pt x="223813" y="143265"/>
                  </a:cubicBezTo>
                  <a:cubicBezTo>
                    <a:pt x="235388" y="211427"/>
                    <a:pt x="261752" y="347751"/>
                    <a:pt x="243104" y="413341"/>
                  </a:cubicBezTo>
                  <a:cubicBezTo>
                    <a:pt x="224456" y="478931"/>
                    <a:pt x="142147" y="522014"/>
                    <a:pt x="111924" y="536804"/>
                  </a:cubicBezTo>
                  <a:cubicBezTo>
                    <a:pt x="81701" y="551594"/>
                    <a:pt x="69483" y="538090"/>
                    <a:pt x="61767" y="502080"/>
                  </a:cubicBezTo>
                  <a:cubicBezTo>
                    <a:pt x="54051" y="466070"/>
                    <a:pt x="60482" y="367042"/>
                    <a:pt x="65626" y="320743"/>
                  </a:cubicBezTo>
                  <a:cubicBezTo>
                    <a:pt x="70770" y="274444"/>
                    <a:pt x="103565" y="262227"/>
                    <a:pt x="92633" y="224288"/>
                  </a:cubicBezTo>
                  <a:cubicBezTo>
                    <a:pt x="81701" y="186349"/>
                    <a:pt x="1965" y="111113"/>
                    <a:pt x="36" y="93108"/>
                  </a:cubicBezTo>
                  <a:cubicBezTo>
                    <a:pt x="-1893" y="75103"/>
                    <a:pt x="73343" y="123973"/>
                    <a:pt x="81059" y="116257"/>
                  </a:cubicBezTo>
                  <a:cubicBezTo>
                    <a:pt x="88775" y="108541"/>
                    <a:pt x="21900" y="60313"/>
                    <a:pt x="46335" y="46809"/>
                  </a:cubicBezTo>
                  <a:cubicBezTo>
                    <a:pt x="70770" y="33305"/>
                    <a:pt x="208380" y="41022"/>
                    <a:pt x="227671" y="35235"/>
                  </a:cubicBezTo>
                  <a:cubicBezTo>
                    <a:pt x="246962" y="29448"/>
                    <a:pt x="174299" y="-13636"/>
                    <a:pt x="173656" y="43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 1211">
              <a:extLst>
                <a:ext uri="{FF2B5EF4-FFF2-40B4-BE49-F238E27FC236}">
                  <a16:creationId xmlns:a16="http://schemas.microsoft.com/office/drawing/2014/main" id="{C54ADD7F-F497-837D-ECE9-D22A3EA46ED4}"/>
                </a:ext>
              </a:extLst>
            </p:cNvPr>
            <p:cNvSpPr/>
            <p:nvPr/>
          </p:nvSpPr>
          <p:spPr>
            <a:xfrm>
              <a:off x="3768687" y="6374923"/>
              <a:ext cx="294670" cy="276665"/>
            </a:xfrm>
            <a:custGeom>
              <a:avLst/>
              <a:gdLst>
                <a:gd name="connsiteX0" fmla="*/ 294027 w 294670"/>
                <a:gd name="connsiteY0" fmla="*/ 2728 h 276665"/>
                <a:gd name="connsiteX1" fmla="*/ 89541 w 294670"/>
                <a:gd name="connsiteY1" fmla="*/ 64459 h 276665"/>
                <a:gd name="connsiteX2" fmla="*/ 16235 w 294670"/>
                <a:gd name="connsiteY2" fmla="*/ 141624 h 276665"/>
                <a:gd name="connsiteX3" fmla="*/ 802 w 294670"/>
                <a:gd name="connsiteY3" fmla="*/ 184064 h 276665"/>
                <a:gd name="connsiteX4" fmla="*/ 31667 w 294670"/>
                <a:gd name="connsiteY4" fmla="*/ 180206 h 276665"/>
                <a:gd name="connsiteX5" fmla="*/ 147414 w 294670"/>
                <a:gd name="connsiteY5" fmla="*/ 276662 h 276665"/>
                <a:gd name="connsiteX6" fmla="*/ 62533 w 294670"/>
                <a:gd name="connsiteY6" fmla="*/ 176348 h 276665"/>
                <a:gd name="connsiteX7" fmla="*/ 120407 w 294670"/>
                <a:gd name="connsiteY7" fmla="*/ 164773 h 276665"/>
                <a:gd name="connsiteX8" fmla="*/ 35526 w 294670"/>
                <a:gd name="connsiteY8" fmla="*/ 141624 h 276665"/>
                <a:gd name="connsiteX9" fmla="*/ 174422 w 294670"/>
                <a:gd name="connsiteY9" fmla="*/ 52885 h 276665"/>
                <a:gd name="connsiteX10" fmla="*/ 155131 w 294670"/>
                <a:gd name="connsiteY10" fmla="*/ 14302 h 276665"/>
                <a:gd name="connsiteX11" fmla="*/ 294027 w 294670"/>
                <a:gd name="connsiteY11" fmla="*/ 2728 h 27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4670" h="276665">
                  <a:moveTo>
                    <a:pt x="294027" y="2728"/>
                  </a:moveTo>
                  <a:cubicBezTo>
                    <a:pt x="283095" y="11087"/>
                    <a:pt x="135840" y="41310"/>
                    <a:pt x="89541" y="64459"/>
                  </a:cubicBezTo>
                  <a:cubicBezTo>
                    <a:pt x="43242" y="87608"/>
                    <a:pt x="31025" y="121690"/>
                    <a:pt x="16235" y="141624"/>
                  </a:cubicBezTo>
                  <a:cubicBezTo>
                    <a:pt x="1445" y="161558"/>
                    <a:pt x="-1770" y="177634"/>
                    <a:pt x="802" y="184064"/>
                  </a:cubicBezTo>
                  <a:cubicBezTo>
                    <a:pt x="3374" y="190494"/>
                    <a:pt x="7232" y="164773"/>
                    <a:pt x="31667" y="180206"/>
                  </a:cubicBezTo>
                  <a:cubicBezTo>
                    <a:pt x="56102" y="195639"/>
                    <a:pt x="142270" y="277305"/>
                    <a:pt x="147414" y="276662"/>
                  </a:cubicBezTo>
                  <a:cubicBezTo>
                    <a:pt x="152558" y="276019"/>
                    <a:pt x="67034" y="194996"/>
                    <a:pt x="62533" y="176348"/>
                  </a:cubicBezTo>
                  <a:cubicBezTo>
                    <a:pt x="58032" y="157700"/>
                    <a:pt x="124908" y="170560"/>
                    <a:pt x="120407" y="164773"/>
                  </a:cubicBezTo>
                  <a:cubicBezTo>
                    <a:pt x="115906" y="158986"/>
                    <a:pt x="26524" y="160272"/>
                    <a:pt x="35526" y="141624"/>
                  </a:cubicBezTo>
                  <a:cubicBezTo>
                    <a:pt x="44528" y="122976"/>
                    <a:pt x="154488" y="74105"/>
                    <a:pt x="174422" y="52885"/>
                  </a:cubicBezTo>
                  <a:cubicBezTo>
                    <a:pt x="194356" y="31665"/>
                    <a:pt x="137126" y="21375"/>
                    <a:pt x="155131" y="14302"/>
                  </a:cubicBezTo>
                  <a:cubicBezTo>
                    <a:pt x="173136" y="7229"/>
                    <a:pt x="304959" y="-5631"/>
                    <a:pt x="294027" y="27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 1212">
              <a:extLst>
                <a:ext uri="{FF2B5EF4-FFF2-40B4-BE49-F238E27FC236}">
                  <a16:creationId xmlns:a16="http://schemas.microsoft.com/office/drawing/2014/main" id="{1F50BFF4-813F-3172-C352-1ECE560D66C4}"/>
                </a:ext>
              </a:extLst>
            </p:cNvPr>
            <p:cNvSpPr/>
            <p:nvPr/>
          </p:nvSpPr>
          <p:spPr>
            <a:xfrm>
              <a:off x="3773219" y="6373661"/>
              <a:ext cx="576623" cy="264155"/>
            </a:xfrm>
            <a:custGeom>
              <a:avLst/>
              <a:gdLst>
                <a:gd name="connsiteX0" fmla="*/ 128 w 576623"/>
                <a:gd name="connsiteY0" fmla="*/ 177610 h 264155"/>
                <a:gd name="connsiteX1" fmla="*/ 146740 w 576623"/>
                <a:gd name="connsiteY1" fmla="*/ 262491 h 264155"/>
                <a:gd name="connsiteX2" fmla="*/ 401384 w 576623"/>
                <a:gd name="connsiteY2" fmla="*/ 235483 h 264155"/>
                <a:gd name="connsiteX3" fmla="*/ 524847 w 576623"/>
                <a:gd name="connsiteY3" fmla="*/ 254774 h 264155"/>
                <a:gd name="connsiteX4" fmla="*/ 497839 w 576623"/>
                <a:gd name="connsiteY4" fmla="*/ 189185 h 264155"/>
                <a:gd name="connsiteX5" fmla="*/ 575004 w 576623"/>
                <a:gd name="connsiteY5" fmla="*/ 196901 h 264155"/>
                <a:gd name="connsiteX6" fmla="*/ 412958 w 576623"/>
                <a:gd name="connsiteY6" fmla="*/ 38714 h 264155"/>
                <a:gd name="connsiteX7" fmla="*/ 270204 w 576623"/>
                <a:gd name="connsiteY7" fmla="*/ 92729 h 264155"/>
                <a:gd name="connsiteX8" fmla="*/ 316503 w 576623"/>
                <a:gd name="connsiteY8" fmla="*/ 131 h 264155"/>
                <a:gd name="connsiteX9" fmla="*/ 262487 w 576623"/>
                <a:gd name="connsiteY9" fmla="*/ 73438 h 264155"/>
                <a:gd name="connsiteX10" fmla="*/ 169890 w 576623"/>
                <a:gd name="connsiteY10" fmla="*/ 119736 h 264155"/>
                <a:gd name="connsiteX11" fmla="*/ 128 w 576623"/>
                <a:gd name="connsiteY11" fmla="*/ 177610 h 26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6623" h="264155">
                  <a:moveTo>
                    <a:pt x="128" y="177610"/>
                  </a:moveTo>
                  <a:cubicBezTo>
                    <a:pt x="-3730" y="201402"/>
                    <a:pt x="79864" y="252846"/>
                    <a:pt x="146740" y="262491"/>
                  </a:cubicBezTo>
                  <a:cubicBezTo>
                    <a:pt x="213616" y="272136"/>
                    <a:pt x="338366" y="236769"/>
                    <a:pt x="401384" y="235483"/>
                  </a:cubicBezTo>
                  <a:cubicBezTo>
                    <a:pt x="464402" y="234197"/>
                    <a:pt x="508771" y="262490"/>
                    <a:pt x="524847" y="254774"/>
                  </a:cubicBezTo>
                  <a:cubicBezTo>
                    <a:pt x="540923" y="247058"/>
                    <a:pt x="489480" y="198831"/>
                    <a:pt x="497839" y="189185"/>
                  </a:cubicBezTo>
                  <a:cubicBezTo>
                    <a:pt x="506199" y="179540"/>
                    <a:pt x="589151" y="221979"/>
                    <a:pt x="575004" y="196901"/>
                  </a:cubicBezTo>
                  <a:cubicBezTo>
                    <a:pt x="560857" y="171823"/>
                    <a:pt x="463758" y="56076"/>
                    <a:pt x="412958" y="38714"/>
                  </a:cubicBezTo>
                  <a:cubicBezTo>
                    <a:pt x="362158" y="21352"/>
                    <a:pt x="286280" y="99159"/>
                    <a:pt x="270204" y="92729"/>
                  </a:cubicBezTo>
                  <a:cubicBezTo>
                    <a:pt x="254128" y="86299"/>
                    <a:pt x="317789" y="3346"/>
                    <a:pt x="316503" y="131"/>
                  </a:cubicBezTo>
                  <a:cubicBezTo>
                    <a:pt x="315217" y="-3084"/>
                    <a:pt x="286922" y="53504"/>
                    <a:pt x="262487" y="73438"/>
                  </a:cubicBezTo>
                  <a:cubicBezTo>
                    <a:pt x="238052" y="93372"/>
                    <a:pt x="213616" y="106232"/>
                    <a:pt x="169890" y="119736"/>
                  </a:cubicBezTo>
                  <a:cubicBezTo>
                    <a:pt x="126164" y="133240"/>
                    <a:pt x="3986" y="153818"/>
                    <a:pt x="128" y="1776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14" name="円/楕円 1213">
            <a:extLst>
              <a:ext uri="{FF2B5EF4-FFF2-40B4-BE49-F238E27FC236}">
                <a16:creationId xmlns:a16="http://schemas.microsoft.com/office/drawing/2014/main" id="{E6C0954E-7E6F-6680-A939-C0A6E8917D74}"/>
              </a:ext>
            </a:extLst>
          </p:cNvPr>
          <p:cNvSpPr/>
          <p:nvPr/>
        </p:nvSpPr>
        <p:spPr>
          <a:xfrm>
            <a:off x="3135624" y="6723019"/>
            <a:ext cx="1247107" cy="1247107"/>
          </a:xfrm>
          <a:prstGeom prst="ellipse">
            <a:avLst/>
          </a:prstGeom>
          <a:solidFill>
            <a:srgbClr val="FF0000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円/楕円 1214">
            <a:extLst>
              <a:ext uri="{FF2B5EF4-FFF2-40B4-BE49-F238E27FC236}">
                <a16:creationId xmlns:a16="http://schemas.microsoft.com/office/drawing/2014/main" id="{84A3786F-D6CB-C817-88AB-574F59B0B344}"/>
              </a:ext>
            </a:extLst>
          </p:cNvPr>
          <p:cNvSpPr/>
          <p:nvPr/>
        </p:nvSpPr>
        <p:spPr>
          <a:xfrm>
            <a:off x="1335734" y="7054379"/>
            <a:ext cx="448162" cy="448162"/>
          </a:xfrm>
          <a:prstGeom prst="ellipse">
            <a:avLst/>
          </a:prstGeom>
          <a:solidFill>
            <a:srgbClr val="FF0000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07E63AF7-F997-903F-03CB-03B5245CF5C1}"/>
              </a:ext>
            </a:extLst>
          </p:cNvPr>
          <p:cNvSpPr/>
          <p:nvPr/>
        </p:nvSpPr>
        <p:spPr>
          <a:xfrm>
            <a:off x="2226664" y="5991722"/>
            <a:ext cx="1474079" cy="925645"/>
          </a:xfrm>
          <a:custGeom>
            <a:avLst/>
            <a:gdLst>
              <a:gd name="connsiteX0" fmla="*/ 5 w 1474079"/>
              <a:gd name="connsiteY0" fmla="*/ 101951 h 925645"/>
              <a:gd name="connsiteX1" fmla="*/ 195449 w 1474079"/>
              <a:gd name="connsiteY1" fmla="*/ 388138 h 925645"/>
              <a:gd name="connsiteX2" fmla="*/ 111687 w 1474079"/>
              <a:gd name="connsiteY2" fmla="*/ 548681 h 925645"/>
              <a:gd name="connsiteX3" fmla="*/ 369953 w 1474079"/>
              <a:gd name="connsiteY3" fmla="*/ 779026 h 925645"/>
              <a:gd name="connsiteX4" fmla="*/ 167528 w 1474079"/>
              <a:gd name="connsiteY4" fmla="*/ 653383 h 925645"/>
              <a:gd name="connsiteX5" fmla="*/ 579357 w 1474079"/>
              <a:gd name="connsiteY5" fmla="*/ 925609 h 925645"/>
              <a:gd name="connsiteX6" fmla="*/ 362973 w 1474079"/>
              <a:gd name="connsiteY6" fmla="*/ 632443 h 925645"/>
              <a:gd name="connsiteX7" fmla="*/ 788762 w 1474079"/>
              <a:gd name="connsiteY7" fmla="*/ 786006 h 925645"/>
              <a:gd name="connsiteX8" fmla="*/ 670099 w 1474079"/>
              <a:gd name="connsiteY8" fmla="*/ 772046 h 925645"/>
              <a:gd name="connsiteX9" fmla="*/ 1472817 w 1474079"/>
              <a:gd name="connsiteY9" fmla="*/ 569622 h 925645"/>
              <a:gd name="connsiteX10" fmla="*/ 865544 w 1474079"/>
              <a:gd name="connsiteY10" fmla="*/ 639423 h 925645"/>
              <a:gd name="connsiteX11" fmla="*/ 1284353 w 1474079"/>
              <a:gd name="connsiteY11" fmla="*/ 478880 h 925645"/>
              <a:gd name="connsiteX12" fmla="*/ 579357 w 1474079"/>
              <a:gd name="connsiteY12" fmla="*/ 527741 h 925645"/>
              <a:gd name="connsiteX13" fmla="*/ 335052 w 1474079"/>
              <a:gd name="connsiteY13" fmla="*/ 513780 h 925645"/>
              <a:gd name="connsiteX14" fmla="*/ 530496 w 1474079"/>
              <a:gd name="connsiteY14" fmla="*/ 255515 h 925645"/>
              <a:gd name="connsiteX15" fmla="*/ 258270 w 1474079"/>
              <a:gd name="connsiteY15" fmla="*/ 409078 h 925645"/>
              <a:gd name="connsiteX16" fmla="*/ 321092 w 1474079"/>
              <a:gd name="connsiteY16" fmla="*/ 4229 h 925645"/>
              <a:gd name="connsiteX17" fmla="*/ 202429 w 1474079"/>
              <a:gd name="connsiteY17" fmla="*/ 192693 h 925645"/>
              <a:gd name="connsiteX18" fmla="*/ 5 w 1474079"/>
              <a:gd name="connsiteY18" fmla="*/ 101951 h 92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74079" h="925645">
                <a:moveTo>
                  <a:pt x="5" y="101951"/>
                </a:moveTo>
                <a:cubicBezTo>
                  <a:pt x="-1158" y="134525"/>
                  <a:pt x="176835" y="313683"/>
                  <a:pt x="195449" y="388138"/>
                </a:cubicBezTo>
                <a:cubicBezTo>
                  <a:pt x="214063" y="462593"/>
                  <a:pt x="82603" y="483533"/>
                  <a:pt x="111687" y="548681"/>
                </a:cubicBezTo>
                <a:cubicBezTo>
                  <a:pt x="140771" y="613829"/>
                  <a:pt x="360646" y="761576"/>
                  <a:pt x="369953" y="779026"/>
                </a:cubicBezTo>
                <a:cubicBezTo>
                  <a:pt x="379260" y="796476"/>
                  <a:pt x="132627" y="628953"/>
                  <a:pt x="167528" y="653383"/>
                </a:cubicBezTo>
                <a:cubicBezTo>
                  <a:pt x="202429" y="677814"/>
                  <a:pt x="546783" y="929099"/>
                  <a:pt x="579357" y="925609"/>
                </a:cubicBezTo>
                <a:cubicBezTo>
                  <a:pt x="611931" y="922119"/>
                  <a:pt x="328072" y="655710"/>
                  <a:pt x="362973" y="632443"/>
                </a:cubicBezTo>
                <a:cubicBezTo>
                  <a:pt x="397874" y="609176"/>
                  <a:pt x="737574" y="762739"/>
                  <a:pt x="788762" y="786006"/>
                </a:cubicBezTo>
                <a:cubicBezTo>
                  <a:pt x="839950" y="809273"/>
                  <a:pt x="556090" y="808110"/>
                  <a:pt x="670099" y="772046"/>
                </a:cubicBezTo>
                <a:cubicBezTo>
                  <a:pt x="784108" y="735982"/>
                  <a:pt x="1440243" y="591726"/>
                  <a:pt x="1472817" y="569622"/>
                </a:cubicBezTo>
                <a:cubicBezTo>
                  <a:pt x="1505391" y="547518"/>
                  <a:pt x="896955" y="654547"/>
                  <a:pt x="865544" y="639423"/>
                </a:cubicBezTo>
                <a:cubicBezTo>
                  <a:pt x="834133" y="624299"/>
                  <a:pt x="1332051" y="497494"/>
                  <a:pt x="1284353" y="478880"/>
                </a:cubicBezTo>
                <a:cubicBezTo>
                  <a:pt x="1236655" y="460266"/>
                  <a:pt x="737574" y="521924"/>
                  <a:pt x="579357" y="527741"/>
                </a:cubicBezTo>
                <a:cubicBezTo>
                  <a:pt x="421140" y="533558"/>
                  <a:pt x="343195" y="559151"/>
                  <a:pt x="335052" y="513780"/>
                </a:cubicBezTo>
                <a:cubicBezTo>
                  <a:pt x="326909" y="468409"/>
                  <a:pt x="543293" y="272965"/>
                  <a:pt x="530496" y="255515"/>
                </a:cubicBezTo>
                <a:cubicBezTo>
                  <a:pt x="517699" y="238065"/>
                  <a:pt x="293171" y="450959"/>
                  <a:pt x="258270" y="409078"/>
                </a:cubicBezTo>
                <a:cubicBezTo>
                  <a:pt x="223369" y="367197"/>
                  <a:pt x="330399" y="40293"/>
                  <a:pt x="321092" y="4229"/>
                </a:cubicBezTo>
                <a:cubicBezTo>
                  <a:pt x="311785" y="-31835"/>
                  <a:pt x="253617" y="174079"/>
                  <a:pt x="202429" y="192693"/>
                </a:cubicBezTo>
                <a:cubicBezTo>
                  <a:pt x="151241" y="211307"/>
                  <a:pt x="1168" y="69377"/>
                  <a:pt x="5" y="101951"/>
                </a:cubicBezTo>
                <a:close/>
              </a:path>
            </a:pathLst>
          </a:custGeom>
          <a:solidFill>
            <a:schemeClr val="accent5">
              <a:lumMod val="75000"/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88292011-D4FC-DCB5-B99B-A50983894942}"/>
              </a:ext>
            </a:extLst>
          </p:cNvPr>
          <p:cNvSpPr/>
          <p:nvPr/>
        </p:nvSpPr>
        <p:spPr>
          <a:xfrm>
            <a:off x="1914116" y="7670778"/>
            <a:ext cx="239288" cy="258968"/>
          </a:xfrm>
          <a:custGeom>
            <a:avLst/>
            <a:gdLst>
              <a:gd name="connsiteX0" fmla="*/ 8469 w 239288"/>
              <a:gd name="connsiteY0" fmla="*/ 22 h 258968"/>
              <a:gd name="connsiteX1" fmla="*/ 164776 w 239288"/>
              <a:gd name="connsiteY1" fmla="*/ 97714 h 258968"/>
              <a:gd name="connsiteX2" fmla="*/ 239022 w 239288"/>
              <a:gd name="connsiteY2" fmla="*/ 254022 h 258968"/>
              <a:gd name="connsiteX3" fmla="*/ 141330 w 239288"/>
              <a:gd name="connsiteY3" fmla="*/ 214945 h 258968"/>
              <a:gd name="connsiteX4" fmla="*/ 43638 w 239288"/>
              <a:gd name="connsiteY4" fmla="*/ 164145 h 258968"/>
              <a:gd name="connsiteX5" fmla="*/ 59269 w 239288"/>
              <a:gd name="connsiteY5" fmla="*/ 175868 h 258968"/>
              <a:gd name="connsiteX6" fmla="*/ 24099 w 239288"/>
              <a:gd name="connsiteY6" fmla="*/ 105530 h 258968"/>
              <a:gd name="connsiteX7" fmla="*/ 8469 w 239288"/>
              <a:gd name="connsiteY7" fmla="*/ 22 h 25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288" h="258968">
                <a:moveTo>
                  <a:pt x="8469" y="22"/>
                </a:moveTo>
                <a:cubicBezTo>
                  <a:pt x="31915" y="-1281"/>
                  <a:pt x="126351" y="55381"/>
                  <a:pt x="164776" y="97714"/>
                </a:cubicBezTo>
                <a:cubicBezTo>
                  <a:pt x="203201" y="140047"/>
                  <a:pt x="242930" y="234484"/>
                  <a:pt x="239022" y="254022"/>
                </a:cubicBezTo>
                <a:cubicBezTo>
                  <a:pt x="235114" y="273561"/>
                  <a:pt x="173894" y="229925"/>
                  <a:pt x="141330" y="214945"/>
                </a:cubicBezTo>
                <a:cubicBezTo>
                  <a:pt x="108766" y="199965"/>
                  <a:pt x="57315" y="170658"/>
                  <a:pt x="43638" y="164145"/>
                </a:cubicBezTo>
                <a:cubicBezTo>
                  <a:pt x="29961" y="157632"/>
                  <a:pt x="62525" y="185637"/>
                  <a:pt x="59269" y="175868"/>
                </a:cubicBezTo>
                <a:cubicBezTo>
                  <a:pt x="56013" y="166099"/>
                  <a:pt x="31263" y="128325"/>
                  <a:pt x="24099" y="105530"/>
                </a:cubicBezTo>
                <a:cubicBezTo>
                  <a:pt x="16935" y="82735"/>
                  <a:pt x="-14977" y="1325"/>
                  <a:pt x="8469" y="2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8A4100CE-EC12-DE05-67C3-363E310B3FE9}"/>
              </a:ext>
            </a:extLst>
          </p:cNvPr>
          <p:cNvSpPr/>
          <p:nvPr/>
        </p:nvSpPr>
        <p:spPr>
          <a:xfrm>
            <a:off x="2240429" y="7599062"/>
            <a:ext cx="413366" cy="186432"/>
          </a:xfrm>
          <a:custGeom>
            <a:avLst/>
            <a:gdLst>
              <a:gd name="connsiteX0" fmla="*/ 6494 w 413366"/>
              <a:gd name="connsiteY0" fmla="*/ 20938 h 186432"/>
              <a:gd name="connsiteX1" fmla="*/ 268309 w 413366"/>
              <a:gd name="connsiteY1" fmla="*/ 28753 h 186432"/>
              <a:gd name="connsiteX2" fmla="*/ 256586 w 413366"/>
              <a:gd name="connsiteY2" fmla="*/ 1400 h 186432"/>
              <a:gd name="connsiteX3" fmla="*/ 362094 w 413366"/>
              <a:gd name="connsiteY3" fmla="*/ 79553 h 186432"/>
              <a:gd name="connsiteX4" fmla="*/ 412894 w 413366"/>
              <a:gd name="connsiteY4" fmla="*/ 130353 h 186432"/>
              <a:gd name="connsiteX5" fmla="*/ 334740 w 413366"/>
              <a:gd name="connsiteY5" fmla="*/ 134261 h 186432"/>
              <a:gd name="connsiteX6" fmla="*/ 377725 w 413366"/>
              <a:gd name="connsiteY6" fmla="*/ 185061 h 186432"/>
              <a:gd name="connsiteX7" fmla="*/ 139356 w 413366"/>
              <a:gd name="connsiteY7" fmla="*/ 71738 h 186432"/>
              <a:gd name="connsiteX8" fmla="*/ 80740 w 413366"/>
              <a:gd name="connsiteY8" fmla="*/ 106907 h 186432"/>
              <a:gd name="connsiteX9" fmla="*/ 76833 w 413366"/>
              <a:gd name="connsiteY9" fmla="*/ 134261 h 186432"/>
              <a:gd name="connsiteX10" fmla="*/ 76833 w 413366"/>
              <a:gd name="connsiteY10" fmla="*/ 87369 h 186432"/>
              <a:gd name="connsiteX11" fmla="*/ 6494 w 413366"/>
              <a:gd name="connsiteY11" fmla="*/ 20938 h 18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366" h="186432">
                <a:moveTo>
                  <a:pt x="6494" y="20938"/>
                </a:moveTo>
                <a:cubicBezTo>
                  <a:pt x="38407" y="11169"/>
                  <a:pt x="226627" y="32009"/>
                  <a:pt x="268309" y="28753"/>
                </a:cubicBezTo>
                <a:cubicBezTo>
                  <a:pt x="309991" y="25497"/>
                  <a:pt x="240955" y="-7067"/>
                  <a:pt x="256586" y="1400"/>
                </a:cubicBezTo>
                <a:cubicBezTo>
                  <a:pt x="272217" y="9867"/>
                  <a:pt x="336043" y="58061"/>
                  <a:pt x="362094" y="79553"/>
                </a:cubicBezTo>
                <a:cubicBezTo>
                  <a:pt x="388145" y="101045"/>
                  <a:pt x="417453" y="121235"/>
                  <a:pt x="412894" y="130353"/>
                </a:cubicBezTo>
                <a:cubicBezTo>
                  <a:pt x="408335" y="139471"/>
                  <a:pt x="340602" y="125143"/>
                  <a:pt x="334740" y="134261"/>
                </a:cubicBezTo>
                <a:cubicBezTo>
                  <a:pt x="328879" y="143379"/>
                  <a:pt x="410289" y="195481"/>
                  <a:pt x="377725" y="185061"/>
                </a:cubicBezTo>
                <a:cubicBezTo>
                  <a:pt x="345161" y="174641"/>
                  <a:pt x="188853" y="84764"/>
                  <a:pt x="139356" y="71738"/>
                </a:cubicBezTo>
                <a:cubicBezTo>
                  <a:pt x="89859" y="58712"/>
                  <a:pt x="91160" y="96487"/>
                  <a:pt x="80740" y="106907"/>
                </a:cubicBezTo>
                <a:cubicBezTo>
                  <a:pt x="70320" y="117327"/>
                  <a:pt x="77484" y="137517"/>
                  <a:pt x="76833" y="134261"/>
                </a:cubicBezTo>
                <a:cubicBezTo>
                  <a:pt x="76182" y="131005"/>
                  <a:pt x="83346" y="104302"/>
                  <a:pt x="76833" y="87369"/>
                </a:cubicBezTo>
                <a:cubicBezTo>
                  <a:pt x="70320" y="70436"/>
                  <a:pt x="-25419" y="30707"/>
                  <a:pt x="6494" y="2093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BF85B015-6C10-3793-9EB3-665AFB9BAF10}"/>
              </a:ext>
            </a:extLst>
          </p:cNvPr>
          <p:cNvSpPr/>
          <p:nvPr/>
        </p:nvSpPr>
        <p:spPr>
          <a:xfrm>
            <a:off x="2327921" y="6685266"/>
            <a:ext cx="144702" cy="560950"/>
          </a:xfrm>
          <a:custGeom>
            <a:avLst/>
            <a:gdLst>
              <a:gd name="connsiteX0" fmla="*/ 67 w 144702"/>
              <a:gd name="connsiteY0" fmla="*/ 118 h 560950"/>
              <a:gd name="connsiteX1" fmla="*/ 116699 w 144702"/>
              <a:gd name="connsiteY1" fmla="*/ 196061 h 560950"/>
              <a:gd name="connsiteX2" fmla="*/ 88708 w 144702"/>
              <a:gd name="connsiteY2" fmla="*/ 401334 h 560950"/>
              <a:gd name="connsiteX3" fmla="*/ 144691 w 144702"/>
              <a:gd name="connsiteY3" fmla="*/ 559954 h 560950"/>
              <a:gd name="connsiteX4" fmla="*/ 93373 w 144702"/>
              <a:gd name="connsiteY4" fmla="*/ 461983 h 560950"/>
              <a:gd name="connsiteX5" fmla="*/ 65381 w 144702"/>
              <a:gd name="connsiteY5" fmla="*/ 326689 h 560950"/>
              <a:gd name="connsiteX6" fmla="*/ 135361 w 144702"/>
              <a:gd name="connsiteY6" fmla="*/ 224052 h 560950"/>
              <a:gd name="connsiteX7" fmla="*/ 67 w 144702"/>
              <a:gd name="connsiteY7" fmla="*/ 118 h 56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702" h="560950">
                <a:moveTo>
                  <a:pt x="67" y="118"/>
                </a:moveTo>
                <a:cubicBezTo>
                  <a:pt x="-3043" y="-4547"/>
                  <a:pt x="101926" y="129192"/>
                  <a:pt x="116699" y="196061"/>
                </a:cubicBezTo>
                <a:cubicBezTo>
                  <a:pt x="131472" y="262930"/>
                  <a:pt x="84043" y="340685"/>
                  <a:pt x="88708" y="401334"/>
                </a:cubicBezTo>
                <a:cubicBezTo>
                  <a:pt x="93373" y="461983"/>
                  <a:pt x="143914" y="549846"/>
                  <a:pt x="144691" y="559954"/>
                </a:cubicBezTo>
                <a:cubicBezTo>
                  <a:pt x="145469" y="570062"/>
                  <a:pt x="106591" y="500861"/>
                  <a:pt x="93373" y="461983"/>
                </a:cubicBezTo>
                <a:cubicBezTo>
                  <a:pt x="80155" y="423106"/>
                  <a:pt x="58383" y="366344"/>
                  <a:pt x="65381" y="326689"/>
                </a:cubicBezTo>
                <a:cubicBezTo>
                  <a:pt x="72379" y="287034"/>
                  <a:pt x="143914" y="272260"/>
                  <a:pt x="135361" y="224052"/>
                </a:cubicBezTo>
                <a:cubicBezTo>
                  <a:pt x="126808" y="175844"/>
                  <a:pt x="3177" y="4783"/>
                  <a:pt x="67" y="11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B31F9B97-6B09-6B95-5196-3879B59EB42D}"/>
              </a:ext>
            </a:extLst>
          </p:cNvPr>
          <p:cNvSpPr/>
          <p:nvPr/>
        </p:nvSpPr>
        <p:spPr>
          <a:xfrm>
            <a:off x="3095049" y="5773559"/>
            <a:ext cx="1546546" cy="2456031"/>
          </a:xfrm>
          <a:custGeom>
            <a:avLst/>
            <a:gdLst>
              <a:gd name="connsiteX0" fmla="*/ 1546399 w 1546546"/>
              <a:gd name="connsiteY0" fmla="*/ 661965 h 2456031"/>
              <a:gd name="connsiteX1" fmla="*/ 1222308 w 1546546"/>
              <a:gd name="connsiteY1" fmla="*/ 1194400 h 2456031"/>
              <a:gd name="connsiteX2" fmla="*/ 1338055 w 1546546"/>
              <a:gd name="connsiteY2" fmla="*/ 1796284 h 2456031"/>
              <a:gd name="connsiteX3" fmla="*/ 1233883 w 1546546"/>
              <a:gd name="connsiteY3" fmla="*/ 1657388 h 2456031"/>
              <a:gd name="connsiteX4" fmla="*/ 1534824 w 1546546"/>
              <a:gd name="connsiteY4" fmla="*/ 2444466 h 2456031"/>
              <a:gd name="connsiteX5" fmla="*/ 909792 w 1546546"/>
              <a:gd name="connsiteY5" fmla="*/ 2074076 h 2456031"/>
              <a:gd name="connsiteX6" fmla="*/ 18541 w 1546546"/>
              <a:gd name="connsiteY6" fmla="*/ 1356446 h 2456031"/>
              <a:gd name="connsiteX7" fmla="*/ 342632 w 1546546"/>
              <a:gd name="connsiteY7" fmla="*/ 1645813 h 2456031"/>
              <a:gd name="connsiteX8" fmla="*/ 782470 w 1546546"/>
              <a:gd name="connsiteY8" fmla="*/ 1286998 h 2456031"/>
              <a:gd name="connsiteX9" fmla="*/ 724597 w 1546546"/>
              <a:gd name="connsiteY9" fmla="*/ 974482 h 2456031"/>
              <a:gd name="connsiteX10" fmla="*/ 1048688 w 1546546"/>
              <a:gd name="connsiteY10" fmla="*/ 1240699 h 2456031"/>
              <a:gd name="connsiteX11" fmla="*/ 956090 w 1546546"/>
              <a:gd name="connsiteY11" fmla="*/ 2208 h 2456031"/>
              <a:gd name="connsiteX12" fmla="*/ 1164435 w 1546546"/>
              <a:gd name="connsiteY12" fmla="*/ 928183 h 2456031"/>
              <a:gd name="connsiteX13" fmla="*/ 1176009 w 1546546"/>
              <a:gd name="connsiteY13" fmla="*/ 557793 h 2456031"/>
              <a:gd name="connsiteX14" fmla="*/ 1176009 w 1546546"/>
              <a:gd name="connsiteY14" fmla="*/ 835585 h 2456031"/>
              <a:gd name="connsiteX15" fmla="*/ 1546399 w 1546546"/>
              <a:gd name="connsiteY15" fmla="*/ 661965 h 245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46546" h="2456031">
                <a:moveTo>
                  <a:pt x="1546399" y="661965"/>
                </a:moveTo>
                <a:cubicBezTo>
                  <a:pt x="1554115" y="721767"/>
                  <a:pt x="1257032" y="1005347"/>
                  <a:pt x="1222308" y="1194400"/>
                </a:cubicBezTo>
                <a:cubicBezTo>
                  <a:pt x="1187584" y="1383453"/>
                  <a:pt x="1336126" y="1719119"/>
                  <a:pt x="1338055" y="1796284"/>
                </a:cubicBezTo>
                <a:cubicBezTo>
                  <a:pt x="1339984" y="1873449"/>
                  <a:pt x="1201088" y="1549358"/>
                  <a:pt x="1233883" y="1657388"/>
                </a:cubicBezTo>
                <a:cubicBezTo>
                  <a:pt x="1266678" y="1765418"/>
                  <a:pt x="1588839" y="2375018"/>
                  <a:pt x="1534824" y="2444466"/>
                </a:cubicBezTo>
                <a:cubicBezTo>
                  <a:pt x="1480809" y="2513914"/>
                  <a:pt x="1162506" y="2255413"/>
                  <a:pt x="909792" y="2074076"/>
                </a:cubicBezTo>
                <a:cubicBezTo>
                  <a:pt x="657078" y="1892739"/>
                  <a:pt x="113068" y="1427823"/>
                  <a:pt x="18541" y="1356446"/>
                </a:cubicBezTo>
                <a:cubicBezTo>
                  <a:pt x="-75986" y="1285069"/>
                  <a:pt x="215311" y="1657388"/>
                  <a:pt x="342632" y="1645813"/>
                </a:cubicBezTo>
                <a:cubicBezTo>
                  <a:pt x="469953" y="1634238"/>
                  <a:pt x="718809" y="1398887"/>
                  <a:pt x="782470" y="1286998"/>
                </a:cubicBezTo>
                <a:cubicBezTo>
                  <a:pt x="846131" y="1175109"/>
                  <a:pt x="680227" y="982199"/>
                  <a:pt x="724597" y="974482"/>
                </a:cubicBezTo>
                <a:cubicBezTo>
                  <a:pt x="768967" y="966766"/>
                  <a:pt x="1010106" y="1402745"/>
                  <a:pt x="1048688" y="1240699"/>
                </a:cubicBezTo>
                <a:cubicBezTo>
                  <a:pt x="1087270" y="1078653"/>
                  <a:pt x="936799" y="54294"/>
                  <a:pt x="956090" y="2208"/>
                </a:cubicBezTo>
                <a:cubicBezTo>
                  <a:pt x="975381" y="-49878"/>
                  <a:pt x="1127782" y="835586"/>
                  <a:pt x="1164435" y="928183"/>
                </a:cubicBezTo>
                <a:cubicBezTo>
                  <a:pt x="1201088" y="1020780"/>
                  <a:pt x="1174080" y="573226"/>
                  <a:pt x="1176009" y="557793"/>
                </a:cubicBezTo>
                <a:cubicBezTo>
                  <a:pt x="1177938" y="542360"/>
                  <a:pt x="1108490" y="814365"/>
                  <a:pt x="1176009" y="835585"/>
                </a:cubicBezTo>
                <a:cubicBezTo>
                  <a:pt x="1243528" y="856805"/>
                  <a:pt x="1538683" y="602163"/>
                  <a:pt x="1546399" y="661965"/>
                </a:cubicBezTo>
                <a:close/>
              </a:path>
            </a:pathLst>
          </a:custGeom>
          <a:solidFill>
            <a:schemeClr val="accent5">
              <a:lumMod val="7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BA94D867-5539-CD8F-2E2C-AF4181A0BBEF}"/>
              </a:ext>
            </a:extLst>
          </p:cNvPr>
          <p:cNvSpPr/>
          <p:nvPr/>
        </p:nvSpPr>
        <p:spPr>
          <a:xfrm>
            <a:off x="2248061" y="5973116"/>
            <a:ext cx="722146" cy="1008151"/>
          </a:xfrm>
          <a:custGeom>
            <a:avLst/>
            <a:gdLst>
              <a:gd name="connsiteX0" fmla="*/ 9002 w 722146"/>
              <a:gd name="connsiteY0" fmla="*/ 34145 h 1008151"/>
              <a:gd name="connsiteX1" fmla="*/ 20577 w 722146"/>
              <a:gd name="connsiteY1" fmla="*/ 92018 h 1008151"/>
              <a:gd name="connsiteX2" fmla="*/ 101600 w 722146"/>
              <a:gd name="connsiteY2" fmla="*/ 717051 h 1008151"/>
              <a:gd name="connsiteX3" fmla="*/ 124749 w 722146"/>
              <a:gd name="connsiteY3" fmla="*/ 589730 h 1008151"/>
              <a:gd name="connsiteX4" fmla="*/ 344668 w 722146"/>
              <a:gd name="connsiteY4" fmla="*/ 740200 h 1008151"/>
              <a:gd name="connsiteX5" fmla="*/ 344668 w 722146"/>
              <a:gd name="connsiteY5" fmla="*/ 693902 h 1008151"/>
              <a:gd name="connsiteX6" fmla="*/ 715058 w 722146"/>
              <a:gd name="connsiteY6" fmla="*/ 1006418 h 1008151"/>
              <a:gd name="connsiteX7" fmla="*/ 576162 w 722146"/>
              <a:gd name="connsiteY7" fmla="*/ 809649 h 1008151"/>
              <a:gd name="connsiteX8" fmla="*/ 425691 w 722146"/>
              <a:gd name="connsiteY8" fmla="*/ 589730 h 1008151"/>
              <a:gd name="connsiteX9" fmla="*/ 715058 w 722146"/>
              <a:gd name="connsiteY9" fmla="*/ 717051 h 1008151"/>
              <a:gd name="connsiteX10" fmla="*/ 309944 w 722146"/>
              <a:gd name="connsiteY10" fmla="*/ 520281 h 1008151"/>
              <a:gd name="connsiteX11" fmla="*/ 136324 w 722146"/>
              <a:gd name="connsiteY11" fmla="*/ 323512 h 1008151"/>
              <a:gd name="connsiteX12" fmla="*/ 147898 w 722146"/>
              <a:gd name="connsiteY12" fmla="*/ 473983 h 1008151"/>
              <a:gd name="connsiteX13" fmla="*/ 147898 w 722146"/>
              <a:gd name="connsiteY13" fmla="*/ 161466 h 1008151"/>
              <a:gd name="connsiteX14" fmla="*/ 136324 w 722146"/>
              <a:gd name="connsiteY14" fmla="*/ 392960 h 1008151"/>
              <a:gd name="connsiteX15" fmla="*/ 9002 w 722146"/>
              <a:gd name="connsiteY15" fmla="*/ 34145 h 100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2146" h="1008151">
                <a:moveTo>
                  <a:pt x="9002" y="34145"/>
                </a:moveTo>
                <a:cubicBezTo>
                  <a:pt x="-10289" y="-16012"/>
                  <a:pt x="5144" y="-21800"/>
                  <a:pt x="20577" y="92018"/>
                </a:cubicBezTo>
                <a:cubicBezTo>
                  <a:pt x="36010" y="205836"/>
                  <a:pt x="84238" y="634099"/>
                  <a:pt x="101600" y="717051"/>
                </a:cubicBezTo>
                <a:cubicBezTo>
                  <a:pt x="118962" y="800003"/>
                  <a:pt x="84238" y="585872"/>
                  <a:pt x="124749" y="589730"/>
                </a:cubicBezTo>
                <a:cubicBezTo>
                  <a:pt x="165260" y="593588"/>
                  <a:pt x="308015" y="722838"/>
                  <a:pt x="344668" y="740200"/>
                </a:cubicBezTo>
                <a:cubicBezTo>
                  <a:pt x="381321" y="757562"/>
                  <a:pt x="282936" y="649532"/>
                  <a:pt x="344668" y="693902"/>
                </a:cubicBezTo>
                <a:cubicBezTo>
                  <a:pt x="406400" y="738272"/>
                  <a:pt x="676476" y="987127"/>
                  <a:pt x="715058" y="1006418"/>
                </a:cubicBezTo>
                <a:cubicBezTo>
                  <a:pt x="753640" y="1025709"/>
                  <a:pt x="624390" y="879097"/>
                  <a:pt x="576162" y="809649"/>
                </a:cubicBezTo>
                <a:cubicBezTo>
                  <a:pt x="527934" y="740201"/>
                  <a:pt x="402542" y="605163"/>
                  <a:pt x="425691" y="589730"/>
                </a:cubicBezTo>
                <a:cubicBezTo>
                  <a:pt x="448840" y="574297"/>
                  <a:pt x="734349" y="728626"/>
                  <a:pt x="715058" y="717051"/>
                </a:cubicBezTo>
                <a:cubicBezTo>
                  <a:pt x="695767" y="705476"/>
                  <a:pt x="406400" y="585871"/>
                  <a:pt x="309944" y="520281"/>
                </a:cubicBezTo>
                <a:cubicBezTo>
                  <a:pt x="213488" y="454691"/>
                  <a:pt x="163332" y="331228"/>
                  <a:pt x="136324" y="323512"/>
                </a:cubicBezTo>
                <a:cubicBezTo>
                  <a:pt x="109316" y="315796"/>
                  <a:pt x="145969" y="500991"/>
                  <a:pt x="147898" y="473983"/>
                </a:cubicBezTo>
                <a:cubicBezTo>
                  <a:pt x="149827" y="446975"/>
                  <a:pt x="149827" y="174970"/>
                  <a:pt x="147898" y="161466"/>
                </a:cubicBezTo>
                <a:cubicBezTo>
                  <a:pt x="145969" y="147962"/>
                  <a:pt x="155615" y="410322"/>
                  <a:pt x="136324" y="392960"/>
                </a:cubicBezTo>
                <a:cubicBezTo>
                  <a:pt x="117033" y="375598"/>
                  <a:pt x="28293" y="84302"/>
                  <a:pt x="9002" y="3414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9A1CFBA3-A1B5-D333-A4DD-AA99E5D0462B}"/>
              </a:ext>
            </a:extLst>
          </p:cNvPr>
          <p:cNvSpPr/>
          <p:nvPr/>
        </p:nvSpPr>
        <p:spPr>
          <a:xfrm>
            <a:off x="2151362" y="5972433"/>
            <a:ext cx="341643" cy="603284"/>
          </a:xfrm>
          <a:custGeom>
            <a:avLst/>
            <a:gdLst>
              <a:gd name="connsiteX0" fmla="*/ 337195 w 341643"/>
              <a:gd name="connsiteY0" fmla="*/ 23253 h 603284"/>
              <a:gd name="connsiteX1" fmla="*/ 244597 w 341643"/>
              <a:gd name="connsiteY1" fmla="*/ 301045 h 603284"/>
              <a:gd name="connsiteX2" fmla="*/ 244597 w 341643"/>
              <a:gd name="connsiteY2" fmla="*/ 601987 h 603284"/>
              <a:gd name="connsiteX3" fmla="*/ 198299 w 341643"/>
              <a:gd name="connsiteY3" fmla="*/ 393643 h 603284"/>
              <a:gd name="connsiteX4" fmla="*/ 1529 w 341643"/>
              <a:gd name="connsiteY4" fmla="*/ 11678 h 603284"/>
              <a:gd name="connsiteX5" fmla="*/ 105701 w 341643"/>
              <a:gd name="connsiteY5" fmla="*/ 127425 h 603284"/>
              <a:gd name="connsiteX6" fmla="*/ 82552 w 341643"/>
              <a:gd name="connsiteY6" fmla="*/ 104 h 603284"/>
              <a:gd name="connsiteX7" fmla="*/ 82552 w 341643"/>
              <a:gd name="connsiteY7" fmla="*/ 104276 h 603284"/>
              <a:gd name="connsiteX8" fmla="*/ 337195 w 341643"/>
              <a:gd name="connsiteY8" fmla="*/ 23253 h 60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643" h="603284">
                <a:moveTo>
                  <a:pt x="337195" y="23253"/>
                </a:moveTo>
                <a:cubicBezTo>
                  <a:pt x="364203" y="56048"/>
                  <a:pt x="260030" y="204589"/>
                  <a:pt x="244597" y="301045"/>
                </a:cubicBezTo>
                <a:cubicBezTo>
                  <a:pt x="229164" y="397501"/>
                  <a:pt x="252313" y="586554"/>
                  <a:pt x="244597" y="601987"/>
                </a:cubicBezTo>
                <a:cubicBezTo>
                  <a:pt x="236881" y="617420"/>
                  <a:pt x="238810" y="492028"/>
                  <a:pt x="198299" y="393643"/>
                </a:cubicBezTo>
                <a:cubicBezTo>
                  <a:pt x="157788" y="295258"/>
                  <a:pt x="16962" y="56048"/>
                  <a:pt x="1529" y="11678"/>
                </a:cubicBezTo>
                <a:cubicBezTo>
                  <a:pt x="-13904" y="-32692"/>
                  <a:pt x="92197" y="129354"/>
                  <a:pt x="105701" y="127425"/>
                </a:cubicBezTo>
                <a:cubicBezTo>
                  <a:pt x="119205" y="125496"/>
                  <a:pt x="86410" y="3962"/>
                  <a:pt x="82552" y="104"/>
                </a:cubicBezTo>
                <a:cubicBezTo>
                  <a:pt x="78694" y="-3754"/>
                  <a:pt x="36253" y="100418"/>
                  <a:pt x="82552" y="104276"/>
                </a:cubicBezTo>
                <a:cubicBezTo>
                  <a:pt x="128851" y="108134"/>
                  <a:pt x="310187" y="-9542"/>
                  <a:pt x="337195" y="2325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E0D7177B-EA10-4468-47EB-DE42ECD4748A}"/>
              </a:ext>
            </a:extLst>
          </p:cNvPr>
          <p:cNvSpPr/>
          <p:nvPr/>
        </p:nvSpPr>
        <p:spPr>
          <a:xfrm>
            <a:off x="333344" y="4381272"/>
            <a:ext cx="1380793" cy="2662079"/>
          </a:xfrm>
          <a:custGeom>
            <a:avLst/>
            <a:gdLst>
              <a:gd name="connsiteX0" fmla="*/ 1380126 w 1380793"/>
              <a:gd name="connsiteY0" fmla="*/ 182490 h 2662079"/>
              <a:gd name="connsiteX1" fmla="*/ 976472 w 1380793"/>
              <a:gd name="connsiteY1" fmla="*/ 610858 h 2662079"/>
              <a:gd name="connsiteX2" fmla="*/ 836429 w 1380793"/>
              <a:gd name="connsiteY2" fmla="*/ 808566 h 2662079"/>
              <a:gd name="connsiteX3" fmla="*/ 943521 w 1380793"/>
              <a:gd name="connsiteY3" fmla="*/ 643809 h 2662079"/>
              <a:gd name="connsiteX4" fmla="*/ 655197 w 1380793"/>
              <a:gd name="connsiteY4" fmla="*/ 1278123 h 2662079"/>
              <a:gd name="connsiteX5" fmla="*/ 778764 w 1380793"/>
              <a:gd name="connsiteY5" fmla="*/ 1171031 h 2662079"/>
              <a:gd name="connsiteX6" fmla="*/ 688148 w 1380793"/>
              <a:gd name="connsiteY6" fmla="*/ 1558209 h 2662079"/>
              <a:gd name="connsiteX7" fmla="*/ 704624 w 1380793"/>
              <a:gd name="connsiteY7" fmla="*/ 1813582 h 2662079"/>
              <a:gd name="connsiteX8" fmla="*/ 803478 w 1380793"/>
              <a:gd name="connsiteY8" fmla="*/ 2184285 h 2662079"/>
              <a:gd name="connsiteX9" fmla="*/ 729337 w 1380793"/>
              <a:gd name="connsiteY9" fmla="*/ 1904198 h 2662079"/>
              <a:gd name="connsiteX10" fmla="*/ 927045 w 1380793"/>
              <a:gd name="connsiteY10" fmla="*/ 2200760 h 2662079"/>
              <a:gd name="connsiteX11" fmla="*/ 918807 w 1380793"/>
              <a:gd name="connsiteY11" fmla="*/ 2662079 h 2662079"/>
              <a:gd name="connsiteX12" fmla="*/ 663434 w 1380793"/>
              <a:gd name="connsiteY12" fmla="*/ 2200760 h 2662079"/>
              <a:gd name="connsiteX13" fmla="*/ 29121 w 1380793"/>
              <a:gd name="connsiteY13" fmla="*/ 462577 h 2662079"/>
              <a:gd name="connsiteX14" fmla="*/ 136213 w 1380793"/>
              <a:gd name="connsiteY14" fmla="*/ 1138079 h 2662079"/>
              <a:gd name="connsiteX15" fmla="*/ 399824 w 1380793"/>
              <a:gd name="connsiteY15" fmla="*/ 198966 h 2662079"/>
              <a:gd name="connsiteX16" fmla="*/ 358634 w 1380793"/>
              <a:gd name="connsiteY16" fmla="*/ 470814 h 2662079"/>
              <a:gd name="connsiteX17" fmla="*/ 589294 w 1380793"/>
              <a:gd name="connsiteY17" fmla="*/ 25971 h 2662079"/>
              <a:gd name="connsiteX18" fmla="*/ 589294 w 1380793"/>
              <a:gd name="connsiteY18" fmla="*/ 248393 h 2662079"/>
              <a:gd name="connsiteX19" fmla="*/ 614007 w 1380793"/>
              <a:gd name="connsiteY19" fmla="*/ 1258 h 2662079"/>
              <a:gd name="connsiteX20" fmla="*/ 688148 w 1380793"/>
              <a:gd name="connsiteY20" fmla="*/ 157777 h 2662079"/>
              <a:gd name="connsiteX21" fmla="*/ 482202 w 1380793"/>
              <a:gd name="connsiteY21" fmla="*/ 281344 h 2662079"/>
              <a:gd name="connsiteX22" fmla="*/ 416299 w 1380793"/>
              <a:gd name="connsiteY22" fmla="*/ 297820 h 2662079"/>
              <a:gd name="connsiteX23" fmla="*/ 787002 w 1380793"/>
              <a:gd name="connsiteY23" fmla="*/ 231917 h 2662079"/>
              <a:gd name="connsiteX24" fmla="*/ 449251 w 1380793"/>
              <a:gd name="connsiteY24" fmla="*/ 174252 h 2662079"/>
              <a:gd name="connsiteX25" fmla="*/ 1149467 w 1380793"/>
              <a:gd name="connsiteY25" fmla="*/ 215442 h 2662079"/>
              <a:gd name="connsiteX26" fmla="*/ 1256559 w 1380793"/>
              <a:gd name="connsiteY26" fmla="*/ 116587 h 2662079"/>
              <a:gd name="connsiteX27" fmla="*/ 1075326 w 1380793"/>
              <a:gd name="connsiteY27" fmla="*/ 273106 h 2662079"/>
              <a:gd name="connsiteX28" fmla="*/ 1380126 w 1380793"/>
              <a:gd name="connsiteY28" fmla="*/ 182490 h 266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80793" h="2662079">
                <a:moveTo>
                  <a:pt x="1380126" y="182490"/>
                </a:moveTo>
                <a:cubicBezTo>
                  <a:pt x="1363650" y="238782"/>
                  <a:pt x="1067088" y="506512"/>
                  <a:pt x="976472" y="610858"/>
                </a:cubicBezTo>
                <a:cubicBezTo>
                  <a:pt x="885856" y="715204"/>
                  <a:pt x="841921" y="803074"/>
                  <a:pt x="836429" y="808566"/>
                </a:cubicBezTo>
                <a:cubicBezTo>
                  <a:pt x="830937" y="814058"/>
                  <a:pt x="973726" y="565550"/>
                  <a:pt x="943521" y="643809"/>
                </a:cubicBezTo>
                <a:cubicBezTo>
                  <a:pt x="913316" y="722069"/>
                  <a:pt x="682656" y="1190253"/>
                  <a:pt x="655197" y="1278123"/>
                </a:cubicBezTo>
                <a:cubicBezTo>
                  <a:pt x="627738" y="1365993"/>
                  <a:pt x="773272" y="1124350"/>
                  <a:pt x="778764" y="1171031"/>
                </a:cubicBezTo>
                <a:cubicBezTo>
                  <a:pt x="784256" y="1217712"/>
                  <a:pt x="700505" y="1451117"/>
                  <a:pt x="688148" y="1558209"/>
                </a:cubicBezTo>
                <a:cubicBezTo>
                  <a:pt x="675791" y="1665301"/>
                  <a:pt x="685402" y="1709236"/>
                  <a:pt x="704624" y="1813582"/>
                </a:cubicBezTo>
                <a:cubicBezTo>
                  <a:pt x="723846" y="1917928"/>
                  <a:pt x="799359" y="2169182"/>
                  <a:pt x="803478" y="2184285"/>
                </a:cubicBezTo>
                <a:cubicBezTo>
                  <a:pt x="807597" y="2199388"/>
                  <a:pt x="708742" y="1901452"/>
                  <a:pt x="729337" y="1904198"/>
                </a:cubicBezTo>
                <a:cubicBezTo>
                  <a:pt x="749931" y="1906944"/>
                  <a:pt x="895467" y="2074447"/>
                  <a:pt x="927045" y="2200760"/>
                </a:cubicBezTo>
                <a:cubicBezTo>
                  <a:pt x="958623" y="2327073"/>
                  <a:pt x="962742" y="2662079"/>
                  <a:pt x="918807" y="2662079"/>
                </a:cubicBezTo>
                <a:cubicBezTo>
                  <a:pt x="874872" y="2662079"/>
                  <a:pt x="811715" y="2567344"/>
                  <a:pt x="663434" y="2200760"/>
                </a:cubicBezTo>
                <a:cubicBezTo>
                  <a:pt x="515153" y="1834176"/>
                  <a:pt x="116991" y="639691"/>
                  <a:pt x="29121" y="462577"/>
                </a:cubicBezTo>
                <a:cubicBezTo>
                  <a:pt x="-58749" y="285464"/>
                  <a:pt x="74429" y="1182014"/>
                  <a:pt x="136213" y="1138079"/>
                </a:cubicBezTo>
                <a:cubicBezTo>
                  <a:pt x="197997" y="1094144"/>
                  <a:pt x="362754" y="310177"/>
                  <a:pt x="399824" y="198966"/>
                </a:cubicBezTo>
                <a:cubicBezTo>
                  <a:pt x="436894" y="87755"/>
                  <a:pt x="327056" y="499646"/>
                  <a:pt x="358634" y="470814"/>
                </a:cubicBezTo>
                <a:cubicBezTo>
                  <a:pt x="390212" y="441982"/>
                  <a:pt x="550851" y="63041"/>
                  <a:pt x="589294" y="25971"/>
                </a:cubicBezTo>
                <a:cubicBezTo>
                  <a:pt x="627737" y="-11099"/>
                  <a:pt x="585175" y="252512"/>
                  <a:pt x="589294" y="248393"/>
                </a:cubicBezTo>
                <a:cubicBezTo>
                  <a:pt x="593413" y="244274"/>
                  <a:pt x="597531" y="16361"/>
                  <a:pt x="614007" y="1258"/>
                </a:cubicBezTo>
                <a:cubicBezTo>
                  <a:pt x="630483" y="-13845"/>
                  <a:pt x="710115" y="111096"/>
                  <a:pt x="688148" y="157777"/>
                </a:cubicBezTo>
                <a:cubicBezTo>
                  <a:pt x="666181" y="204458"/>
                  <a:pt x="527510" y="258004"/>
                  <a:pt x="482202" y="281344"/>
                </a:cubicBezTo>
                <a:cubicBezTo>
                  <a:pt x="436894" y="304684"/>
                  <a:pt x="365499" y="306058"/>
                  <a:pt x="416299" y="297820"/>
                </a:cubicBezTo>
                <a:cubicBezTo>
                  <a:pt x="467099" y="289582"/>
                  <a:pt x="781510" y="252512"/>
                  <a:pt x="787002" y="231917"/>
                </a:cubicBezTo>
                <a:cubicBezTo>
                  <a:pt x="792494" y="211322"/>
                  <a:pt x="388840" y="176998"/>
                  <a:pt x="449251" y="174252"/>
                </a:cubicBezTo>
                <a:cubicBezTo>
                  <a:pt x="509662" y="171506"/>
                  <a:pt x="1014916" y="225053"/>
                  <a:pt x="1149467" y="215442"/>
                </a:cubicBezTo>
                <a:cubicBezTo>
                  <a:pt x="1284018" y="205831"/>
                  <a:pt x="1268916" y="106976"/>
                  <a:pt x="1256559" y="116587"/>
                </a:cubicBezTo>
                <a:cubicBezTo>
                  <a:pt x="1244202" y="126198"/>
                  <a:pt x="1047867" y="260749"/>
                  <a:pt x="1075326" y="273106"/>
                </a:cubicBezTo>
                <a:cubicBezTo>
                  <a:pt x="1102785" y="285463"/>
                  <a:pt x="1396602" y="126198"/>
                  <a:pt x="1380126" y="182490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907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75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1</Words>
  <Application>Microsoft Macintosh PowerPoint</Application>
  <PresentationFormat>A3 297x420 mm</PresentationFormat>
  <Paragraphs>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A-OTF Kanteiryu Std Ultra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13</cp:revision>
  <dcterms:created xsi:type="dcterms:W3CDTF">2022-11-06T06:32:37Z</dcterms:created>
  <dcterms:modified xsi:type="dcterms:W3CDTF">2022-11-06T14:12:55Z</dcterms:modified>
</cp:coreProperties>
</file>