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>
      <p:cViewPr>
        <p:scale>
          <a:sx n="102" d="100"/>
          <a:sy n="102" d="100"/>
        </p:scale>
        <p:origin x="576" y="-292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3C02-0FA4-9D4C-80A5-1975777B87ED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4271-F072-E44F-A5FB-555B667C5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6159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3C02-0FA4-9D4C-80A5-1975777B87ED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4271-F072-E44F-A5FB-555B667C5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59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3C02-0FA4-9D4C-80A5-1975777B87ED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4271-F072-E44F-A5FB-555B667C5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42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3C02-0FA4-9D4C-80A5-1975777B87ED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4271-F072-E44F-A5FB-555B667C5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02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3C02-0FA4-9D4C-80A5-1975777B87ED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4271-F072-E44F-A5FB-555B667C5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076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3C02-0FA4-9D4C-80A5-1975777B87ED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4271-F072-E44F-A5FB-555B667C5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69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3C02-0FA4-9D4C-80A5-1975777B87ED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4271-F072-E44F-A5FB-555B667C5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75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3C02-0FA4-9D4C-80A5-1975777B87ED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4271-F072-E44F-A5FB-555B667C5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02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3C02-0FA4-9D4C-80A5-1975777B87ED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4271-F072-E44F-A5FB-555B667C5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50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3C02-0FA4-9D4C-80A5-1975777B87ED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4271-F072-E44F-A5FB-555B667C5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56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3C02-0FA4-9D4C-80A5-1975777B87ED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84271-F072-E44F-A5FB-555B667C5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857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3C02-0FA4-9D4C-80A5-1975777B87ED}" type="datetimeFigureOut">
              <a:rPr kumimoji="1" lang="ja-JP" altLang="en-US" smtClean="0"/>
              <a:t>2022/10/31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84271-F072-E44F-A5FB-555B667C5F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43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フリーフォーム 1302" hidden="1">
            <a:extLst>
              <a:ext uri="{FF2B5EF4-FFF2-40B4-BE49-F238E27FC236}">
                <a16:creationId xmlns:a16="http://schemas.microsoft.com/office/drawing/2014/main" id="{4BF16ADE-236D-A389-A1A6-CF1B17F89CD3}"/>
              </a:ext>
            </a:extLst>
          </p:cNvPr>
          <p:cNvSpPr/>
          <p:nvPr/>
        </p:nvSpPr>
        <p:spPr>
          <a:xfrm>
            <a:off x="3245147" y="5162265"/>
            <a:ext cx="2411842" cy="1277882"/>
          </a:xfrm>
          <a:custGeom>
            <a:avLst/>
            <a:gdLst>
              <a:gd name="connsiteX0" fmla="*/ 3891 w 2411842"/>
              <a:gd name="connsiteY0" fmla="*/ 311165 h 1277882"/>
              <a:gd name="connsiteX1" fmla="*/ 613491 w 2411842"/>
              <a:gd name="connsiteY1" fmla="*/ 739182 h 1277882"/>
              <a:gd name="connsiteX2" fmla="*/ 600521 w 2411842"/>
              <a:gd name="connsiteY2" fmla="*/ 706756 h 1277882"/>
              <a:gd name="connsiteX3" fmla="*/ 1099874 w 2411842"/>
              <a:gd name="connsiteY3" fmla="*/ 855914 h 1277882"/>
              <a:gd name="connsiteX4" fmla="*/ 1015568 w 2411842"/>
              <a:gd name="connsiteY4" fmla="*/ 862399 h 1277882"/>
              <a:gd name="connsiteX5" fmla="*/ 1683534 w 2411842"/>
              <a:gd name="connsiteY5" fmla="*/ 687301 h 1277882"/>
              <a:gd name="connsiteX6" fmla="*/ 1495466 w 2411842"/>
              <a:gd name="connsiteY6" fmla="*/ 713241 h 1277882"/>
              <a:gd name="connsiteX7" fmla="*/ 2156947 w 2411842"/>
              <a:gd name="connsiteY7" fmla="*/ 427897 h 1277882"/>
              <a:gd name="connsiteX8" fmla="*/ 2409866 w 2411842"/>
              <a:gd name="connsiteY8" fmla="*/ 6365 h 1277882"/>
              <a:gd name="connsiteX9" fmla="*/ 2267193 w 2411842"/>
              <a:gd name="connsiteY9" fmla="*/ 207403 h 1277882"/>
              <a:gd name="connsiteX10" fmla="*/ 2131006 w 2411842"/>
              <a:gd name="connsiteY10" fmla="*/ 654875 h 1277882"/>
              <a:gd name="connsiteX11" fmla="*/ 2254223 w 2411842"/>
              <a:gd name="connsiteY11" fmla="*/ 538144 h 1277882"/>
              <a:gd name="connsiteX12" fmla="*/ 1709474 w 2411842"/>
              <a:gd name="connsiteY12" fmla="*/ 927250 h 1277882"/>
              <a:gd name="connsiteX13" fmla="*/ 1385219 w 2411842"/>
              <a:gd name="connsiteY13" fmla="*/ 1264475 h 1277882"/>
              <a:gd name="connsiteX14" fmla="*/ 1534376 w 2411842"/>
              <a:gd name="connsiteY14" fmla="*/ 1199624 h 1277882"/>
              <a:gd name="connsiteX15" fmla="*/ 762649 w 2411842"/>
              <a:gd name="connsiteY15" fmla="*/ 1095863 h 1277882"/>
              <a:gd name="connsiteX16" fmla="*/ 957202 w 2411842"/>
              <a:gd name="connsiteY16" fmla="*/ 1147744 h 1277882"/>
              <a:gd name="connsiteX17" fmla="*/ 68742 w 2411842"/>
              <a:gd name="connsiteY17" fmla="*/ 583539 h 1277882"/>
              <a:gd name="connsiteX18" fmla="*/ 341117 w 2411842"/>
              <a:gd name="connsiteY18" fmla="*/ 752152 h 1277882"/>
              <a:gd name="connsiteX19" fmla="*/ 3891 w 2411842"/>
              <a:gd name="connsiteY19" fmla="*/ 311165 h 127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11842" h="1277882">
                <a:moveTo>
                  <a:pt x="3891" y="311165"/>
                </a:moveTo>
                <a:cubicBezTo>
                  <a:pt x="49286" y="309003"/>
                  <a:pt x="514053" y="673250"/>
                  <a:pt x="613491" y="739182"/>
                </a:cubicBezTo>
                <a:cubicBezTo>
                  <a:pt x="712929" y="805114"/>
                  <a:pt x="519457" y="687301"/>
                  <a:pt x="600521" y="706756"/>
                </a:cubicBezTo>
                <a:cubicBezTo>
                  <a:pt x="681585" y="726211"/>
                  <a:pt x="1030700" y="829974"/>
                  <a:pt x="1099874" y="855914"/>
                </a:cubicBezTo>
                <a:cubicBezTo>
                  <a:pt x="1169048" y="881854"/>
                  <a:pt x="918291" y="890501"/>
                  <a:pt x="1015568" y="862399"/>
                </a:cubicBezTo>
                <a:cubicBezTo>
                  <a:pt x="1112845" y="834297"/>
                  <a:pt x="1603551" y="712161"/>
                  <a:pt x="1683534" y="687301"/>
                </a:cubicBezTo>
                <a:cubicBezTo>
                  <a:pt x="1763517" y="662441"/>
                  <a:pt x="1416564" y="756475"/>
                  <a:pt x="1495466" y="713241"/>
                </a:cubicBezTo>
                <a:cubicBezTo>
                  <a:pt x="1574368" y="670007"/>
                  <a:pt x="2004547" y="545710"/>
                  <a:pt x="2156947" y="427897"/>
                </a:cubicBezTo>
                <a:cubicBezTo>
                  <a:pt x="2309347" y="310084"/>
                  <a:pt x="2391492" y="43114"/>
                  <a:pt x="2409866" y="6365"/>
                </a:cubicBezTo>
                <a:cubicBezTo>
                  <a:pt x="2428240" y="-30384"/>
                  <a:pt x="2313670" y="99318"/>
                  <a:pt x="2267193" y="207403"/>
                </a:cubicBezTo>
                <a:cubicBezTo>
                  <a:pt x="2220716" y="315488"/>
                  <a:pt x="2133168" y="599752"/>
                  <a:pt x="2131006" y="654875"/>
                </a:cubicBezTo>
                <a:cubicBezTo>
                  <a:pt x="2128844" y="709998"/>
                  <a:pt x="2324478" y="492748"/>
                  <a:pt x="2254223" y="538144"/>
                </a:cubicBezTo>
                <a:cubicBezTo>
                  <a:pt x="2183968" y="583540"/>
                  <a:pt x="1854308" y="806195"/>
                  <a:pt x="1709474" y="927250"/>
                </a:cubicBezTo>
                <a:cubicBezTo>
                  <a:pt x="1564640" y="1048305"/>
                  <a:pt x="1414402" y="1219079"/>
                  <a:pt x="1385219" y="1264475"/>
                </a:cubicBezTo>
                <a:cubicBezTo>
                  <a:pt x="1356036" y="1309871"/>
                  <a:pt x="1638138" y="1227726"/>
                  <a:pt x="1534376" y="1199624"/>
                </a:cubicBezTo>
                <a:cubicBezTo>
                  <a:pt x="1430614" y="1171522"/>
                  <a:pt x="858845" y="1104510"/>
                  <a:pt x="762649" y="1095863"/>
                </a:cubicBezTo>
                <a:cubicBezTo>
                  <a:pt x="666453" y="1087216"/>
                  <a:pt x="1072853" y="1233131"/>
                  <a:pt x="957202" y="1147744"/>
                </a:cubicBezTo>
                <a:cubicBezTo>
                  <a:pt x="841551" y="1062357"/>
                  <a:pt x="171423" y="649471"/>
                  <a:pt x="68742" y="583539"/>
                </a:cubicBezTo>
                <a:cubicBezTo>
                  <a:pt x="-33939" y="517607"/>
                  <a:pt x="357330" y="795386"/>
                  <a:pt x="341117" y="752152"/>
                </a:cubicBezTo>
                <a:cubicBezTo>
                  <a:pt x="324904" y="708918"/>
                  <a:pt x="-41504" y="313327"/>
                  <a:pt x="3891" y="31116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64" name="Picture 2" descr="画像】豊川悦司主演で『仕掛⼈・藤枝梅安』2作映画化、十代目・松本幸四郎主演で『⻤平犯科帳』映画化＆連続シリーズ製作へ」の画像2/5 | SPICE -  エンタメ特化型情報メディア スパイス" hidden="1">
            <a:extLst>
              <a:ext uri="{FF2B5EF4-FFF2-40B4-BE49-F238E27FC236}">
                <a16:creationId xmlns:a16="http://schemas.microsoft.com/office/drawing/2014/main" id="{86B05205-7283-E3C1-68EE-AF63967D6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" y="-14208"/>
            <a:ext cx="8529637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画像】豊川悦司主演で『仕掛⼈・藤枝梅安』2作映画化、十代目・松本幸四郎主演で『⻤平犯科帳』映画化＆連続シリーズ製作へ」の画像2/5 | SPICE -  エンタメ特化型情報メディア スパイス" hidden="1">
            <a:extLst>
              <a:ext uri="{FF2B5EF4-FFF2-40B4-BE49-F238E27FC236}">
                <a16:creationId xmlns:a16="http://schemas.microsoft.com/office/drawing/2014/main" id="{FC13DB62-4C60-4BD9-E8D0-A29296419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8529637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4868E3FE-6989-6E36-0D97-9834F4204741}"/>
              </a:ext>
            </a:extLst>
          </p:cNvPr>
          <p:cNvSpPr/>
          <p:nvPr/>
        </p:nvSpPr>
        <p:spPr>
          <a:xfrm>
            <a:off x="4600575" y="3634775"/>
            <a:ext cx="397570" cy="213325"/>
          </a:xfrm>
          <a:custGeom>
            <a:avLst/>
            <a:gdLst>
              <a:gd name="connsiteX0" fmla="*/ 0 w 397570"/>
              <a:gd name="connsiteY0" fmla="*/ 213325 h 213325"/>
              <a:gd name="connsiteX1" fmla="*/ 79375 w 397570"/>
              <a:gd name="connsiteY1" fmla="*/ 130775 h 213325"/>
              <a:gd name="connsiteX2" fmla="*/ 123825 w 397570"/>
              <a:gd name="connsiteY2" fmla="*/ 79975 h 213325"/>
              <a:gd name="connsiteX3" fmla="*/ 228600 w 397570"/>
              <a:gd name="connsiteY3" fmla="*/ 41875 h 213325"/>
              <a:gd name="connsiteX4" fmla="*/ 396875 w 397570"/>
              <a:gd name="connsiteY4" fmla="*/ 600 h 213325"/>
              <a:gd name="connsiteX5" fmla="*/ 282575 w 397570"/>
              <a:gd name="connsiteY5" fmla="*/ 19650 h 213325"/>
              <a:gd name="connsiteX6" fmla="*/ 139700 w 397570"/>
              <a:gd name="connsiteY6" fmla="*/ 51400 h 213325"/>
              <a:gd name="connsiteX7" fmla="*/ 92075 w 397570"/>
              <a:gd name="connsiteY7" fmla="*/ 92675 h 213325"/>
              <a:gd name="connsiteX8" fmla="*/ 53975 w 397570"/>
              <a:gd name="connsiteY8" fmla="*/ 143475 h 213325"/>
              <a:gd name="connsiteX9" fmla="*/ 0 w 397570"/>
              <a:gd name="connsiteY9" fmla="*/ 213325 h 21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7570" h="213325">
                <a:moveTo>
                  <a:pt x="0" y="213325"/>
                </a:moveTo>
                <a:cubicBezTo>
                  <a:pt x="29369" y="183162"/>
                  <a:pt x="58738" y="153000"/>
                  <a:pt x="79375" y="130775"/>
                </a:cubicBezTo>
                <a:cubicBezTo>
                  <a:pt x="100012" y="108550"/>
                  <a:pt x="98954" y="94792"/>
                  <a:pt x="123825" y="79975"/>
                </a:cubicBezTo>
                <a:cubicBezTo>
                  <a:pt x="148696" y="65158"/>
                  <a:pt x="183092" y="55104"/>
                  <a:pt x="228600" y="41875"/>
                </a:cubicBezTo>
                <a:cubicBezTo>
                  <a:pt x="274108" y="28646"/>
                  <a:pt x="387879" y="4304"/>
                  <a:pt x="396875" y="600"/>
                </a:cubicBezTo>
                <a:cubicBezTo>
                  <a:pt x="405871" y="-3104"/>
                  <a:pt x="325437" y="11183"/>
                  <a:pt x="282575" y="19650"/>
                </a:cubicBezTo>
                <a:cubicBezTo>
                  <a:pt x="239713" y="28117"/>
                  <a:pt x="171450" y="39229"/>
                  <a:pt x="139700" y="51400"/>
                </a:cubicBezTo>
                <a:cubicBezTo>
                  <a:pt x="107950" y="63571"/>
                  <a:pt x="106363" y="77329"/>
                  <a:pt x="92075" y="92675"/>
                </a:cubicBezTo>
                <a:cubicBezTo>
                  <a:pt x="77788" y="108021"/>
                  <a:pt x="53975" y="143475"/>
                  <a:pt x="53975" y="143475"/>
                </a:cubicBezTo>
                <a:lnTo>
                  <a:pt x="0" y="2133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7E61F33D-664E-D3CE-E901-56FCCE1D7A8F}"/>
              </a:ext>
            </a:extLst>
          </p:cNvPr>
          <p:cNvSpPr/>
          <p:nvPr/>
        </p:nvSpPr>
        <p:spPr>
          <a:xfrm>
            <a:off x="4819622" y="3634175"/>
            <a:ext cx="412875" cy="128350"/>
          </a:xfrm>
          <a:custGeom>
            <a:avLst/>
            <a:gdLst>
              <a:gd name="connsiteX0" fmla="*/ 28 w 412875"/>
              <a:gd name="connsiteY0" fmla="*/ 20250 h 128350"/>
              <a:gd name="connsiteX1" fmla="*/ 149253 w 412875"/>
              <a:gd name="connsiteY1" fmla="*/ 1200 h 128350"/>
              <a:gd name="connsiteX2" fmla="*/ 327053 w 412875"/>
              <a:gd name="connsiteY2" fmla="*/ 61525 h 128350"/>
              <a:gd name="connsiteX3" fmla="*/ 263553 w 412875"/>
              <a:gd name="connsiteY3" fmla="*/ 32950 h 128350"/>
              <a:gd name="connsiteX4" fmla="*/ 371503 w 412875"/>
              <a:gd name="connsiteY4" fmla="*/ 102800 h 128350"/>
              <a:gd name="connsiteX5" fmla="*/ 412778 w 412875"/>
              <a:gd name="connsiteY5" fmla="*/ 128200 h 128350"/>
              <a:gd name="connsiteX6" fmla="*/ 361978 w 412875"/>
              <a:gd name="connsiteY6" fmla="*/ 93275 h 128350"/>
              <a:gd name="connsiteX7" fmla="*/ 301653 w 412875"/>
              <a:gd name="connsiteY7" fmla="*/ 93275 h 128350"/>
              <a:gd name="connsiteX8" fmla="*/ 203228 w 412875"/>
              <a:gd name="connsiteY8" fmla="*/ 115500 h 128350"/>
              <a:gd name="connsiteX9" fmla="*/ 304828 w 412875"/>
              <a:gd name="connsiteY9" fmla="*/ 109150 h 128350"/>
              <a:gd name="connsiteX10" fmla="*/ 222278 w 412875"/>
              <a:gd name="connsiteY10" fmla="*/ 58350 h 128350"/>
              <a:gd name="connsiteX11" fmla="*/ 168303 w 412875"/>
              <a:gd name="connsiteY11" fmla="*/ 13900 h 128350"/>
              <a:gd name="connsiteX12" fmla="*/ 136553 w 412875"/>
              <a:gd name="connsiteY12" fmla="*/ 7550 h 128350"/>
              <a:gd name="connsiteX13" fmla="*/ 28 w 412875"/>
              <a:gd name="connsiteY13" fmla="*/ 20250 h 12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2875" h="128350">
                <a:moveTo>
                  <a:pt x="28" y="20250"/>
                </a:moveTo>
                <a:cubicBezTo>
                  <a:pt x="2145" y="19192"/>
                  <a:pt x="94749" y="-5679"/>
                  <a:pt x="149253" y="1200"/>
                </a:cubicBezTo>
                <a:cubicBezTo>
                  <a:pt x="203757" y="8079"/>
                  <a:pt x="308003" y="56233"/>
                  <a:pt x="327053" y="61525"/>
                </a:cubicBezTo>
                <a:cubicBezTo>
                  <a:pt x="346103" y="66817"/>
                  <a:pt x="256145" y="26071"/>
                  <a:pt x="263553" y="32950"/>
                </a:cubicBezTo>
                <a:cubicBezTo>
                  <a:pt x="270961" y="39829"/>
                  <a:pt x="346632" y="86925"/>
                  <a:pt x="371503" y="102800"/>
                </a:cubicBezTo>
                <a:cubicBezTo>
                  <a:pt x="396374" y="118675"/>
                  <a:pt x="414365" y="129787"/>
                  <a:pt x="412778" y="128200"/>
                </a:cubicBezTo>
                <a:cubicBezTo>
                  <a:pt x="411191" y="126613"/>
                  <a:pt x="380499" y="99096"/>
                  <a:pt x="361978" y="93275"/>
                </a:cubicBezTo>
                <a:cubicBezTo>
                  <a:pt x="343457" y="87454"/>
                  <a:pt x="328111" y="89571"/>
                  <a:pt x="301653" y="93275"/>
                </a:cubicBezTo>
                <a:cubicBezTo>
                  <a:pt x="275195" y="96979"/>
                  <a:pt x="202699" y="112854"/>
                  <a:pt x="203228" y="115500"/>
                </a:cubicBezTo>
                <a:cubicBezTo>
                  <a:pt x="203757" y="118146"/>
                  <a:pt x="301653" y="118675"/>
                  <a:pt x="304828" y="109150"/>
                </a:cubicBezTo>
                <a:cubicBezTo>
                  <a:pt x="308003" y="99625"/>
                  <a:pt x="245032" y="74225"/>
                  <a:pt x="222278" y="58350"/>
                </a:cubicBezTo>
                <a:cubicBezTo>
                  <a:pt x="199524" y="42475"/>
                  <a:pt x="182591" y="22367"/>
                  <a:pt x="168303" y="13900"/>
                </a:cubicBezTo>
                <a:cubicBezTo>
                  <a:pt x="154015" y="5433"/>
                  <a:pt x="159836" y="8608"/>
                  <a:pt x="136553" y="7550"/>
                </a:cubicBezTo>
                <a:cubicBezTo>
                  <a:pt x="113270" y="6492"/>
                  <a:pt x="-2089" y="21308"/>
                  <a:pt x="28" y="20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5B43BB85-CBBB-B997-6DBA-A98B2DC378D4}"/>
              </a:ext>
            </a:extLst>
          </p:cNvPr>
          <p:cNvSpPr/>
          <p:nvPr/>
        </p:nvSpPr>
        <p:spPr>
          <a:xfrm>
            <a:off x="4602302" y="3681866"/>
            <a:ext cx="215597" cy="182218"/>
          </a:xfrm>
          <a:custGeom>
            <a:avLst/>
            <a:gdLst>
              <a:gd name="connsiteX0" fmla="*/ 214173 w 215597"/>
              <a:gd name="connsiteY0" fmla="*/ 1134 h 182218"/>
              <a:gd name="connsiteX1" fmla="*/ 118923 w 215597"/>
              <a:gd name="connsiteY1" fmla="*/ 86859 h 182218"/>
              <a:gd name="connsiteX2" fmla="*/ 64948 w 215597"/>
              <a:gd name="connsiteY2" fmla="*/ 112259 h 182218"/>
              <a:gd name="connsiteX3" fmla="*/ 1448 w 215597"/>
              <a:gd name="connsiteY3" fmla="*/ 182109 h 182218"/>
              <a:gd name="connsiteX4" fmla="*/ 30023 w 215597"/>
              <a:gd name="connsiteY4" fmla="*/ 128134 h 182218"/>
              <a:gd name="connsiteX5" fmla="*/ 134798 w 215597"/>
              <a:gd name="connsiteY5" fmla="*/ 118609 h 182218"/>
              <a:gd name="connsiteX6" fmla="*/ 77648 w 215597"/>
              <a:gd name="connsiteY6" fmla="*/ 121784 h 182218"/>
              <a:gd name="connsiteX7" fmla="*/ 134798 w 215597"/>
              <a:gd name="connsiteY7" fmla="*/ 77334 h 182218"/>
              <a:gd name="connsiteX8" fmla="*/ 172898 w 215597"/>
              <a:gd name="connsiteY8" fmla="*/ 39234 h 182218"/>
              <a:gd name="connsiteX9" fmla="*/ 214173 w 215597"/>
              <a:gd name="connsiteY9" fmla="*/ 1134 h 18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5597" h="182218">
                <a:moveTo>
                  <a:pt x="214173" y="1134"/>
                </a:moveTo>
                <a:cubicBezTo>
                  <a:pt x="205177" y="9072"/>
                  <a:pt x="143794" y="68338"/>
                  <a:pt x="118923" y="86859"/>
                </a:cubicBezTo>
                <a:cubicBezTo>
                  <a:pt x="94052" y="105380"/>
                  <a:pt x="84527" y="96384"/>
                  <a:pt x="64948" y="112259"/>
                </a:cubicBezTo>
                <a:cubicBezTo>
                  <a:pt x="45369" y="128134"/>
                  <a:pt x="7269" y="179463"/>
                  <a:pt x="1448" y="182109"/>
                </a:cubicBezTo>
                <a:cubicBezTo>
                  <a:pt x="-4373" y="184755"/>
                  <a:pt x="7798" y="138717"/>
                  <a:pt x="30023" y="128134"/>
                </a:cubicBezTo>
                <a:cubicBezTo>
                  <a:pt x="52248" y="117551"/>
                  <a:pt x="126861" y="119667"/>
                  <a:pt x="134798" y="118609"/>
                </a:cubicBezTo>
                <a:cubicBezTo>
                  <a:pt x="142735" y="117551"/>
                  <a:pt x="77648" y="128663"/>
                  <a:pt x="77648" y="121784"/>
                </a:cubicBezTo>
                <a:cubicBezTo>
                  <a:pt x="77648" y="114905"/>
                  <a:pt x="118923" y="91092"/>
                  <a:pt x="134798" y="77334"/>
                </a:cubicBezTo>
                <a:cubicBezTo>
                  <a:pt x="150673" y="63576"/>
                  <a:pt x="158611" y="49288"/>
                  <a:pt x="172898" y="39234"/>
                </a:cubicBezTo>
                <a:cubicBezTo>
                  <a:pt x="187185" y="29180"/>
                  <a:pt x="223169" y="-6804"/>
                  <a:pt x="214173" y="1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2C1B2E15-5F91-8E1D-157F-41BE8436A394}"/>
              </a:ext>
            </a:extLst>
          </p:cNvPr>
          <p:cNvSpPr/>
          <p:nvPr/>
        </p:nvSpPr>
        <p:spPr>
          <a:xfrm>
            <a:off x="4705338" y="3711575"/>
            <a:ext cx="101992" cy="15890"/>
          </a:xfrm>
          <a:custGeom>
            <a:avLst/>
            <a:gdLst>
              <a:gd name="connsiteX0" fmla="*/ 12 w 101992"/>
              <a:gd name="connsiteY0" fmla="*/ 15875 h 15890"/>
              <a:gd name="connsiteX1" fmla="*/ 85737 w 101992"/>
              <a:gd name="connsiteY1" fmla="*/ 3175 h 15890"/>
              <a:gd name="connsiteX2" fmla="*/ 101612 w 101992"/>
              <a:gd name="connsiteY2" fmla="*/ 3175 h 15890"/>
              <a:gd name="connsiteX3" fmla="*/ 79387 w 101992"/>
              <a:gd name="connsiteY3" fmla="*/ 0 h 15890"/>
              <a:gd name="connsiteX4" fmla="*/ 12 w 101992"/>
              <a:gd name="connsiteY4" fmla="*/ 15875 h 1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92" h="15890">
                <a:moveTo>
                  <a:pt x="12" y="15875"/>
                </a:moveTo>
                <a:cubicBezTo>
                  <a:pt x="1070" y="16404"/>
                  <a:pt x="85737" y="3175"/>
                  <a:pt x="85737" y="3175"/>
                </a:cubicBezTo>
                <a:cubicBezTo>
                  <a:pt x="102670" y="1058"/>
                  <a:pt x="102670" y="3704"/>
                  <a:pt x="101612" y="3175"/>
                </a:cubicBezTo>
                <a:cubicBezTo>
                  <a:pt x="100554" y="2646"/>
                  <a:pt x="91558" y="0"/>
                  <a:pt x="79387" y="0"/>
                </a:cubicBezTo>
                <a:cubicBezTo>
                  <a:pt x="67216" y="0"/>
                  <a:pt x="-1046" y="15346"/>
                  <a:pt x="12" y="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C237485F-A04F-FD8B-EEB4-E55B2700CE7A}"/>
              </a:ext>
            </a:extLst>
          </p:cNvPr>
          <p:cNvSpPr/>
          <p:nvPr/>
        </p:nvSpPr>
        <p:spPr>
          <a:xfrm>
            <a:off x="4679869" y="3673464"/>
            <a:ext cx="143124" cy="152559"/>
          </a:xfrm>
          <a:custGeom>
            <a:avLst/>
            <a:gdLst>
              <a:gd name="connsiteX0" fmla="*/ 123906 w 143124"/>
              <a:gd name="connsiteY0" fmla="*/ 11 h 152559"/>
              <a:gd name="connsiteX1" fmla="*/ 79456 w 143124"/>
              <a:gd name="connsiteY1" fmla="*/ 88911 h 152559"/>
              <a:gd name="connsiteX2" fmla="*/ 101681 w 143124"/>
              <a:gd name="connsiteY2" fmla="*/ 114311 h 152559"/>
              <a:gd name="connsiteX3" fmla="*/ 142956 w 143124"/>
              <a:gd name="connsiteY3" fmla="*/ 149236 h 152559"/>
              <a:gd name="connsiteX4" fmla="*/ 111206 w 143124"/>
              <a:gd name="connsiteY4" fmla="*/ 133361 h 152559"/>
              <a:gd name="connsiteX5" fmla="*/ 81 w 143124"/>
              <a:gd name="connsiteY5" fmla="*/ 130186 h 152559"/>
              <a:gd name="connsiteX6" fmla="*/ 130256 w 143124"/>
              <a:gd name="connsiteY6" fmla="*/ 152411 h 152559"/>
              <a:gd name="connsiteX7" fmla="*/ 76281 w 143124"/>
              <a:gd name="connsiteY7" fmla="*/ 117486 h 152559"/>
              <a:gd name="connsiteX8" fmla="*/ 47706 w 143124"/>
              <a:gd name="connsiteY8" fmla="*/ 95261 h 152559"/>
              <a:gd name="connsiteX9" fmla="*/ 123906 w 143124"/>
              <a:gd name="connsiteY9" fmla="*/ 11 h 15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124" h="152559">
                <a:moveTo>
                  <a:pt x="123906" y="11"/>
                </a:moveTo>
                <a:cubicBezTo>
                  <a:pt x="129197" y="-1047"/>
                  <a:pt x="83160" y="69861"/>
                  <a:pt x="79456" y="88911"/>
                </a:cubicBezTo>
                <a:cubicBezTo>
                  <a:pt x="75752" y="107961"/>
                  <a:pt x="91098" y="104257"/>
                  <a:pt x="101681" y="114311"/>
                </a:cubicBezTo>
                <a:cubicBezTo>
                  <a:pt x="112264" y="124365"/>
                  <a:pt x="141369" y="146061"/>
                  <a:pt x="142956" y="149236"/>
                </a:cubicBezTo>
                <a:cubicBezTo>
                  <a:pt x="144543" y="152411"/>
                  <a:pt x="135019" y="136536"/>
                  <a:pt x="111206" y="133361"/>
                </a:cubicBezTo>
                <a:cubicBezTo>
                  <a:pt x="87393" y="130186"/>
                  <a:pt x="-3094" y="127011"/>
                  <a:pt x="81" y="130186"/>
                </a:cubicBezTo>
                <a:cubicBezTo>
                  <a:pt x="3256" y="133361"/>
                  <a:pt x="117556" y="154528"/>
                  <a:pt x="130256" y="152411"/>
                </a:cubicBezTo>
                <a:cubicBezTo>
                  <a:pt x="142956" y="150294"/>
                  <a:pt x="90039" y="127011"/>
                  <a:pt x="76281" y="117486"/>
                </a:cubicBezTo>
                <a:cubicBezTo>
                  <a:pt x="62523" y="107961"/>
                  <a:pt x="39239" y="109549"/>
                  <a:pt x="47706" y="95261"/>
                </a:cubicBezTo>
                <a:cubicBezTo>
                  <a:pt x="56173" y="80973"/>
                  <a:pt x="118615" y="1069"/>
                  <a:pt x="123906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23457141-D4F6-C870-0370-31D7AD7CF129}"/>
              </a:ext>
            </a:extLst>
          </p:cNvPr>
          <p:cNvSpPr/>
          <p:nvPr/>
        </p:nvSpPr>
        <p:spPr>
          <a:xfrm>
            <a:off x="4765193" y="3673101"/>
            <a:ext cx="330795" cy="128140"/>
          </a:xfrm>
          <a:custGeom>
            <a:avLst/>
            <a:gdLst>
              <a:gd name="connsiteX0" fmla="*/ 482 w 330795"/>
              <a:gd name="connsiteY0" fmla="*/ 108324 h 128140"/>
              <a:gd name="connsiteX1" fmla="*/ 121132 w 330795"/>
              <a:gd name="connsiteY1" fmla="*/ 124199 h 128140"/>
              <a:gd name="connsiteX2" fmla="*/ 219557 w 330795"/>
              <a:gd name="connsiteY2" fmla="*/ 98799 h 128140"/>
              <a:gd name="connsiteX3" fmla="*/ 324332 w 330795"/>
              <a:gd name="connsiteY3" fmla="*/ 73399 h 128140"/>
              <a:gd name="connsiteX4" fmla="*/ 283057 w 330795"/>
              <a:gd name="connsiteY4" fmla="*/ 76574 h 128140"/>
              <a:gd name="connsiteX5" fmla="*/ 305282 w 330795"/>
              <a:gd name="connsiteY5" fmla="*/ 67049 h 128140"/>
              <a:gd name="connsiteX6" fmla="*/ 241782 w 330795"/>
              <a:gd name="connsiteY6" fmla="*/ 374 h 128140"/>
              <a:gd name="connsiteX7" fmla="*/ 302107 w 330795"/>
              <a:gd name="connsiteY7" fmla="*/ 41649 h 128140"/>
              <a:gd name="connsiteX8" fmla="*/ 330682 w 330795"/>
              <a:gd name="connsiteY8" fmla="*/ 76574 h 128140"/>
              <a:gd name="connsiteX9" fmla="*/ 292582 w 330795"/>
              <a:gd name="connsiteY9" fmla="*/ 86099 h 128140"/>
              <a:gd name="connsiteX10" fmla="*/ 168757 w 330795"/>
              <a:gd name="connsiteY10" fmla="*/ 127374 h 128140"/>
              <a:gd name="connsiteX11" fmla="*/ 482 w 330795"/>
              <a:gd name="connsiteY11" fmla="*/ 108324 h 12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0795" h="128140">
                <a:moveTo>
                  <a:pt x="482" y="108324"/>
                </a:moveTo>
                <a:cubicBezTo>
                  <a:pt x="-7456" y="107795"/>
                  <a:pt x="84620" y="125786"/>
                  <a:pt x="121132" y="124199"/>
                </a:cubicBezTo>
                <a:cubicBezTo>
                  <a:pt x="157644" y="122612"/>
                  <a:pt x="219557" y="98799"/>
                  <a:pt x="219557" y="98799"/>
                </a:cubicBezTo>
                <a:cubicBezTo>
                  <a:pt x="253424" y="90332"/>
                  <a:pt x="313749" y="77103"/>
                  <a:pt x="324332" y="73399"/>
                </a:cubicBezTo>
                <a:cubicBezTo>
                  <a:pt x="334915" y="69695"/>
                  <a:pt x="286232" y="77632"/>
                  <a:pt x="283057" y="76574"/>
                </a:cubicBezTo>
                <a:cubicBezTo>
                  <a:pt x="279882" y="75516"/>
                  <a:pt x="312161" y="79749"/>
                  <a:pt x="305282" y="67049"/>
                </a:cubicBezTo>
                <a:cubicBezTo>
                  <a:pt x="298403" y="54349"/>
                  <a:pt x="242311" y="4607"/>
                  <a:pt x="241782" y="374"/>
                </a:cubicBezTo>
                <a:cubicBezTo>
                  <a:pt x="241253" y="-3859"/>
                  <a:pt x="287290" y="28949"/>
                  <a:pt x="302107" y="41649"/>
                </a:cubicBezTo>
                <a:cubicBezTo>
                  <a:pt x="316924" y="54349"/>
                  <a:pt x="332269" y="69166"/>
                  <a:pt x="330682" y="76574"/>
                </a:cubicBezTo>
                <a:cubicBezTo>
                  <a:pt x="329095" y="83982"/>
                  <a:pt x="319570" y="77632"/>
                  <a:pt x="292582" y="86099"/>
                </a:cubicBezTo>
                <a:cubicBezTo>
                  <a:pt x="265594" y="94566"/>
                  <a:pt x="211619" y="122082"/>
                  <a:pt x="168757" y="127374"/>
                </a:cubicBezTo>
                <a:cubicBezTo>
                  <a:pt x="125895" y="132666"/>
                  <a:pt x="8420" y="108853"/>
                  <a:pt x="482" y="108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58D667F-593A-1522-7AB6-97F3446BC02C}"/>
              </a:ext>
            </a:extLst>
          </p:cNvPr>
          <p:cNvSpPr/>
          <p:nvPr/>
        </p:nvSpPr>
        <p:spPr>
          <a:xfrm>
            <a:off x="4740275" y="3784600"/>
            <a:ext cx="295275" cy="20461"/>
          </a:xfrm>
          <a:custGeom>
            <a:avLst/>
            <a:gdLst>
              <a:gd name="connsiteX0" fmla="*/ 0 w 295275"/>
              <a:gd name="connsiteY0" fmla="*/ 0 h 20461"/>
              <a:gd name="connsiteX1" fmla="*/ 168275 w 295275"/>
              <a:gd name="connsiteY1" fmla="*/ 19050 h 20461"/>
              <a:gd name="connsiteX2" fmla="*/ 295275 w 295275"/>
              <a:gd name="connsiteY2" fmla="*/ 19050 h 20461"/>
              <a:gd name="connsiteX3" fmla="*/ 171450 w 295275"/>
              <a:gd name="connsiteY3" fmla="*/ 19050 h 20461"/>
              <a:gd name="connsiteX4" fmla="*/ 79375 w 295275"/>
              <a:gd name="connsiteY4" fmla="*/ 19050 h 20461"/>
              <a:gd name="connsiteX5" fmla="*/ 152400 w 295275"/>
              <a:gd name="connsiteY5" fmla="*/ 19050 h 20461"/>
              <a:gd name="connsiteX6" fmla="*/ 0 w 295275"/>
              <a:gd name="connsiteY6" fmla="*/ 0 h 2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5275" h="20461">
                <a:moveTo>
                  <a:pt x="0" y="0"/>
                </a:moveTo>
                <a:cubicBezTo>
                  <a:pt x="2646" y="0"/>
                  <a:pt x="119063" y="15875"/>
                  <a:pt x="168275" y="19050"/>
                </a:cubicBezTo>
                <a:cubicBezTo>
                  <a:pt x="217487" y="22225"/>
                  <a:pt x="295275" y="19050"/>
                  <a:pt x="295275" y="19050"/>
                </a:cubicBezTo>
                <a:lnTo>
                  <a:pt x="171450" y="19050"/>
                </a:lnTo>
                <a:lnTo>
                  <a:pt x="79375" y="19050"/>
                </a:lnTo>
                <a:cubicBezTo>
                  <a:pt x="76200" y="19050"/>
                  <a:pt x="160867" y="20108"/>
                  <a:pt x="152400" y="190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F3B6ED5D-5077-3749-1CFC-7475479AE5A0}"/>
              </a:ext>
            </a:extLst>
          </p:cNvPr>
          <p:cNvSpPr/>
          <p:nvPr/>
        </p:nvSpPr>
        <p:spPr>
          <a:xfrm>
            <a:off x="4752421" y="3778238"/>
            <a:ext cx="216479" cy="44836"/>
          </a:xfrm>
          <a:custGeom>
            <a:avLst/>
            <a:gdLst>
              <a:gd name="connsiteX0" fmla="*/ 554 w 216479"/>
              <a:gd name="connsiteY0" fmla="*/ 12 h 44836"/>
              <a:gd name="connsiteX1" fmla="*/ 149779 w 216479"/>
              <a:gd name="connsiteY1" fmla="*/ 22237 h 44836"/>
              <a:gd name="connsiteX2" fmla="*/ 216454 w 216479"/>
              <a:gd name="connsiteY2" fmla="*/ 15887 h 44836"/>
              <a:gd name="connsiteX3" fmla="*/ 143429 w 216479"/>
              <a:gd name="connsiteY3" fmla="*/ 28587 h 44836"/>
              <a:gd name="connsiteX4" fmla="*/ 92629 w 216479"/>
              <a:gd name="connsiteY4" fmla="*/ 44462 h 44836"/>
              <a:gd name="connsiteX5" fmla="*/ 133904 w 216479"/>
              <a:gd name="connsiteY5" fmla="*/ 38112 h 44836"/>
              <a:gd name="connsiteX6" fmla="*/ 98979 w 216479"/>
              <a:gd name="connsiteY6" fmla="*/ 19062 h 44836"/>
              <a:gd name="connsiteX7" fmla="*/ 554 w 216479"/>
              <a:gd name="connsiteY7" fmla="*/ 12 h 4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479" h="44836">
                <a:moveTo>
                  <a:pt x="554" y="12"/>
                </a:moveTo>
                <a:cubicBezTo>
                  <a:pt x="9021" y="541"/>
                  <a:pt x="113796" y="19591"/>
                  <a:pt x="149779" y="22237"/>
                </a:cubicBezTo>
                <a:cubicBezTo>
                  <a:pt x="185762" y="24883"/>
                  <a:pt x="217512" y="14829"/>
                  <a:pt x="216454" y="15887"/>
                </a:cubicBezTo>
                <a:cubicBezTo>
                  <a:pt x="215396" y="16945"/>
                  <a:pt x="164066" y="23825"/>
                  <a:pt x="143429" y="28587"/>
                </a:cubicBezTo>
                <a:cubicBezTo>
                  <a:pt x="122792" y="33349"/>
                  <a:pt x="94216" y="42875"/>
                  <a:pt x="92629" y="44462"/>
                </a:cubicBezTo>
                <a:cubicBezTo>
                  <a:pt x="91042" y="46049"/>
                  <a:pt x="132846" y="42345"/>
                  <a:pt x="133904" y="38112"/>
                </a:cubicBezTo>
                <a:cubicBezTo>
                  <a:pt x="134962" y="33879"/>
                  <a:pt x="114854" y="22766"/>
                  <a:pt x="98979" y="19062"/>
                </a:cubicBezTo>
                <a:cubicBezTo>
                  <a:pt x="83104" y="15358"/>
                  <a:pt x="-7913" y="-517"/>
                  <a:pt x="55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3EF74DC1-2948-279B-679B-B4BA45F6D879}"/>
              </a:ext>
            </a:extLst>
          </p:cNvPr>
          <p:cNvSpPr/>
          <p:nvPr/>
        </p:nvSpPr>
        <p:spPr>
          <a:xfrm>
            <a:off x="4798484" y="3628865"/>
            <a:ext cx="271999" cy="168718"/>
          </a:xfrm>
          <a:custGeom>
            <a:avLst/>
            <a:gdLst>
              <a:gd name="connsiteX0" fmla="*/ 5291 w 271999"/>
              <a:gd name="connsiteY0" fmla="*/ 50960 h 168718"/>
              <a:gd name="connsiteX1" fmla="*/ 8466 w 271999"/>
              <a:gd name="connsiteY1" fmla="*/ 101760 h 168718"/>
              <a:gd name="connsiteX2" fmla="*/ 30691 w 271999"/>
              <a:gd name="connsiteY2" fmla="*/ 149385 h 168718"/>
              <a:gd name="connsiteX3" fmla="*/ 94191 w 271999"/>
              <a:gd name="connsiteY3" fmla="*/ 168435 h 168718"/>
              <a:gd name="connsiteX4" fmla="*/ 218016 w 271999"/>
              <a:gd name="connsiteY4" fmla="*/ 136685 h 168718"/>
              <a:gd name="connsiteX5" fmla="*/ 227541 w 271999"/>
              <a:gd name="connsiteY5" fmla="*/ 79535 h 168718"/>
              <a:gd name="connsiteX6" fmla="*/ 271991 w 271999"/>
              <a:gd name="connsiteY6" fmla="*/ 82710 h 168718"/>
              <a:gd name="connsiteX7" fmla="*/ 230716 w 271999"/>
              <a:gd name="connsiteY7" fmla="*/ 25560 h 168718"/>
              <a:gd name="connsiteX8" fmla="*/ 173566 w 271999"/>
              <a:gd name="connsiteY8" fmla="*/ 160 h 168718"/>
              <a:gd name="connsiteX9" fmla="*/ 78316 w 271999"/>
              <a:gd name="connsiteY9" fmla="*/ 16035 h 168718"/>
              <a:gd name="connsiteX10" fmla="*/ 5291 w 271999"/>
              <a:gd name="connsiteY10" fmla="*/ 50960 h 16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999" h="168718">
                <a:moveTo>
                  <a:pt x="5291" y="50960"/>
                </a:moveTo>
                <a:cubicBezTo>
                  <a:pt x="-6351" y="65247"/>
                  <a:pt x="4233" y="85356"/>
                  <a:pt x="8466" y="101760"/>
                </a:cubicBezTo>
                <a:cubicBezTo>
                  <a:pt x="12699" y="118164"/>
                  <a:pt x="16404" y="138273"/>
                  <a:pt x="30691" y="149385"/>
                </a:cubicBezTo>
                <a:cubicBezTo>
                  <a:pt x="44979" y="160498"/>
                  <a:pt x="62970" y="170552"/>
                  <a:pt x="94191" y="168435"/>
                </a:cubicBezTo>
                <a:cubicBezTo>
                  <a:pt x="125412" y="166318"/>
                  <a:pt x="195791" y="151502"/>
                  <a:pt x="218016" y="136685"/>
                </a:cubicBezTo>
                <a:cubicBezTo>
                  <a:pt x="240241" y="121868"/>
                  <a:pt x="218545" y="88531"/>
                  <a:pt x="227541" y="79535"/>
                </a:cubicBezTo>
                <a:cubicBezTo>
                  <a:pt x="236537" y="70539"/>
                  <a:pt x="271462" y="91706"/>
                  <a:pt x="271991" y="82710"/>
                </a:cubicBezTo>
                <a:cubicBezTo>
                  <a:pt x="272520" y="73714"/>
                  <a:pt x="247120" y="39318"/>
                  <a:pt x="230716" y="25560"/>
                </a:cubicBezTo>
                <a:cubicBezTo>
                  <a:pt x="214312" y="11802"/>
                  <a:pt x="198966" y="1747"/>
                  <a:pt x="173566" y="160"/>
                </a:cubicBezTo>
                <a:cubicBezTo>
                  <a:pt x="148166" y="-1428"/>
                  <a:pt x="104774" y="9156"/>
                  <a:pt x="78316" y="16035"/>
                </a:cubicBezTo>
                <a:cubicBezTo>
                  <a:pt x="51858" y="22914"/>
                  <a:pt x="16933" y="36673"/>
                  <a:pt x="5291" y="509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406E5B5E-3533-9217-F5CB-1D5196456AB3}"/>
              </a:ext>
            </a:extLst>
          </p:cNvPr>
          <p:cNvSpPr/>
          <p:nvPr/>
        </p:nvSpPr>
        <p:spPr>
          <a:xfrm rot="20889673">
            <a:off x="4869294" y="3681866"/>
            <a:ext cx="8255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989833C6-845A-FB9B-D374-30DCB375C301}"/>
              </a:ext>
            </a:extLst>
          </p:cNvPr>
          <p:cNvSpPr/>
          <p:nvPr/>
        </p:nvSpPr>
        <p:spPr>
          <a:xfrm>
            <a:off x="3270246" y="3768074"/>
            <a:ext cx="409868" cy="235601"/>
          </a:xfrm>
          <a:custGeom>
            <a:avLst/>
            <a:gdLst>
              <a:gd name="connsiteX0" fmla="*/ 409579 w 409868"/>
              <a:gd name="connsiteY0" fmla="*/ 651 h 235601"/>
              <a:gd name="connsiteX1" fmla="*/ 222254 w 409868"/>
              <a:gd name="connsiteY1" fmla="*/ 89551 h 235601"/>
              <a:gd name="connsiteX2" fmla="*/ 187329 w 409868"/>
              <a:gd name="connsiteY2" fmla="*/ 114951 h 235601"/>
              <a:gd name="connsiteX3" fmla="*/ 142879 w 409868"/>
              <a:gd name="connsiteY3" fmla="*/ 191151 h 235601"/>
              <a:gd name="connsiteX4" fmla="*/ 69854 w 409868"/>
              <a:gd name="connsiteY4" fmla="*/ 222901 h 235601"/>
              <a:gd name="connsiteX5" fmla="*/ 4 w 409868"/>
              <a:gd name="connsiteY5" fmla="*/ 235601 h 235601"/>
              <a:gd name="connsiteX6" fmla="*/ 73029 w 409868"/>
              <a:gd name="connsiteY6" fmla="*/ 222901 h 235601"/>
              <a:gd name="connsiteX7" fmla="*/ 171454 w 409868"/>
              <a:gd name="connsiteY7" fmla="*/ 191151 h 235601"/>
              <a:gd name="connsiteX8" fmla="*/ 133354 w 409868"/>
              <a:gd name="connsiteY8" fmla="*/ 200676 h 235601"/>
              <a:gd name="connsiteX9" fmla="*/ 288929 w 409868"/>
              <a:gd name="connsiteY9" fmla="*/ 108601 h 235601"/>
              <a:gd name="connsiteX10" fmla="*/ 263529 w 409868"/>
              <a:gd name="connsiteY10" fmla="*/ 121301 h 235601"/>
              <a:gd name="connsiteX11" fmla="*/ 323854 w 409868"/>
              <a:gd name="connsiteY11" fmla="*/ 73676 h 235601"/>
              <a:gd name="connsiteX12" fmla="*/ 292104 w 409868"/>
              <a:gd name="connsiteY12" fmla="*/ 67326 h 235601"/>
              <a:gd name="connsiteX13" fmla="*/ 304804 w 409868"/>
              <a:gd name="connsiteY13" fmla="*/ 32401 h 235601"/>
              <a:gd name="connsiteX14" fmla="*/ 266704 w 409868"/>
              <a:gd name="connsiteY14" fmla="*/ 48276 h 235601"/>
              <a:gd name="connsiteX15" fmla="*/ 409579 w 409868"/>
              <a:gd name="connsiteY15" fmla="*/ 651 h 23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9868" h="235601">
                <a:moveTo>
                  <a:pt x="409579" y="651"/>
                </a:moveTo>
                <a:cubicBezTo>
                  <a:pt x="402171" y="7530"/>
                  <a:pt x="259296" y="70501"/>
                  <a:pt x="222254" y="89551"/>
                </a:cubicBezTo>
                <a:cubicBezTo>
                  <a:pt x="185212" y="108601"/>
                  <a:pt x="200558" y="98018"/>
                  <a:pt x="187329" y="114951"/>
                </a:cubicBezTo>
                <a:cubicBezTo>
                  <a:pt x="174100" y="131884"/>
                  <a:pt x="162458" y="173159"/>
                  <a:pt x="142879" y="191151"/>
                </a:cubicBezTo>
                <a:cubicBezTo>
                  <a:pt x="123300" y="209143"/>
                  <a:pt x="93666" y="215493"/>
                  <a:pt x="69854" y="222901"/>
                </a:cubicBezTo>
                <a:cubicBezTo>
                  <a:pt x="46041" y="230309"/>
                  <a:pt x="-525" y="235601"/>
                  <a:pt x="4" y="235601"/>
                </a:cubicBezTo>
                <a:cubicBezTo>
                  <a:pt x="533" y="235601"/>
                  <a:pt x="44454" y="230309"/>
                  <a:pt x="73029" y="222901"/>
                </a:cubicBezTo>
                <a:cubicBezTo>
                  <a:pt x="101604" y="215493"/>
                  <a:pt x="161400" y="194855"/>
                  <a:pt x="171454" y="191151"/>
                </a:cubicBezTo>
                <a:cubicBezTo>
                  <a:pt x="181508" y="187447"/>
                  <a:pt x="113775" y="214434"/>
                  <a:pt x="133354" y="200676"/>
                </a:cubicBezTo>
                <a:cubicBezTo>
                  <a:pt x="152933" y="186918"/>
                  <a:pt x="267233" y="121830"/>
                  <a:pt x="288929" y="108601"/>
                </a:cubicBezTo>
                <a:cubicBezTo>
                  <a:pt x="310625" y="95372"/>
                  <a:pt x="257708" y="127122"/>
                  <a:pt x="263529" y="121301"/>
                </a:cubicBezTo>
                <a:cubicBezTo>
                  <a:pt x="269350" y="115480"/>
                  <a:pt x="319092" y="82672"/>
                  <a:pt x="323854" y="73676"/>
                </a:cubicBezTo>
                <a:cubicBezTo>
                  <a:pt x="328616" y="64680"/>
                  <a:pt x="295279" y="74205"/>
                  <a:pt x="292104" y="67326"/>
                </a:cubicBezTo>
                <a:cubicBezTo>
                  <a:pt x="288929" y="60447"/>
                  <a:pt x="309037" y="35576"/>
                  <a:pt x="304804" y="32401"/>
                </a:cubicBezTo>
                <a:cubicBezTo>
                  <a:pt x="300571" y="29226"/>
                  <a:pt x="253475" y="53038"/>
                  <a:pt x="266704" y="48276"/>
                </a:cubicBezTo>
                <a:cubicBezTo>
                  <a:pt x="279933" y="43514"/>
                  <a:pt x="416987" y="-6228"/>
                  <a:pt x="409579" y="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2558690D-B86D-E89F-CD5A-630EBBC53931}"/>
              </a:ext>
            </a:extLst>
          </p:cNvPr>
          <p:cNvSpPr/>
          <p:nvPr/>
        </p:nvSpPr>
        <p:spPr>
          <a:xfrm>
            <a:off x="3638199" y="3752850"/>
            <a:ext cx="331491" cy="108441"/>
          </a:xfrm>
          <a:custGeom>
            <a:avLst/>
            <a:gdLst>
              <a:gd name="connsiteX0" fmla="*/ 351 w 331491"/>
              <a:gd name="connsiteY0" fmla="*/ 0 h 108441"/>
              <a:gd name="connsiteX1" fmla="*/ 228951 w 331491"/>
              <a:gd name="connsiteY1" fmla="*/ 28575 h 108441"/>
              <a:gd name="connsiteX2" fmla="*/ 279751 w 331491"/>
              <a:gd name="connsiteY2" fmla="*/ 44450 h 108441"/>
              <a:gd name="connsiteX3" fmla="*/ 327376 w 331491"/>
              <a:gd name="connsiteY3" fmla="*/ 107950 h 108441"/>
              <a:gd name="connsiteX4" fmla="*/ 317851 w 331491"/>
              <a:gd name="connsiteY4" fmla="*/ 73025 h 108441"/>
              <a:gd name="connsiteX5" fmla="*/ 228951 w 331491"/>
              <a:gd name="connsiteY5" fmla="*/ 57150 h 108441"/>
              <a:gd name="connsiteX6" fmla="*/ 267051 w 331491"/>
              <a:gd name="connsiteY6" fmla="*/ 53975 h 108441"/>
              <a:gd name="connsiteX7" fmla="*/ 178151 w 331491"/>
              <a:gd name="connsiteY7" fmla="*/ 28575 h 108441"/>
              <a:gd name="connsiteX8" fmla="*/ 351 w 331491"/>
              <a:gd name="connsiteY8" fmla="*/ 0 h 10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491" h="108441">
                <a:moveTo>
                  <a:pt x="351" y="0"/>
                </a:moveTo>
                <a:cubicBezTo>
                  <a:pt x="8818" y="0"/>
                  <a:pt x="182384" y="21167"/>
                  <a:pt x="228951" y="28575"/>
                </a:cubicBezTo>
                <a:cubicBezTo>
                  <a:pt x="275518" y="35983"/>
                  <a:pt x="263347" y="31221"/>
                  <a:pt x="279751" y="44450"/>
                </a:cubicBezTo>
                <a:cubicBezTo>
                  <a:pt x="296155" y="57679"/>
                  <a:pt x="321026" y="103188"/>
                  <a:pt x="327376" y="107950"/>
                </a:cubicBezTo>
                <a:cubicBezTo>
                  <a:pt x="333726" y="112712"/>
                  <a:pt x="334255" y="81492"/>
                  <a:pt x="317851" y="73025"/>
                </a:cubicBezTo>
                <a:cubicBezTo>
                  <a:pt x="301447" y="64558"/>
                  <a:pt x="237418" y="60325"/>
                  <a:pt x="228951" y="57150"/>
                </a:cubicBezTo>
                <a:cubicBezTo>
                  <a:pt x="220484" y="53975"/>
                  <a:pt x="275518" y="58738"/>
                  <a:pt x="267051" y="53975"/>
                </a:cubicBezTo>
                <a:cubicBezTo>
                  <a:pt x="258584" y="49212"/>
                  <a:pt x="217309" y="34396"/>
                  <a:pt x="178151" y="28575"/>
                </a:cubicBezTo>
                <a:cubicBezTo>
                  <a:pt x="138993" y="22754"/>
                  <a:pt x="-8116" y="0"/>
                  <a:pt x="3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573CC08-D50B-D64C-678D-16004797B55A}"/>
              </a:ext>
            </a:extLst>
          </p:cNvPr>
          <p:cNvSpPr/>
          <p:nvPr/>
        </p:nvSpPr>
        <p:spPr>
          <a:xfrm>
            <a:off x="3768305" y="3800340"/>
            <a:ext cx="259226" cy="127783"/>
          </a:xfrm>
          <a:custGeom>
            <a:avLst/>
            <a:gdLst>
              <a:gd name="connsiteX0" fmla="*/ 420 w 259226"/>
              <a:gd name="connsiteY0" fmla="*/ 135 h 127783"/>
              <a:gd name="connsiteX1" fmla="*/ 98845 w 259226"/>
              <a:gd name="connsiteY1" fmla="*/ 19185 h 127783"/>
              <a:gd name="connsiteX2" fmla="*/ 155995 w 259226"/>
              <a:gd name="connsiteY2" fmla="*/ 47760 h 127783"/>
              <a:gd name="connsiteX3" fmla="*/ 197270 w 259226"/>
              <a:gd name="connsiteY3" fmla="*/ 63635 h 127783"/>
              <a:gd name="connsiteX4" fmla="*/ 257595 w 259226"/>
              <a:gd name="connsiteY4" fmla="*/ 127135 h 127783"/>
              <a:gd name="connsiteX5" fmla="*/ 232195 w 259226"/>
              <a:gd name="connsiteY5" fmla="*/ 95385 h 127783"/>
              <a:gd name="connsiteX6" fmla="*/ 130595 w 259226"/>
              <a:gd name="connsiteY6" fmla="*/ 76335 h 127783"/>
              <a:gd name="connsiteX7" fmla="*/ 187745 w 259226"/>
              <a:gd name="connsiteY7" fmla="*/ 76335 h 127783"/>
              <a:gd name="connsiteX8" fmla="*/ 140120 w 259226"/>
              <a:gd name="connsiteY8" fmla="*/ 28710 h 127783"/>
              <a:gd name="connsiteX9" fmla="*/ 420 w 259226"/>
              <a:gd name="connsiteY9" fmla="*/ 135 h 12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9226" h="127783">
                <a:moveTo>
                  <a:pt x="420" y="135"/>
                </a:moveTo>
                <a:cubicBezTo>
                  <a:pt x="-6459" y="-1452"/>
                  <a:pt x="72916" y="11248"/>
                  <a:pt x="98845" y="19185"/>
                </a:cubicBezTo>
                <a:cubicBezTo>
                  <a:pt x="124774" y="27122"/>
                  <a:pt x="139591" y="40352"/>
                  <a:pt x="155995" y="47760"/>
                </a:cubicBezTo>
                <a:cubicBezTo>
                  <a:pt x="172399" y="55168"/>
                  <a:pt x="180337" y="50406"/>
                  <a:pt x="197270" y="63635"/>
                </a:cubicBezTo>
                <a:cubicBezTo>
                  <a:pt x="214203" y="76864"/>
                  <a:pt x="251774" y="121843"/>
                  <a:pt x="257595" y="127135"/>
                </a:cubicBezTo>
                <a:cubicBezTo>
                  <a:pt x="263416" y="132427"/>
                  <a:pt x="253362" y="103852"/>
                  <a:pt x="232195" y="95385"/>
                </a:cubicBezTo>
                <a:cubicBezTo>
                  <a:pt x="211028" y="86918"/>
                  <a:pt x="138003" y="79510"/>
                  <a:pt x="130595" y="76335"/>
                </a:cubicBezTo>
                <a:cubicBezTo>
                  <a:pt x="123187" y="73160"/>
                  <a:pt x="186157" y="84273"/>
                  <a:pt x="187745" y="76335"/>
                </a:cubicBezTo>
                <a:cubicBezTo>
                  <a:pt x="189333" y="68397"/>
                  <a:pt x="166049" y="40881"/>
                  <a:pt x="140120" y="28710"/>
                </a:cubicBezTo>
                <a:cubicBezTo>
                  <a:pt x="114191" y="16539"/>
                  <a:pt x="7299" y="1722"/>
                  <a:pt x="420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72E5EA85-DCBB-1EF0-F4E4-B26B08D3F034}"/>
              </a:ext>
            </a:extLst>
          </p:cNvPr>
          <p:cNvSpPr/>
          <p:nvPr/>
        </p:nvSpPr>
        <p:spPr>
          <a:xfrm>
            <a:off x="3727433" y="3793647"/>
            <a:ext cx="285782" cy="111658"/>
          </a:xfrm>
          <a:custGeom>
            <a:avLst/>
            <a:gdLst>
              <a:gd name="connsiteX0" fmla="*/ 17 w 285782"/>
              <a:gd name="connsiteY0" fmla="*/ 478 h 111658"/>
              <a:gd name="connsiteX1" fmla="*/ 139717 w 285782"/>
              <a:gd name="connsiteY1" fmla="*/ 41753 h 111658"/>
              <a:gd name="connsiteX2" fmla="*/ 158767 w 285782"/>
              <a:gd name="connsiteY2" fmla="*/ 73503 h 111658"/>
              <a:gd name="connsiteX3" fmla="*/ 136542 w 285782"/>
              <a:gd name="connsiteY3" fmla="*/ 89378 h 111658"/>
              <a:gd name="connsiteX4" fmla="*/ 63517 w 285782"/>
              <a:gd name="connsiteY4" fmla="*/ 111603 h 111658"/>
              <a:gd name="connsiteX5" fmla="*/ 114317 w 285782"/>
              <a:gd name="connsiteY5" fmla="*/ 95728 h 111658"/>
              <a:gd name="connsiteX6" fmla="*/ 206392 w 285782"/>
              <a:gd name="connsiteY6" fmla="*/ 95728 h 111658"/>
              <a:gd name="connsiteX7" fmla="*/ 285767 w 285782"/>
              <a:gd name="connsiteY7" fmla="*/ 111603 h 111658"/>
              <a:gd name="connsiteX8" fmla="*/ 212742 w 285782"/>
              <a:gd name="connsiteY8" fmla="*/ 95728 h 111658"/>
              <a:gd name="connsiteX9" fmla="*/ 165117 w 285782"/>
              <a:gd name="connsiteY9" fmla="*/ 86203 h 111658"/>
              <a:gd name="connsiteX10" fmla="*/ 187342 w 285782"/>
              <a:gd name="connsiteY10" fmla="*/ 83028 h 111658"/>
              <a:gd name="connsiteX11" fmla="*/ 130192 w 285782"/>
              <a:gd name="connsiteY11" fmla="*/ 22703 h 111658"/>
              <a:gd name="connsiteX12" fmla="*/ 17 w 285782"/>
              <a:gd name="connsiteY12" fmla="*/ 478 h 11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5782" h="111658">
                <a:moveTo>
                  <a:pt x="17" y="478"/>
                </a:moveTo>
                <a:cubicBezTo>
                  <a:pt x="1604" y="3653"/>
                  <a:pt x="113259" y="29582"/>
                  <a:pt x="139717" y="41753"/>
                </a:cubicBezTo>
                <a:cubicBezTo>
                  <a:pt x="166175" y="53924"/>
                  <a:pt x="158767" y="73503"/>
                  <a:pt x="158767" y="73503"/>
                </a:cubicBezTo>
                <a:cubicBezTo>
                  <a:pt x="158238" y="81441"/>
                  <a:pt x="152417" y="83028"/>
                  <a:pt x="136542" y="89378"/>
                </a:cubicBezTo>
                <a:cubicBezTo>
                  <a:pt x="120667" y="95728"/>
                  <a:pt x="67221" y="110545"/>
                  <a:pt x="63517" y="111603"/>
                </a:cubicBezTo>
                <a:cubicBezTo>
                  <a:pt x="59813" y="112661"/>
                  <a:pt x="90505" y="98374"/>
                  <a:pt x="114317" y="95728"/>
                </a:cubicBezTo>
                <a:cubicBezTo>
                  <a:pt x="138129" y="93082"/>
                  <a:pt x="177817" y="93082"/>
                  <a:pt x="206392" y="95728"/>
                </a:cubicBezTo>
                <a:cubicBezTo>
                  <a:pt x="234967" y="98374"/>
                  <a:pt x="284709" y="111603"/>
                  <a:pt x="285767" y="111603"/>
                </a:cubicBezTo>
                <a:cubicBezTo>
                  <a:pt x="286825" y="111603"/>
                  <a:pt x="232850" y="99961"/>
                  <a:pt x="212742" y="95728"/>
                </a:cubicBezTo>
                <a:cubicBezTo>
                  <a:pt x="192634" y="91495"/>
                  <a:pt x="169350" y="88320"/>
                  <a:pt x="165117" y="86203"/>
                </a:cubicBezTo>
                <a:cubicBezTo>
                  <a:pt x="160884" y="84086"/>
                  <a:pt x="193163" y="93611"/>
                  <a:pt x="187342" y="83028"/>
                </a:cubicBezTo>
                <a:cubicBezTo>
                  <a:pt x="181521" y="72445"/>
                  <a:pt x="157180" y="34874"/>
                  <a:pt x="130192" y="22703"/>
                </a:cubicBezTo>
                <a:cubicBezTo>
                  <a:pt x="103205" y="10532"/>
                  <a:pt x="-1570" y="-2697"/>
                  <a:pt x="17" y="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5CAF7A7F-CDC1-968A-E1BF-3893DEF9057F}"/>
              </a:ext>
            </a:extLst>
          </p:cNvPr>
          <p:cNvSpPr/>
          <p:nvPr/>
        </p:nvSpPr>
        <p:spPr>
          <a:xfrm>
            <a:off x="3522709" y="3754262"/>
            <a:ext cx="381357" cy="167832"/>
          </a:xfrm>
          <a:custGeom>
            <a:avLst/>
            <a:gdLst>
              <a:gd name="connsiteX0" fmla="*/ 379366 w 381357"/>
              <a:gd name="connsiteY0" fmla="*/ 52563 h 167832"/>
              <a:gd name="connsiteX1" fmla="*/ 309516 w 381357"/>
              <a:gd name="connsiteY1" fmla="*/ 46213 h 167832"/>
              <a:gd name="connsiteX2" fmla="*/ 274591 w 381357"/>
              <a:gd name="connsiteY2" fmla="*/ 97013 h 167832"/>
              <a:gd name="connsiteX3" fmla="*/ 252366 w 381357"/>
              <a:gd name="connsiteY3" fmla="*/ 163688 h 167832"/>
              <a:gd name="connsiteX4" fmla="*/ 96791 w 381357"/>
              <a:gd name="connsiteY4" fmla="*/ 154163 h 167832"/>
              <a:gd name="connsiteX5" fmla="*/ 52341 w 381357"/>
              <a:gd name="connsiteY5" fmla="*/ 100188 h 167832"/>
              <a:gd name="connsiteX6" fmla="*/ 26941 w 381357"/>
              <a:gd name="connsiteY6" fmla="*/ 84313 h 167832"/>
              <a:gd name="connsiteX7" fmla="*/ 1541 w 381357"/>
              <a:gd name="connsiteY7" fmla="*/ 93838 h 167832"/>
              <a:gd name="connsiteX8" fmla="*/ 74566 w 381357"/>
              <a:gd name="connsiteY8" fmla="*/ 36688 h 167832"/>
              <a:gd name="connsiteX9" fmla="*/ 147591 w 381357"/>
              <a:gd name="connsiteY9" fmla="*/ 1763 h 167832"/>
              <a:gd name="connsiteX10" fmla="*/ 223791 w 381357"/>
              <a:gd name="connsiteY10" fmla="*/ 8113 h 167832"/>
              <a:gd name="connsiteX11" fmla="*/ 379366 w 381357"/>
              <a:gd name="connsiteY11" fmla="*/ 52563 h 16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357" h="167832">
                <a:moveTo>
                  <a:pt x="379366" y="52563"/>
                </a:moveTo>
                <a:cubicBezTo>
                  <a:pt x="393654" y="58913"/>
                  <a:pt x="326978" y="38805"/>
                  <a:pt x="309516" y="46213"/>
                </a:cubicBezTo>
                <a:cubicBezTo>
                  <a:pt x="292054" y="53621"/>
                  <a:pt x="284116" y="77434"/>
                  <a:pt x="274591" y="97013"/>
                </a:cubicBezTo>
                <a:cubicBezTo>
                  <a:pt x="265066" y="116592"/>
                  <a:pt x="281999" y="154163"/>
                  <a:pt x="252366" y="163688"/>
                </a:cubicBezTo>
                <a:cubicBezTo>
                  <a:pt x="222733" y="173213"/>
                  <a:pt x="130128" y="164746"/>
                  <a:pt x="96791" y="154163"/>
                </a:cubicBezTo>
                <a:cubicBezTo>
                  <a:pt x="63453" y="143580"/>
                  <a:pt x="63983" y="111830"/>
                  <a:pt x="52341" y="100188"/>
                </a:cubicBezTo>
                <a:cubicBezTo>
                  <a:pt x="40699" y="88546"/>
                  <a:pt x="35408" y="85371"/>
                  <a:pt x="26941" y="84313"/>
                </a:cubicBezTo>
                <a:cubicBezTo>
                  <a:pt x="18474" y="83255"/>
                  <a:pt x="-6396" y="101775"/>
                  <a:pt x="1541" y="93838"/>
                </a:cubicBezTo>
                <a:cubicBezTo>
                  <a:pt x="9478" y="85901"/>
                  <a:pt x="50224" y="52034"/>
                  <a:pt x="74566" y="36688"/>
                </a:cubicBezTo>
                <a:cubicBezTo>
                  <a:pt x="98908" y="21342"/>
                  <a:pt x="122720" y="6525"/>
                  <a:pt x="147591" y="1763"/>
                </a:cubicBezTo>
                <a:cubicBezTo>
                  <a:pt x="172462" y="-2999"/>
                  <a:pt x="192041" y="2821"/>
                  <a:pt x="223791" y="8113"/>
                </a:cubicBezTo>
                <a:cubicBezTo>
                  <a:pt x="255541" y="13405"/>
                  <a:pt x="365078" y="46213"/>
                  <a:pt x="379366" y="52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>
            <a:extLst>
              <a:ext uri="{FF2B5EF4-FFF2-40B4-BE49-F238E27FC236}">
                <a16:creationId xmlns:a16="http://schemas.microsoft.com/office/drawing/2014/main" id="{CA3D0925-DDEC-09A6-3B49-381E93D1CCCA}"/>
              </a:ext>
            </a:extLst>
          </p:cNvPr>
          <p:cNvSpPr/>
          <p:nvPr/>
        </p:nvSpPr>
        <p:spPr>
          <a:xfrm rot="20889673">
            <a:off x="3659719" y="3805637"/>
            <a:ext cx="8255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3CBD982-105A-3074-A80E-F6D177EA9C5B}"/>
              </a:ext>
            </a:extLst>
          </p:cNvPr>
          <p:cNvSpPr/>
          <p:nvPr/>
        </p:nvSpPr>
        <p:spPr>
          <a:xfrm>
            <a:off x="4516390" y="3314522"/>
            <a:ext cx="431601" cy="251289"/>
          </a:xfrm>
          <a:custGeom>
            <a:avLst/>
            <a:gdLst>
              <a:gd name="connsiteX0" fmla="*/ 39735 w 431601"/>
              <a:gd name="connsiteY0" fmla="*/ 251003 h 251289"/>
              <a:gd name="connsiteX1" fmla="*/ 33385 w 431601"/>
              <a:gd name="connsiteY1" fmla="*/ 187503 h 251289"/>
              <a:gd name="connsiteX2" fmla="*/ 1635 w 431601"/>
              <a:gd name="connsiteY2" fmla="*/ 177978 h 251289"/>
              <a:gd name="connsiteX3" fmla="*/ 90535 w 431601"/>
              <a:gd name="connsiteY3" fmla="*/ 92253 h 251289"/>
              <a:gd name="connsiteX4" fmla="*/ 61960 w 431601"/>
              <a:gd name="connsiteY4" fmla="*/ 143053 h 251289"/>
              <a:gd name="connsiteX5" fmla="*/ 233410 w 431601"/>
              <a:gd name="connsiteY5" fmla="*/ 66853 h 251289"/>
              <a:gd name="connsiteX6" fmla="*/ 188960 w 431601"/>
              <a:gd name="connsiteY6" fmla="*/ 82728 h 251289"/>
              <a:gd name="connsiteX7" fmla="*/ 338185 w 431601"/>
              <a:gd name="connsiteY7" fmla="*/ 9703 h 251289"/>
              <a:gd name="connsiteX8" fmla="*/ 277860 w 431601"/>
              <a:gd name="connsiteY8" fmla="*/ 57328 h 251289"/>
              <a:gd name="connsiteX9" fmla="*/ 388985 w 431601"/>
              <a:gd name="connsiteY9" fmla="*/ 41453 h 251289"/>
              <a:gd name="connsiteX10" fmla="*/ 373110 w 431601"/>
              <a:gd name="connsiteY10" fmla="*/ 31928 h 251289"/>
              <a:gd name="connsiteX11" fmla="*/ 430260 w 431601"/>
              <a:gd name="connsiteY11" fmla="*/ 178 h 251289"/>
              <a:gd name="connsiteX12" fmla="*/ 306435 w 431601"/>
              <a:gd name="connsiteY12" fmla="*/ 47803 h 251289"/>
              <a:gd name="connsiteX13" fmla="*/ 65135 w 431601"/>
              <a:gd name="connsiteY13" fmla="*/ 120828 h 251289"/>
              <a:gd name="connsiteX14" fmla="*/ 106410 w 431601"/>
              <a:gd name="connsiteY14" fmla="*/ 95428 h 251289"/>
              <a:gd name="connsiteX15" fmla="*/ 36560 w 431601"/>
              <a:gd name="connsiteY15" fmla="*/ 158928 h 251289"/>
              <a:gd name="connsiteX16" fmla="*/ 39735 w 431601"/>
              <a:gd name="connsiteY16" fmla="*/ 251003 h 25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1601" h="251289">
                <a:moveTo>
                  <a:pt x="39735" y="251003"/>
                </a:moveTo>
                <a:cubicBezTo>
                  <a:pt x="39206" y="255766"/>
                  <a:pt x="39735" y="199674"/>
                  <a:pt x="33385" y="187503"/>
                </a:cubicBezTo>
                <a:cubicBezTo>
                  <a:pt x="27035" y="175332"/>
                  <a:pt x="-7890" y="193853"/>
                  <a:pt x="1635" y="177978"/>
                </a:cubicBezTo>
                <a:cubicBezTo>
                  <a:pt x="11160" y="162103"/>
                  <a:pt x="80481" y="98074"/>
                  <a:pt x="90535" y="92253"/>
                </a:cubicBezTo>
                <a:cubicBezTo>
                  <a:pt x="100589" y="86432"/>
                  <a:pt x="38148" y="147286"/>
                  <a:pt x="61960" y="143053"/>
                </a:cubicBezTo>
                <a:cubicBezTo>
                  <a:pt x="85772" y="138820"/>
                  <a:pt x="212243" y="76907"/>
                  <a:pt x="233410" y="66853"/>
                </a:cubicBezTo>
                <a:cubicBezTo>
                  <a:pt x="254577" y="56799"/>
                  <a:pt x="171498" y="92253"/>
                  <a:pt x="188960" y="82728"/>
                </a:cubicBezTo>
                <a:cubicBezTo>
                  <a:pt x="206423" y="73203"/>
                  <a:pt x="323368" y="13936"/>
                  <a:pt x="338185" y="9703"/>
                </a:cubicBezTo>
                <a:cubicBezTo>
                  <a:pt x="353002" y="5470"/>
                  <a:pt x="269393" y="52036"/>
                  <a:pt x="277860" y="57328"/>
                </a:cubicBezTo>
                <a:cubicBezTo>
                  <a:pt x="286327" y="62620"/>
                  <a:pt x="373110" y="45686"/>
                  <a:pt x="388985" y="41453"/>
                </a:cubicBezTo>
                <a:cubicBezTo>
                  <a:pt x="404860" y="37220"/>
                  <a:pt x="366231" y="38807"/>
                  <a:pt x="373110" y="31928"/>
                </a:cubicBezTo>
                <a:cubicBezTo>
                  <a:pt x="379989" y="25049"/>
                  <a:pt x="441373" y="-2468"/>
                  <a:pt x="430260" y="178"/>
                </a:cubicBezTo>
                <a:cubicBezTo>
                  <a:pt x="419147" y="2824"/>
                  <a:pt x="367289" y="27695"/>
                  <a:pt x="306435" y="47803"/>
                </a:cubicBezTo>
                <a:cubicBezTo>
                  <a:pt x="245581" y="67911"/>
                  <a:pt x="98472" y="112891"/>
                  <a:pt x="65135" y="120828"/>
                </a:cubicBezTo>
                <a:cubicBezTo>
                  <a:pt x="31798" y="128765"/>
                  <a:pt x="111172" y="89078"/>
                  <a:pt x="106410" y="95428"/>
                </a:cubicBezTo>
                <a:cubicBezTo>
                  <a:pt x="101648" y="101778"/>
                  <a:pt x="47672" y="137232"/>
                  <a:pt x="36560" y="158928"/>
                </a:cubicBezTo>
                <a:cubicBezTo>
                  <a:pt x="25448" y="180624"/>
                  <a:pt x="40264" y="246240"/>
                  <a:pt x="39735" y="251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B689A78C-94C9-E17F-A53B-F3204A5A8737}"/>
              </a:ext>
            </a:extLst>
          </p:cNvPr>
          <p:cNvSpPr/>
          <p:nvPr/>
        </p:nvSpPr>
        <p:spPr>
          <a:xfrm>
            <a:off x="4549763" y="3422442"/>
            <a:ext cx="317512" cy="136733"/>
          </a:xfrm>
          <a:custGeom>
            <a:avLst/>
            <a:gdLst>
              <a:gd name="connsiteX0" fmla="*/ 12 w 317512"/>
              <a:gd name="connsiteY0" fmla="*/ 136733 h 136733"/>
              <a:gd name="connsiteX1" fmla="*/ 76212 w 317512"/>
              <a:gd name="connsiteY1" fmla="*/ 54183 h 136733"/>
              <a:gd name="connsiteX2" fmla="*/ 63512 w 317512"/>
              <a:gd name="connsiteY2" fmla="*/ 101808 h 136733"/>
              <a:gd name="connsiteX3" fmla="*/ 193687 w 317512"/>
              <a:gd name="connsiteY3" fmla="*/ 47833 h 136733"/>
              <a:gd name="connsiteX4" fmla="*/ 146062 w 317512"/>
              <a:gd name="connsiteY4" fmla="*/ 92283 h 136733"/>
              <a:gd name="connsiteX5" fmla="*/ 317512 w 317512"/>
              <a:gd name="connsiteY5" fmla="*/ 208 h 136733"/>
              <a:gd name="connsiteX6" fmla="*/ 146062 w 317512"/>
              <a:gd name="connsiteY6" fmla="*/ 66883 h 136733"/>
              <a:gd name="connsiteX7" fmla="*/ 120662 w 317512"/>
              <a:gd name="connsiteY7" fmla="*/ 57358 h 136733"/>
              <a:gd name="connsiteX8" fmla="*/ 82562 w 317512"/>
              <a:gd name="connsiteY8" fmla="*/ 63708 h 136733"/>
              <a:gd name="connsiteX9" fmla="*/ 82562 w 317512"/>
              <a:gd name="connsiteY9" fmla="*/ 54183 h 136733"/>
              <a:gd name="connsiteX10" fmla="*/ 12 w 317512"/>
              <a:gd name="connsiteY10" fmla="*/ 136733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7512" h="136733">
                <a:moveTo>
                  <a:pt x="12" y="136733"/>
                </a:moveTo>
                <a:cubicBezTo>
                  <a:pt x="-1046" y="136733"/>
                  <a:pt x="65629" y="60004"/>
                  <a:pt x="76212" y="54183"/>
                </a:cubicBezTo>
                <a:cubicBezTo>
                  <a:pt x="86795" y="48362"/>
                  <a:pt x="43933" y="102866"/>
                  <a:pt x="63512" y="101808"/>
                </a:cubicBezTo>
                <a:cubicBezTo>
                  <a:pt x="83091" y="100750"/>
                  <a:pt x="179929" y="49420"/>
                  <a:pt x="193687" y="47833"/>
                </a:cubicBezTo>
                <a:cubicBezTo>
                  <a:pt x="207445" y="46246"/>
                  <a:pt x="125425" y="100220"/>
                  <a:pt x="146062" y="92283"/>
                </a:cubicBezTo>
                <a:cubicBezTo>
                  <a:pt x="166700" y="84345"/>
                  <a:pt x="317512" y="4441"/>
                  <a:pt x="317512" y="208"/>
                </a:cubicBezTo>
                <a:cubicBezTo>
                  <a:pt x="317512" y="-4025"/>
                  <a:pt x="178870" y="57358"/>
                  <a:pt x="146062" y="66883"/>
                </a:cubicBezTo>
                <a:cubicBezTo>
                  <a:pt x="113254" y="76408"/>
                  <a:pt x="131245" y="57887"/>
                  <a:pt x="120662" y="57358"/>
                </a:cubicBezTo>
                <a:cubicBezTo>
                  <a:pt x="110079" y="56829"/>
                  <a:pt x="88912" y="64237"/>
                  <a:pt x="82562" y="63708"/>
                </a:cubicBezTo>
                <a:cubicBezTo>
                  <a:pt x="76212" y="63179"/>
                  <a:pt x="91558" y="43600"/>
                  <a:pt x="82562" y="54183"/>
                </a:cubicBezTo>
                <a:cubicBezTo>
                  <a:pt x="73566" y="64766"/>
                  <a:pt x="1070" y="136733"/>
                  <a:pt x="12" y="1367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A6F0C92E-81B2-C0ED-2748-A82EF4E00C6C}"/>
              </a:ext>
            </a:extLst>
          </p:cNvPr>
          <p:cNvSpPr/>
          <p:nvPr/>
        </p:nvSpPr>
        <p:spPr>
          <a:xfrm>
            <a:off x="4735780" y="3409039"/>
            <a:ext cx="531603" cy="99679"/>
          </a:xfrm>
          <a:custGeom>
            <a:avLst/>
            <a:gdLst>
              <a:gd name="connsiteX0" fmla="*/ 4495 w 531603"/>
              <a:gd name="connsiteY0" fmla="*/ 99336 h 99679"/>
              <a:gd name="connsiteX1" fmla="*/ 299770 w 531603"/>
              <a:gd name="connsiteY1" fmla="*/ 13611 h 99679"/>
              <a:gd name="connsiteX2" fmla="*/ 220395 w 531603"/>
              <a:gd name="connsiteY2" fmla="*/ 32661 h 99679"/>
              <a:gd name="connsiteX3" fmla="*/ 433120 w 531603"/>
              <a:gd name="connsiteY3" fmla="*/ 13611 h 99679"/>
              <a:gd name="connsiteX4" fmla="*/ 360095 w 531603"/>
              <a:gd name="connsiteY4" fmla="*/ 4086 h 99679"/>
              <a:gd name="connsiteX5" fmla="*/ 458520 w 531603"/>
              <a:gd name="connsiteY5" fmla="*/ 4086 h 99679"/>
              <a:gd name="connsiteX6" fmla="*/ 379145 w 531603"/>
              <a:gd name="connsiteY6" fmla="*/ 13611 h 99679"/>
              <a:gd name="connsiteX7" fmla="*/ 531545 w 531603"/>
              <a:gd name="connsiteY7" fmla="*/ 61236 h 99679"/>
              <a:gd name="connsiteX8" fmla="*/ 395020 w 531603"/>
              <a:gd name="connsiteY8" fmla="*/ 13611 h 99679"/>
              <a:gd name="connsiteX9" fmla="*/ 226745 w 531603"/>
              <a:gd name="connsiteY9" fmla="*/ 13611 h 99679"/>
              <a:gd name="connsiteX10" fmla="*/ 299770 w 531603"/>
              <a:gd name="connsiteY10" fmla="*/ 911 h 99679"/>
              <a:gd name="connsiteX11" fmla="*/ 131495 w 531603"/>
              <a:gd name="connsiteY11" fmla="*/ 42186 h 99679"/>
              <a:gd name="connsiteX12" fmla="*/ 4495 w 531603"/>
              <a:gd name="connsiteY12" fmla="*/ 99336 h 99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1603" h="99679">
                <a:moveTo>
                  <a:pt x="4495" y="99336"/>
                </a:moveTo>
                <a:cubicBezTo>
                  <a:pt x="32541" y="94574"/>
                  <a:pt x="263787" y="24724"/>
                  <a:pt x="299770" y="13611"/>
                </a:cubicBezTo>
                <a:cubicBezTo>
                  <a:pt x="335753" y="2498"/>
                  <a:pt x="198170" y="32661"/>
                  <a:pt x="220395" y="32661"/>
                </a:cubicBezTo>
                <a:cubicBezTo>
                  <a:pt x="242620" y="32661"/>
                  <a:pt x="409837" y="18373"/>
                  <a:pt x="433120" y="13611"/>
                </a:cubicBezTo>
                <a:cubicBezTo>
                  <a:pt x="456403" y="8848"/>
                  <a:pt x="355862" y="5673"/>
                  <a:pt x="360095" y="4086"/>
                </a:cubicBezTo>
                <a:cubicBezTo>
                  <a:pt x="364328" y="2499"/>
                  <a:pt x="455345" y="2499"/>
                  <a:pt x="458520" y="4086"/>
                </a:cubicBezTo>
                <a:cubicBezTo>
                  <a:pt x="461695" y="5673"/>
                  <a:pt x="366974" y="4086"/>
                  <a:pt x="379145" y="13611"/>
                </a:cubicBezTo>
                <a:cubicBezTo>
                  <a:pt x="391316" y="23136"/>
                  <a:pt x="528899" y="61236"/>
                  <a:pt x="531545" y="61236"/>
                </a:cubicBezTo>
                <a:cubicBezTo>
                  <a:pt x="534191" y="61236"/>
                  <a:pt x="445820" y="21549"/>
                  <a:pt x="395020" y="13611"/>
                </a:cubicBezTo>
                <a:cubicBezTo>
                  <a:pt x="344220" y="5673"/>
                  <a:pt x="242620" y="15728"/>
                  <a:pt x="226745" y="13611"/>
                </a:cubicBezTo>
                <a:cubicBezTo>
                  <a:pt x="210870" y="11494"/>
                  <a:pt x="315645" y="-3851"/>
                  <a:pt x="299770" y="911"/>
                </a:cubicBezTo>
                <a:cubicBezTo>
                  <a:pt x="283895" y="5673"/>
                  <a:pt x="175945" y="26311"/>
                  <a:pt x="131495" y="42186"/>
                </a:cubicBezTo>
                <a:cubicBezTo>
                  <a:pt x="87045" y="58061"/>
                  <a:pt x="-23551" y="104098"/>
                  <a:pt x="4495" y="99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20990806-F6B6-CB57-4A66-81561293AB3A}"/>
              </a:ext>
            </a:extLst>
          </p:cNvPr>
          <p:cNvSpPr/>
          <p:nvPr/>
        </p:nvSpPr>
        <p:spPr>
          <a:xfrm>
            <a:off x="4914786" y="3286125"/>
            <a:ext cx="362097" cy="79380"/>
          </a:xfrm>
          <a:custGeom>
            <a:avLst/>
            <a:gdLst>
              <a:gd name="connsiteX0" fmla="*/ 114 w 362097"/>
              <a:gd name="connsiteY0" fmla="*/ 79375 h 79380"/>
              <a:gd name="connsiteX1" fmla="*/ 114414 w 362097"/>
              <a:gd name="connsiteY1" fmla="*/ 34925 h 79380"/>
              <a:gd name="connsiteX2" fmla="*/ 22339 w 362097"/>
              <a:gd name="connsiteY2" fmla="*/ 22225 h 79380"/>
              <a:gd name="connsiteX3" fmla="*/ 193789 w 362097"/>
              <a:gd name="connsiteY3" fmla="*/ 28575 h 79380"/>
              <a:gd name="connsiteX4" fmla="*/ 117589 w 362097"/>
              <a:gd name="connsiteY4" fmla="*/ 15875 h 79380"/>
              <a:gd name="connsiteX5" fmla="*/ 238239 w 362097"/>
              <a:gd name="connsiteY5" fmla="*/ 0 h 79380"/>
              <a:gd name="connsiteX6" fmla="*/ 206489 w 362097"/>
              <a:gd name="connsiteY6" fmla="*/ 15875 h 79380"/>
              <a:gd name="connsiteX7" fmla="*/ 362064 w 362097"/>
              <a:gd name="connsiteY7" fmla="*/ 47625 h 79380"/>
              <a:gd name="connsiteX8" fmla="*/ 219189 w 362097"/>
              <a:gd name="connsiteY8" fmla="*/ 28575 h 79380"/>
              <a:gd name="connsiteX9" fmla="*/ 82664 w 362097"/>
              <a:gd name="connsiteY9" fmla="*/ 25400 h 79380"/>
              <a:gd name="connsiteX10" fmla="*/ 139814 w 362097"/>
              <a:gd name="connsiteY10" fmla="*/ 31750 h 79380"/>
              <a:gd name="connsiteX11" fmla="*/ 114 w 362097"/>
              <a:gd name="connsiteY11" fmla="*/ 79375 h 79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097" h="79380">
                <a:moveTo>
                  <a:pt x="114" y="79375"/>
                </a:moveTo>
                <a:cubicBezTo>
                  <a:pt x="-4119" y="79904"/>
                  <a:pt x="110710" y="44450"/>
                  <a:pt x="114414" y="34925"/>
                </a:cubicBezTo>
                <a:cubicBezTo>
                  <a:pt x="118118" y="25400"/>
                  <a:pt x="9110" y="23283"/>
                  <a:pt x="22339" y="22225"/>
                </a:cubicBezTo>
                <a:cubicBezTo>
                  <a:pt x="35568" y="21167"/>
                  <a:pt x="177914" y="29633"/>
                  <a:pt x="193789" y="28575"/>
                </a:cubicBezTo>
                <a:cubicBezTo>
                  <a:pt x="209664" y="27517"/>
                  <a:pt x="110181" y="20637"/>
                  <a:pt x="117589" y="15875"/>
                </a:cubicBezTo>
                <a:cubicBezTo>
                  <a:pt x="124997" y="11112"/>
                  <a:pt x="223422" y="0"/>
                  <a:pt x="238239" y="0"/>
                </a:cubicBezTo>
                <a:cubicBezTo>
                  <a:pt x="253056" y="0"/>
                  <a:pt x="185852" y="7937"/>
                  <a:pt x="206489" y="15875"/>
                </a:cubicBezTo>
                <a:cubicBezTo>
                  <a:pt x="227127" y="23812"/>
                  <a:pt x="359947" y="45508"/>
                  <a:pt x="362064" y="47625"/>
                </a:cubicBezTo>
                <a:cubicBezTo>
                  <a:pt x="364181" y="49742"/>
                  <a:pt x="265756" y="32279"/>
                  <a:pt x="219189" y="28575"/>
                </a:cubicBezTo>
                <a:cubicBezTo>
                  <a:pt x="172622" y="24871"/>
                  <a:pt x="95893" y="24871"/>
                  <a:pt x="82664" y="25400"/>
                </a:cubicBezTo>
                <a:cubicBezTo>
                  <a:pt x="69435" y="25929"/>
                  <a:pt x="155160" y="24342"/>
                  <a:pt x="139814" y="31750"/>
                </a:cubicBezTo>
                <a:cubicBezTo>
                  <a:pt x="124468" y="39158"/>
                  <a:pt x="4347" y="78846"/>
                  <a:pt x="114" y="79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EFFF404C-1CD0-7DF7-3779-DB81010F8483}"/>
              </a:ext>
            </a:extLst>
          </p:cNvPr>
          <p:cNvSpPr/>
          <p:nvPr/>
        </p:nvSpPr>
        <p:spPr>
          <a:xfrm>
            <a:off x="5069595" y="3338193"/>
            <a:ext cx="263809" cy="80910"/>
          </a:xfrm>
          <a:custGeom>
            <a:avLst/>
            <a:gdLst>
              <a:gd name="connsiteX0" fmla="*/ 16755 w 263809"/>
              <a:gd name="connsiteY0" fmla="*/ 1907 h 80910"/>
              <a:gd name="connsiteX1" fmla="*/ 210430 w 263809"/>
              <a:gd name="connsiteY1" fmla="*/ 1907 h 80910"/>
              <a:gd name="connsiteX2" fmla="*/ 156455 w 263809"/>
              <a:gd name="connsiteY2" fmla="*/ 24132 h 80910"/>
              <a:gd name="connsiteX3" fmla="*/ 242180 w 263809"/>
              <a:gd name="connsiteY3" fmla="*/ 59057 h 80910"/>
              <a:gd name="connsiteX4" fmla="*/ 178680 w 263809"/>
              <a:gd name="connsiteY4" fmla="*/ 59057 h 80910"/>
              <a:gd name="connsiteX5" fmla="*/ 880 w 263809"/>
              <a:gd name="connsiteY5" fmla="*/ 71757 h 80910"/>
              <a:gd name="connsiteX6" fmla="*/ 261230 w 263809"/>
              <a:gd name="connsiteY6" fmla="*/ 78107 h 80910"/>
              <a:gd name="connsiteX7" fmla="*/ 137405 w 263809"/>
              <a:gd name="connsiteY7" fmla="*/ 24132 h 80910"/>
              <a:gd name="connsiteX8" fmla="*/ 191380 w 263809"/>
              <a:gd name="connsiteY8" fmla="*/ 8257 h 80910"/>
              <a:gd name="connsiteX9" fmla="*/ 16755 w 263809"/>
              <a:gd name="connsiteY9" fmla="*/ 1907 h 8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3809" h="80910">
                <a:moveTo>
                  <a:pt x="16755" y="1907"/>
                </a:moveTo>
                <a:cubicBezTo>
                  <a:pt x="19930" y="849"/>
                  <a:pt x="187147" y="-1797"/>
                  <a:pt x="210430" y="1907"/>
                </a:cubicBezTo>
                <a:cubicBezTo>
                  <a:pt x="233713" y="5611"/>
                  <a:pt x="151163" y="14607"/>
                  <a:pt x="156455" y="24132"/>
                </a:cubicBezTo>
                <a:cubicBezTo>
                  <a:pt x="161747" y="33657"/>
                  <a:pt x="238476" y="53236"/>
                  <a:pt x="242180" y="59057"/>
                </a:cubicBezTo>
                <a:cubicBezTo>
                  <a:pt x="245884" y="64878"/>
                  <a:pt x="218897" y="56940"/>
                  <a:pt x="178680" y="59057"/>
                </a:cubicBezTo>
                <a:cubicBezTo>
                  <a:pt x="138463" y="61174"/>
                  <a:pt x="-12878" y="68582"/>
                  <a:pt x="880" y="71757"/>
                </a:cubicBezTo>
                <a:cubicBezTo>
                  <a:pt x="14638" y="74932"/>
                  <a:pt x="238476" y="86045"/>
                  <a:pt x="261230" y="78107"/>
                </a:cubicBezTo>
                <a:cubicBezTo>
                  <a:pt x="283984" y="70170"/>
                  <a:pt x="149047" y="35774"/>
                  <a:pt x="137405" y="24132"/>
                </a:cubicBezTo>
                <a:cubicBezTo>
                  <a:pt x="125763" y="12490"/>
                  <a:pt x="204609" y="11432"/>
                  <a:pt x="191380" y="8257"/>
                </a:cubicBezTo>
                <a:cubicBezTo>
                  <a:pt x="178151" y="5082"/>
                  <a:pt x="13580" y="2965"/>
                  <a:pt x="16755" y="1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8E3DB83-698F-B452-0F8D-1CCC2E50B5E9}"/>
              </a:ext>
            </a:extLst>
          </p:cNvPr>
          <p:cNvSpPr/>
          <p:nvPr/>
        </p:nvSpPr>
        <p:spPr>
          <a:xfrm>
            <a:off x="3286125" y="3432110"/>
            <a:ext cx="524029" cy="139765"/>
          </a:xfrm>
          <a:custGeom>
            <a:avLst/>
            <a:gdLst>
              <a:gd name="connsiteX0" fmla="*/ 0 w 524029"/>
              <a:gd name="connsiteY0" fmla="*/ 139765 h 139765"/>
              <a:gd name="connsiteX1" fmla="*/ 158750 w 524029"/>
              <a:gd name="connsiteY1" fmla="*/ 63565 h 139765"/>
              <a:gd name="connsiteX2" fmla="*/ 279400 w 524029"/>
              <a:gd name="connsiteY2" fmla="*/ 65 h 139765"/>
              <a:gd name="connsiteX3" fmla="*/ 193675 w 524029"/>
              <a:gd name="connsiteY3" fmla="*/ 50865 h 139765"/>
              <a:gd name="connsiteX4" fmla="*/ 365125 w 524029"/>
              <a:gd name="connsiteY4" fmla="*/ 19115 h 139765"/>
              <a:gd name="connsiteX5" fmla="*/ 292100 w 524029"/>
              <a:gd name="connsiteY5" fmla="*/ 69915 h 139765"/>
              <a:gd name="connsiteX6" fmla="*/ 523875 w 524029"/>
              <a:gd name="connsiteY6" fmla="*/ 12765 h 139765"/>
              <a:gd name="connsiteX7" fmla="*/ 327025 w 524029"/>
              <a:gd name="connsiteY7" fmla="*/ 73090 h 139765"/>
              <a:gd name="connsiteX8" fmla="*/ 273050 w 524029"/>
              <a:gd name="connsiteY8" fmla="*/ 79440 h 139765"/>
              <a:gd name="connsiteX9" fmla="*/ 327025 w 524029"/>
              <a:gd name="connsiteY9" fmla="*/ 44515 h 139765"/>
              <a:gd name="connsiteX10" fmla="*/ 187325 w 524029"/>
              <a:gd name="connsiteY10" fmla="*/ 47690 h 139765"/>
              <a:gd name="connsiteX11" fmla="*/ 139700 w 524029"/>
              <a:gd name="connsiteY11" fmla="*/ 57215 h 139765"/>
              <a:gd name="connsiteX12" fmla="*/ 215900 w 524029"/>
              <a:gd name="connsiteY12" fmla="*/ 65 h 139765"/>
              <a:gd name="connsiteX13" fmla="*/ 114300 w 524029"/>
              <a:gd name="connsiteY13" fmla="*/ 69915 h 139765"/>
              <a:gd name="connsiteX14" fmla="*/ 0 w 524029"/>
              <a:gd name="connsiteY14" fmla="*/ 139765 h 13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4029" h="139765">
                <a:moveTo>
                  <a:pt x="0" y="139765"/>
                </a:moveTo>
                <a:lnTo>
                  <a:pt x="158750" y="63565"/>
                </a:lnTo>
                <a:cubicBezTo>
                  <a:pt x="205317" y="40282"/>
                  <a:pt x="273579" y="2182"/>
                  <a:pt x="279400" y="65"/>
                </a:cubicBezTo>
                <a:cubicBezTo>
                  <a:pt x="285221" y="-2052"/>
                  <a:pt x="179388" y="47690"/>
                  <a:pt x="193675" y="50865"/>
                </a:cubicBezTo>
                <a:cubicBezTo>
                  <a:pt x="207962" y="54040"/>
                  <a:pt x="348721" y="15940"/>
                  <a:pt x="365125" y="19115"/>
                </a:cubicBezTo>
                <a:cubicBezTo>
                  <a:pt x="381529" y="22290"/>
                  <a:pt x="265642" y="70973"/>
                  <a:pt x="292100" y="69915"/>
                </a:cubicBezTo>
                <a:cubicBezTo>
                  <a:pt x="318558" y="68857"/>
                  <a:pt x="518054" y="12236"/>
                  <a:pt x="523875" y="12765"/>
                </a:cubicBezTo>
                <a:cubicBezTo>
                  <a:pt x="529696" y="13294"/>
                  <a:pt x="368829" y="61978"/>
                  <a:pt x="327025" y="73090"/>
                </a:cubicBezTo>
                <a:cubicBezTo>
                  <a:pt x="285221" y="84202"/>
                  <a:pt x="273050" y="84202"/>
                  <a:pt x="273050" y="79440"/>
                </a:cubicBezTo>
                <a:cubicBezTo>
                  <a:pt x="273050" y="74678"/>
                  <a:pt x="341312" y="49807"/>
                  <a:pt x="327025" y="44515"/>
                </a:cubicBezTo>
                <a:cubicBezTo>
                  <a:pt x="312738" y="39223"/>
                  <a:pt x="218546" y="45573"/>
                  <a:pt x="187325" y="47690"/>
                </a:cubicBezTo>
                <a:cubicBezTo>
                  <a:pt x="156104" y="49807"/>
                  <a:pt x="134938" y="65152"/>
                  <a:pt x="139700" y="57215"/>
                </a:cubicBezTo>
                <a:cubicBezTo>
                  <a:pt x="144463" y="49277"/>
                  <a:pt x="220133" y="-2052"/>
                  <a:pt x="215900" y="65"/>
                </a:cubicBezTo>
                <a:cubicBezTo>
                  <a:pt x="211667" y="2182"/>
                  <a:pt x="114300" y="69915"/>
                  <a:pt x="114300" y="69915"/>
                </a:cubicBezTo>
                <a:lnTo>
                  <a:pt x="0" y="1397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7CC03081-E7F0-20DA-0614-24AF8EE1AFB6}"/>
              </a:ext>
            </a:extLst>
          </p:cNvPr>
          <p:cNvSpPr/>
          <p:nvPr/>
        </p:nvSpPr>
        <p:spPr>
          <a:xfrm>
            <a:off x="3615625" y="3466676"/>
            <a:ext cx="410817" cy="127678"/>
          </a:xfrm>
          <a:custGeom>
            <a:avLst/>
            <a:gdLst>
              <a:gd name="connsiteX0" fmla="*/ 700 w 410817"/>
              <a:gd name="connsiteY0" fmla="*/ 60749 h 127678"/>
              <a:gd name="connsiteX1" fmla="*/ 242000 w 410817"/>
              <a:gd name="connsiteY1" fmla="*/ 424 h 127678"/>
              <a:gd name="connsiteX2" fmla="*/ 181675 w 410817"/>
              <a:gd name="connsiteY2" fmla="*/ 35349 h 127678"/>
              <a:gd name="connsiteX3" fmla="*/ 353125 w 410817"/>
              <a:gd name="connsiteY3" fmla="*/ 63924 h 127678"/>
              <a:gd name="connsiteX4" fmla="*/ 384875 w 410817"/>
              <a:gd name="connsiteY4" fmla="*/ 70274 h 127678"/>
              <a:gd name="connsiteX5" fmla="*/ 369000 w 410817"/>
              <a:gd name="connsiteY5" fmla="*/ 98849 h 127678"/>
              <a:gd name="connsiteX6" fmla="*/ 410275 w 410817"/>
              <a:gd name="connsiteY6" fmla="*/ 124249 h 127678"/>
              <a:gd name="connsiteX7" fmla="*/ 334075 w 410817"/>
              <a:gd name="connsiteY7" fmla="*/ 127424 h 127678"/>
              <a:gd name="connsiteX8" fmla="*/ 410275 w 410817"/>
              <a:gd name="connsiteY8" fmla="*/ 124249 h 127678"/>
              <a:gd name="connsiteX9" fmla="*/ 365825 w 410817"/>
              <a:gd name="connsiteY9" fmla="*/ 98849 h 127678"/>
              <a:gd name="connsiteX10" fmla="*/ 340425 w 410817"/>
              <a:gd name="connsiteY10" fmla="*/ 57574 h 127678"/>
              <a:gd name="connsiteX11" fmla="*/ 200725 w 410817"/>
              <a:gd name="connsiteY11" fmla="*/ 51224 h 127678"/>
              <a:gd name="connsiteX12" fmla="*/ 242000 w 410817"/>
              <a:gd name="connsiteY12" fmla="*/ 13124 h 127678"/>
              <a:gd name="connsiteX13" fmla="*/ 108650 w 410817"/>
              <a:gd name="connsiteY13" fmla="*/ 9949 h 127678"/>
              <a:gd name="connsiteX14" fmla="*/ 165800 w 410817"/>
              <a:gd name="connsiteY14" fmla="*/ 3599 h 127678"/>
              <a:gd name="connsiteX15" fmla="*/ 700 w 410817"/>
              <a:gd name="connsiteY15" fmla="*/ 60749 h 12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0817" h="127678">
                <a:moveTo>
                  <a:pt x="700" y="60749"/>
                </a:moveTo>
                <a:cubicBezTo>
                  <a:pt x="13400" y="60220"/>
                  <a:pt x="211838" y="4657"/>
                  <a:pt x="242000" y="424"/>
                </a:cubicBezTo>
                <a:cubicBezTo>
                  <a:pt x="272162" y="-3809"/>
                  <a:pt x="163154" y="24766"/>
                  <a:pt x="181675" y="35349"/>
                </a:cubicBezTo>
                <a:cubicBezTo>
                  <a:pt x="200196" y="45932"/>
                  <a:pt x="319258" y="58103"/>
                  <a:pt x="353125" y="63924"/>
                </a:cubicBezTo>
                <a:cubicBezTo>
                  <a:pt x="386992" y="69745"/>
                  <a:pt x="382229" y="64453"/>
                  <a:pt x="384875" y="70274"/>
                </a:cubicBezTo>
                <a:cubicBezTo>
                  <a:pt x="387521" y="76095"/>
                  <a:pt x="364767" y="89853"/>
                  <a:pt x="369000" y="98849"/>
                </a:cubicBezTo>
                <a:cubicBezTo>
                  <a:pt x="373233" y="107845"/>
                  <a:pt x="416096" y="119487"/>
                  <a:pt x="410275" y="124249"/>
                </a:cubicBezTo>
                <a:cubicBezTo>
                  <a:pt x="404454" y="129011"/>
                  <a:pt x="334075" y="127424"/>
                  <a:pt x="334075" y="127424"/>
                </a:cubicBezTo>
                <a:cubicBezTo>
                  <a:pt x="334075" y="127424"/>
                  <a:pt x="404983" y="129012"/>
                  <a:pt x="410275" y="124249"/>
                </a:cubicBezTo>
                <a:cubicBezTo>
                  <a:pt x="415567" y="119487"/>
                  <a:pt x="377467" y="109962"/>
                  <a:pt x="365825" y="98849"/>
                </a:cubicBezTo>
                <a:cubicBezTo>
                  <a:pt x="354183" y="87737"/>
                  <a:pt x="367941" y="65511"/>
                  <a:pt x="340425" y="57574"/>
                </a:cubicBezTo>
                <a:cubicBezTo>
                  <a:pt x="312909" y="49637"/>
                  <a:pt x="217129" y="58632"/>
                  <a:pt x="200725" y="51224"/>
                </a:cubicBezTo>
                <a:cubicBezTo>
                  <a:pt x="184321" y="43816"/>
                  <a:pt x="257346" y="20003"/>
                  <a:pt x="242000" y="13124"/>
                </a:cubicBezTo>
                <a:cubicBezTo>
                  <a:pt x="226654" y="6245"/>
                  <a:pt x="121350" y="11536"/>
                  <a:pt x="108650" y="9949"/>
                </a:cubicBezTo>
                <a:cubicBezTo>
                  <a:pt x="95950" y="8362"/>
                  <a:pt x="179558" y="-2222"/>
                  <a:pt x="165800" y="3599"/>
                </a:cubicBezTo>
                <a:cubicBezTo>
                  <a:pt x="152042" y="9420"/>
                  <a:pt x="-12000" y="61278"/>
                  <a:pt x="700" y="60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6179C6E4-8C23-7518-8AAD-39EDB4E8290D}"/>
              </a:ext>
            </a:extLst>
          </p:cNvPr>
          <p:cNvSpPr/>
          <p:nvPr/>
        </p:nvSpPr>
        <p:spPr>
          <a:xfrm>
            <a:off x="3270484" y="3529398"/>
            <a:ext cx="755572" cy="147809"/>
          </a:xfrm>
          <a:custGeom>
            <a:avLst/>
            <a:gdLst>
              <a:gd name="connsiteX0" fmla="*/ 2941 w 755572"/>
              <a:gd name="connsiteY0" fmla="*/ 147252 h 147809"/>
              <a:gd name="connsiteX1" fmla="*/ 275991 w 755572"/>
              <a:gd name="connsiteY1" fmla="*/ 36127 h 147809"/>
              <a:gd name="connsiteX2" fmla="*/ 155341 w 755572"/>
              <a:gd name="connsiteY2" fmla="*/ 86927 h 147809"/>
              <a:gd name="connsiteX3" fmla="*/ 406166 w 755572"/>
              <a:gd name="connsiteY3" fmla="*/ 58352 h 147809"/>
              <a:gd name="connsiteX4" fmla="*/ 552216 w 755572"/>
              <a:gd name="connsiteY4" fmla="*/ 55177 h 147809"/>
              <a:gd name="connsiteX5" fmla="*/ 415691 w 755572"/>
              <a:gd name="connsiteY5" fmla="*/ 42477 h 147809"/>
              <a:gd name="connsiteX6" fmla="*/ 622066 w 755572"/>
              <a:gd name="connsiteY6" fmla="*/ 52002 h 147809"/>
              <a:gd name="connsiteX7" fmla="*/ 536341 w 755572"/>
              <a:gd name="connsiteY7" fmla="*/ 1202 h 147809"/>
              <a:gd name="connsiteX8" fmla="*/ 676041 w 755572"/>
              <a:gd name="connsiteY8" fmla="*/ 42477 h 147809"/>
              <a:gd name="connsiteX9" fmla="*/ 663341 w 755572"/>
              <a:gd name="connsiteY9" fmla="*/ 26602 h 147809"/>
              <a:gd name="connsiteX10" fmla="*/ 755416 w 755572"/>
              <a:gd name="connsiteY10" fmla="*/ 58352 h 147809"/>
              <a:gd name="connsiteX11" fmla="*/ 637941 w 755572"/>
              <a:gd name="connsiteY11" fmla="*/ 1202 h 147809"/>
              <a:gd name="connsiteX12" fmla="*/ 603016 w 755572"/>
              <a:gd name="connsiteY12" fmla="*/ 20252 h 147809"/>
              <a:gd name="connsiteX13" fmla="*/ 606191 w 755572"/>
              <a:gd name="connsiteY13" fmla="*/ 29777 h 147809"/>
              <a:gd name="connsiteX14" fmla="*/ 364891 w 755572"/>
              <a:gd name="connsiteY14" fmla="*/ 36127 h 147809"/>
              <a:gd name="connsiteX15" fmla="*/ 396641 w 755572"/>
              <a:gd name="connsiteY15" fmla="*/ 48827 h 147809"/>
              <a:gd name="connsiteX16" fmla="*/ 241066 w 755572"/>
              <a:gd name="connsiteY16" fmla="*/ 58352 h 147809"/>
              <a:gd name="connsiteX17" fmla="*/ 288691 w 755572"/>
              <a:gd name="connsiteY17" fmla="*/ 26602 h 147809"/>
              <a:gd name="connsiteX18" fmla="*/ 139466 w 755572"/>
              <a:gd name="connsiteY18" fmla="*/ 77402 h 147809"/>
              <a:gd name="connsiteX19" fmla="*/ 2941 w 755572"/>
              <a:gd name="connsiteY19" fmla="*/ 147252 h 14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5572" h="147809">
                <a:moveTo>
                  <a:pt x="2941" y="147252"/>
                </a:moveTo>
                <a:cubicBezTo>
                  <a:pt x="25695" y="140373"/>
                  <a:pt x="250591" y="46181"/>
                  <a:pt x="275991" y="36127"/>
                </a:cubicBezTo>
                <a:cubicBezTo>
                  <a:pt x="301391" y="26073"/>
                  <a:pt x="133645" y="83223"/>
                  <a:pt x="155341" y="86927"/>
                </a:cubicBezTo>
                <a:cubicBezTo>
                  <a:pt x="177037" y="90631"/>
                  <a:pt x="340020" y="63644"/>
                  <a:pt x="406166" y="58352"/>
                </a:cubicBezTo>
                <a:cubicBezTo>
                  <a:pt x="472312" y="53060"/>
                  <a:pt x="550629" y="57823"/>
                  <a:pt x="552216" y="55177"/>
                </a:cubicBezTo>
                <a:cubicBezTo>
                  <a:pt x="553804" y="52531"/>
                  <a:pt x="415691" y="42477"/>
                  <a:pt x="415691" y="42477"/>
                </a:cubicBezTo>
                <a:cubicBezTo>
                  <a:pt x="427333" y="41948"/>
                  <a:pt x="601958" y="58881"/>
                  <a:pt x="622066" y="52002"/>
                </a:cubicBezTo>
                <a:cubicBezTo>
                  <a:pt x="642174" y="45123"/>
                  <a:pt x="527345" y="2789"/>
                  <a:pt x="536341" y="1202"/>
                </a:cubicBezTo>
                <a:cubicBezTo>
                  <a:pt x="545337" y="-385"/>
                  <a:pt x="654874" y="38244"/>
                  <a:pt x="676041" y="42477"/>
                </a:cubicBezTo>
                <a:cubicBezTo>
                  <a:pt x="697208" y="46710"/>
                  <a:pt x="650112" y="23956"/>
                  <a:pt x="663341" y="26602"/>
                </a:cubicBezTo>
                <a:cubicBezTo>
                  <a:pt x="676570" y="29248"/>
                  <a:pt x="759649" y="62585"/>
                  <a:pt x="755416" y="58352"/>
                </a:cubicBezTo>
                <a:cubicBezTo>
                  <a:pt x="751183" y="54119"/>
                  <a:pt x="663341" y="7552"/>
                  <a:pt x="637941" y="1202"/>
                </a:cubicBezTo>
                <a:cubicBezTo>
                  <a:pt x="612541" y="-5148"/>
                  <a:pt x="608308" y="15489"/>
                  <a:pt x="603016" y="20252"/>
                </a:cubicBezTo>
                <a:cubicBezTo>
                  <a:pt x="597724" y="25014"/>
                  <a:pt x="645878" y="27131"/>
                  <a:pt x="606191" y="29777"/>
                </a:cubicBezTo>
                <a:cubicBezTo>
                  <a:pt x="566504" y="32423"/>
                  <a:pt x="399816" y="32952"/>
                  <a:pt x="364891" y="36127"/>
                </a:cubicBezTo>
                <a:cubicBezTo>
                  <a:pt x="329966" y="39302"/>
                  <a:pt x="417279" y="45123"/>
                  <a:pt x="396641" y="48827"/>
                </a:cubicBezTo>
                <a:cubicBezTo>
                  <a:pt x="376003" y="52531"/>
                  <a:pt x="259058" y="62056"/>
                  <a:pt x="241066" y="58352"/>
                </a:cubicBezTo>
                <a:cubicBezTo>
                  <a:pt x="223074" y="54648"/>
                  <a:pt x="305624" y="23427"/>
                  <a:pt x="288691" y="26602"/>
                </a:cubicBezTo>
                <a:cubicBezTo>
                  <a:pt x="271758" y="29777"/>
                  <a:pt x="183387" y="59410"/>
                  <a:pt x="139466" y="77402"/>
                </a:cubicBezTo>
                <a:cubicBezTo>
                  <a:pt x="95545" y="95394"/>
                  <a:pt x="-19813" y="154131"/>
                  <a:pt x="2941" y="147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64DACCC1-DEB9-9C36-232F-3CE68BAD0CF0}"/>
              </a:ext>
            </a:extLst>
          </p:cNvPr>
          <p:cNvSpPr/>
          <p:nvPr/>
        </p:nvSpPr>
        <p:spPr>
          <a:xfrm>
            <a:off x="4138877" y="3264052"/>
            <a:ext cx="104244" cy="550605"/>
          </a:xfrm>
          <a:custGeom>
            <a:avLst/>
            <a:gdLst>
              <a:gd name="connsiteX0" fmla="*/ 29898 w 104244"/>
              <a:gd name="connsiteY0" fmla="*/ 3023 h 550605"/>
              <a:gd name="connsiteX1" fmla="*/ 29898 w 104244"/>
              <a:gd name="connsiteY1" fmla="*/ 164948 h 550605"/>
              <a:gd name="connsiteX2" fmla="*/ 39423 w 104244"/>
              <a:gd name="connsiteY2" fmla="*/ 323698 h 550605"/>
              <a:gd name="connsiteX3" fmla="*/ 23548 w 104244"/>
              <a:gd name="connsiteY3" fmla="*/ 266548 h 550605"/>
              <a:gd name="connsiteX4" fmla="*/ 102923 w 104244"/>
              <a:gd name="connsiteY4" fmla="*/ 542773 h 550605"/>
              <a:gd name="connsiteX5" fmla="*/ 67998 w 104244"/>
              <a:gd name="connsiteY5" fmla="*/ 453873 h 550605"/>
              <a:gd name="connsiteX6" fmla="*/ 1323 w 104244"/>
              <a:gd name="connsiteY6" fmla="*/ 234798 h 550605"/>
              <a:gd name="connsiteX7" fmla="*/ 23548 w 104244"/>
              <a:gd name="connsiteY7" fmla="*/ 266548 h 550605"/>
              <a:gd name="connsiteX8" fmla="*/ 23548 w 104244"/>
              <a:gd name="connsiteY8" fmla="*/ 142723 h 550605"/>
              <a:gd name="connsiteX9" fmla="*/ 7673 w 104244"/>
              <a:gd name="connsiteY9" fmla="*/ 66523 h 550605"/>
              <a:gd name="connsiteX10" fmla="*/ 29898 w 104244"/>
              <a:gd name="connsiteY10" fmla="*/ 3023 h 55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44" h="550605">
                <a:moveTo>
                  <a:pt x="29898" y="3023"/>
                </a:moveTo>
                <a:cubicBezTo>
                  <a:pt x="33602" y="19427"/>
                  <a:pt x="28311" y="111502"/>
                  <a:pt x="29898" y="164948"/>
                </a:cubicBezTo>
                <a:cubicBezTo>
                  <a:pt x="31485" y="218394"/>
                  <a:pt x="40481" y="306765"/>
                  <a:pt x="39423" y="323698"/>
                </a:cubicBezTo>
                <a:cubicBezTo>
                  <a:pt x="38365" y="340631"/>
                  <a:pt x="12965" y="230036"/>
                  <a:pt x="23548" y="266548"/>
                </a:cubicBezTo>
                <a:cubicBezTo>
                  <a:pt x="34131" y="303060"/>
                  <a:pt x="95515" y="511552"/>
                  <a:pt x="102923" y="542773"/>
                </a:cubicBezTo>
                <a:cubicBezTo>
                  <a:pt x="110331" y="573994"/>
                  <a:pt x="84931" y="505202"/>
                  <a:pt x="67998" y="453873"/>
                </a:cubicBezTo>
                <a:cubicBezTo>
                  <a:pt x="51065" y="402544"/>
                  <a:pt x="8731" y="266019"/>
                  <a:pt x="1323" y="234798"/>
                </a:cubicBezTo>
                <a:cubicBezTo>
                  <a:pt x="-6085" y="203577"/>
                  <a:pt x="19844" y="281894"/>
                  <a:pt x="23548" y="266548"/>
                </a:cubicBezTo>
                <a:cubicBezTo>
                  <a:pt x="27252" y="251202"/>
                  <a:pt x="26194" y="176061"/>
                  <a:pt x="23548" y="142723"/>
                </a:cubicBezTo>
                <a:cubicBezTo>
                  <a:pt x="20902" y="109386"/>
                  <a:pt x="5027" y="91923"/>
                  <a:pt x="7673" y="66523"/>
                </a:cubicBezTo>
                <a:cubicBezTo>
                  <a:pt x="10319" y="41123"/>
                  <a:pt x="26194" y="-13381"/>
                  <a:pt x="29898" y="3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E0FE193-DD67-B94B-873A-90E30D43D2CD}"/>
              </a:ext>
            </a:extLst>
          </p:cNvPr>
          <p:cNvSpPr/>
          <p:nvPr/>
        </p:nvSpPr>
        <p:spPr>
          <a:xfrm>
            <a:off x="4321055" y="3279717"/>
            <a:ext cx="63749" cy="533811"/>
          </a:xfrm>
          <a:custGeom>
            <a:avLst/>
            <a:gdLst>
              <a:gd name="connsiteX0" fmla="*/ 63620 w 63749"/>
              <a:gd name="connsiteY0" fmla="*/ 58 h 533811"/>
              <a:gd name="connsiteX1" fmla="*/ 31870 w 63749"/>
              <a:gd name="connsiteY1" fmla="*/ 219133 h 533811"/>
              <a:gd name="connsiteX2" fmla="*/ 6470 w 63749"/>
              <a:gd name="connsiteY2" fmla="*/ 400108 h 533811"/>
              <a:gd name="connsiteX3" fmla="*/ 3295 w 63749"/>
              <a:gd name="connsiteY3" fmla="*/ 346133 h 533811"/>
              <a:gd name="connsiteX4" fmla="*/ 47745 w 63749"/>
              <a:gd name="connsiteY4" fmla="*/ 530283 h 533811"/>
              <a:gd name="connsiteX5" fmla="*/ 25520 w 63749"/>
              <a:gd name="connsiteY5" fmla="*/ 444558 h 533811"/>
              <a:gd name="connsiteX6" fmla="*/ 15995 w 63749"/>
              <a:gd name="connsiteY6" fmla="*/ 174683 h 533811"/>
              <a:gd name="connsiteX7" fmla="*/ 19170 w 63749"/>
              <a:gd name="connsiteY7" fmla="*/ 196908 h 533811"/>
              <a:gd name="connsiteX8" fmla="*/ 63620 w 63749"/>
              <a:gd name="connsiteY8" fmla="*/ 58 h 53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749" h="533811">
                <a:moveTo>
                  <a:pt x="63620" y="58"/>
                </a:moveTo>
                <a:cubicBezTo>
                  <a:pt x="65737" y="3762"/>
                  <a:pt x="41395" y="152458"/>
                  <a:pt x="31870" y="219133"/>
                </a:cubicBezTo>
                <a:cubicBezTo>
                  <a:pt x="22345" y="285808"/>
                  <a:pt x="11232" y="378941"/>
                  <a:pt x="6470" y="400108"/>
                </a:cubicBezTo>
                <a:cubicBezTo>
                  <a:pt x="1708" y="421275"/>
                  <a:pt x="-3584" y="324437"/>
                  <a:pt x="3295" y="346133"/>
                </a:cubicBezTo>
                <a:cubicBezTo>
                  <a:pt x="10174" y="367829"/>
                  <a:pt x="44041" y="513879"/>
                  <a:pt x="47745" y="530283"/>
                </a:cubicBezTo>
                <a:cubicBezTo>
                  <a:pt x="51449" y="546687"/>
                  <a:pt x="30812" y="503825"/>
                  <a:pt x="25520" y="444558"/>
                </a:cubicBezTo>
                <a:cubicBezTo>
                  <a:pt x="20228" y="385291"/>
                  <a:pt x="17053" y="215958"/>
                  <a:pt x="15995" y="174683"/>
                </a:cubicBezTo>
                <a:cubicBezTo>
                  <a:pt x="14937" y="133408"/>
                  <a:pt x="11232" y="224954"/>
                  <a:pt x="19170" y="196908"/>
                </a:cubicBezTo>
                <a:cubicBezTo>
                  <a:pt x="27107" y="168862"/>
                  <a:pt x="61503" y="-3646"/>
                  <a:pt x="63620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75E8749B-F120-1569-B6E8-18882AB685CB}"/>
              </a:ext>
            </a:extLst>
          </p:cNvPr>
          <p:cNvSpPr/>
          <p:nvPr/>
        </p:nvSpPr>
        <p:spPr>
          <a:xfrm>
            <a:off x="4171944" y="3838360"/>
            <a:ext cx="98594" cy="505182"/>
          </a:xfrm>
          <a:custGeom>
            <a:avLst/>
            <a:gdLst>
              <a:gd name="connsiteX0" fmla="*/ 98431 w 98594"/>
              <a:gd name="connsiteY0" fmla="*/ 215 h 505182"/>
              <a:gd name="connsiteX1" fmla="*/ 66681 w 98594"/>
              <a:gd name="connsiteY1" fmla="*/ 193890 h 505182"/>
              <a:gd name="connsiteX2" fmla="*/ 44456 w 98594"/>
              <a:gd name="connsiteY2" fmla="*/ 387565 h 505182"/>
              <a:gd name="connsiteX3" fmla="*/ 6 w 98594"/>
              <a:gd name="connsiteY3" fmla="*/ 505040 h 505182"/>
              <a:gd name="connsiteX4" fmla="*/ 47631 w 98594"/>
              <a:gd name="connsiteY4" fmla="*/ 365340 h 505182"/>
              <a:gd name="connsiteX5" fmla="*/ 88906 w 98594"/>
              <a:gd name="connsiteY5" fmla="*/ 219290 h 505182"/>
              <a:gd name="connsiteX6" fmla="*/ 79381 w 98594"/>
              <a:gd name="connsiteY6" fmla="*/ 231990 h 505182"/>
              <a:gd name="connsiteX7" fmla="*/ 98431 w 98594"/>
              <a:gd name="connsiteY7" fmla="*/ 215 h 50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94" h="505182">
                <a:moveTo>
                  <a:pt x="98431" y="215"/>
                </a:moveTo>
                <a:cubicBezTo>
                  <a:pt x="96314" y="-6135"/>
                  <a:pt x="75677" y="129332"/>
                  <a:pt x="66681" y="193890"/>
                </a:cubicBezTo>
                <a:cubicBezTo>
                  <a:pt x="57685" y="258448"/>
                  <a:pt x="55568" y="335707"/>
                  <a:pt x="44456" y="387565"/>
                </a:cubicBezTo>
                <a:cubicBezTo>
                  <a:pt x="33344" y="439423"/>
                  <a:pt x="-523" y="508744"/>
                  <a:pt x="6" y="505040"/>
                </a:cubicBezTo>
                <a:cubicBezTo>
                  <a:pt x="535" y="501336"/>
                  <a:pt x="32814" y="412965"/>
                  <a:pt x="47631" y="365340"/>
                </a:cubicBezTo>
                <a:cubicBezTo>
                  <a:pt x="62448" y="317715"/>
                  <a:pt x="83614" y="241515"/>
                  <a:pt x="88906" y="219290"/>
                </a:cubicBezTo>
                <a:cubicBezTo>
                  <a:pt x="94198" y="197065"/>
                  <a:pt x="77264" y="266386"/>
                  <a:pt x="79381" y="231990"/>
                </a:cubicBezTo>
                <a:cubicBezTo>
                  <a:pt x="81498" y="197594"/>
                  <a:pt x="100548" y="6565"/>
                  <a:pt x="98431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C6145E5-85FE-7BCA-5C87-25B307257C7F}"/>
              </a:ext>
            </a:extLst>
          </p:cNvPr>
          <p:cNvSpPr/>
          <p:nvPr/>
        </p:nvSpPr>
        <p:spPr>
          <a:xfrm>
            <a:off x="4155222" y="3927377"/>
            <a:ext cx="61178" cy="404613"/>
          </a:xfrm>
          <a:custGeom>
            <a:avLst/>
            <a:gdLst>
              <a:gd name="connsiteX0" fmla="*/ 61178 w 61178"/>
              <a:gd name="connsiteY0" fmla="*/ 98 h 404613"/>
              <a:gd name="connsiteX1" fmla="*/ 29428 w 61178"/>
              <a:gd name="connsiteY1" fmla="*/ 177898 h 404613"/>
              <a:gd name="connsiteX2" fmla="*/ 853 w 61178"/>
              <a:gd name="connsiteY2" fmla="*/ 225523 h 404613"/>
              <a:gd name="connsiteX3" fmla="*/ 7203 w 61178"/>
              <a:gd name="connsiteY3" fmla="*/ 396973 h 404613"/>
              <a:gd name="connsiteX4" fmla="*/ 4028 w 61178"/>
              <a:gd name="connsiteY4" fmla="*/ 352523 h 404613"/>
              <a:gd name="connsiteX5" fmla="*/ 29428 w 61178"/>
              <a:gd name="connsiteY5" fmla="*/ 155673 h 404613"/>
              <a:gd name="connsiteX6" fmla="*/ 61178 w 61178"/>
              <a:gd name="connsiteY6" fmla="*/ 98 h 40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178" h="404613">
                <a:moveTo>
                  <a:pt x="61178" y="98"/>
                </a:moveTo>
                <a:cubicBezTo>
                  <a:pt x="61178" y="3802"/>
                  <a:pt x="39482" y="140327"/>
                  <a:pt x="29428" y="177898"/>
                </a:cubicBezTo>
                <a:cubicBezTo>
                  <a:pt x="19374" y="215469"/>
                  <a:pt x="4557" y="189011"/>
                  <a:pt x="853" y="225523"/>
                </a:cubicBezTo>
                <a:cubicBezTo>
                  <a:pt x="-2851" y="262035"/>
                  <a:pt x="6674" y="375806"/>
                  <a:pt x="7203" y="396973"/>
                </a:cubicBezTo>
                <a:cubicBezTo>
                  <a:pt x="7732" y="418140"/>
                  <a:pt x="324" y="392740"/>
                  <a:pt x="4028" y="352523"/>
                </a:cubicBezTo>
                <a:cubicBezTo>
                  <a:pt x="7732" y="312306"/>
                  <a:pt x="20961" y="213352"/>
                  <a:pt x="29428" y="155673"/>
                </a:cubicBezTo>
                <a:cubicBezTo>
                  <a:pt x="37895" y="97994"/>
                  <a:pt x="61178" y="-3606"/>
                  <a:pt x="61178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D08BCDA1-50CA-07BA-0752-79EA583EBE7A}"/>
              </a:ext>
            </a:extLst>
          </p:cNvPr>
          <p:cNvSpPr/>
          <p:nvPr/>
        </p:nvSpPr>
        <p:spPr>
          <a:xfrm>
            <a:off x="4435453" y="4002370"/>
            <a:ext cx="86788" cy="359827"/>
          </a:xfrm>
          <a:custGeom>
            <a:avLst/>
            <a:gdLst>
              <a:gd name="connsiteX0" fmla="*/ 22 w 86788"/>
              <a:gd name="connsiteY0" fmla="*/ 1305 h 359827"/>
              <a:gd name="connsiteX1" fmla="*/ 53997 w 86788"/>
              <a:gd name="connsiteY1" fmla="*/ 191805 h 359827"/>
              <a:gd name="connsiteX2" fmla="*/ 85747 w 86788"/>
              <a:gd name="connsiteY2" fmla="*/ 356905 h 359827"/>
              <a:gd name="connsiteX3" fmla="*/ 76222 w 86788"/>
              <a:gd name="connsiteY3" fmla="*/ 283880 h 359827"/>
              <a:gd name="connsiteX4" fmla="*/ 47647 w 86788"/>
              <a:gd name="connsiteY4" fmla="*/ 115605 h 359827"/>
              <a:gd name="connsiteX5" fmla="*/ 22 w 86788"/>
              <a:gd name="connsiteY5" fmla="*/ 1305 h 35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88" h="359827">
                <a:moveTo>
                  <a:pt x="22" y="1305"/>
                </a:moveTo>
                <a:cubicBezTo>
                  <a:pt x="1080" y="14005"/>
                  <a:pt x="39710" y="132538"/>
                  <a:pt x="53997" y="191805"/>
                </a:cubicBezTo>
                <a:cubicBezTo>
                  <a:pt x="68284" y="251072"/>
                  <a:pt x="82043" y="341559"/>
                  <a:pt x="85747" y="356905"/>
                </a:cubicBezTo>
                <a:cubicBezTo>
                  <a:pt x="89451" y="372251"/>
                  <a:pt x="82572" y="324097"/>
                  <a:pt x="76222" y="283880"/>
                </a:cubicBezTo>
                <a:cubicBezTo>
                  <a:pt x="69872" y="243663"/>
                  <a:pt x="59289" y="159526"/>
                  <a:pt x="47647" y="115605"/>
                </a:cubicBezTo>
                <a:cubicBezTo>
                  <a:pt x="36005" y="71684"/>
                  <a:pt x="-1036" y="-11395"/>
                  <a:pt x="22" y="1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1099B58-956E-8B62-F49B-1767D968E33A}"/>
              </a:ext>
            </a:extLst>
          </p:cNvPr>
          <p:cNvSpPr/>
          <p:nvPr/>
        </p:nvSpPr>
        <p:spPr>
          <a:xfrm>
            <a:off x="4340225" y="3822459"/>
            <a:ext cx="77324" cy="457890"/>
          </a:xfrm>
          <a:custGeom>
            <a:avLst/>
            <a:gdLst>
              <a:gd name="connsiteX0" fmla="*/ 0 w 77324"/>
              <a:gd name="connsiteY0" fmla="*/ 241 h 457890"/>
              <a:gd name="connsiteX1" fmla="*/ 50800 w 77324"/>
              <a:gd name="connsiteY1" fmla="*/ 168516 h 457890"/>
              <a:gd name="connsiteX2" fmla="*/ 66675 w 77324"/>
              <a:gd name="connsiteY2" fmla="*/ 324091 h 457890"/>
              <a:gd name="connsiteX3" fmla="*/ 31750 w 77324"/>
              <a:gd name="connsiteY3" fmla="*/ 457441 h 457890"/>
              <a:gd name="connsiteX4" fmla="*/ 69850 w 77324"/>
              <a:gd name="connsiteY4" fmla="*/ 362191 h 457890"/>
              <a:gd name="connsiteX5" fmla="*/ 73025 w 77324"/>
              <a:gd name="connsiteY5" fmla="*/ 222491 h 457890"/>
              <a:gd name="connsiteX6" fmla="*/ 22225 w 77324"/>
              <a:gd name="connsiteY6" fmla="*/ 89141 h 457890"/>
              <a:gd name="connsiteX7" fmla="*/ 50800 w 77324"/>
              <a:gd name="connsiteY7" fmla="*/ 206616 h 457890"/>
              <a:gd name="connsiteX8" fmla="*/ 0 w 77324"/>
              <a:gd name="connsiteY8" fmla="*/ 241 h 45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324" h="457890">
                <a:moveTo>
                  <a:pt x="0" y="241"/>
                </a:moveTo>
                <a:cubicBezTo>
                  <a:pt x="0" y="-6109"/>
                  <a:pt x="39688" y="114541"/>
                  <a:pt x="50800" y="168516"/>
                </a:cubicBezTo>
                <a:cubicBezTo>
                  <a:pt x="61912" y="222491"/>
                  <a:pt x="69850" y="275937"/>
                  <a:pt x="66675" y="324091"/>
                </a:cubicBezTo>
                <a:cubicBezTo>
                  <a:pt x="63500" y="372245"/>
                  <a:pt x="31221" y="451091"/>
                  <a:pt x="31750" y="457441"/>
                </a:cubicBezTo>
                <a:cubicBezTo>
                  <a:pt x="32279" y="463791"/>
                  <a:pt x="62971" y="401349"/>
                  <a:pt x="69850" y="362191"/>
                </a:cubicBezTo>
                <a:cubicBezTo>
                  <a:pt x="76729" y="323033"/>
                  <a:pt x="80962" y="267999"/>
                  <a:pt x="73025" y="222491"/>
                </a:cubicBezTo>
                <a:cubicBezTo>
                  <a:pt x="65088" y="176983"/>
                  <a:pt x="25929" y="91787"/>
                  <a:pt x="22225" y="89141"/>
                </a:cubicBezTo>
                <a:cubicBezTo>
                  <a:pt x="18521" y="86495"/>
                  <a:pt x="51858" y="216141"/>
                  <a:pt x="50800" y="206616"/>
                </a:cubicBezTo>
                <a:cubicBezTo>
                  <a:pt x="49742" y="197091"/>
                  <a:pt x="0" y="6591"/>
                  <a:pt x="0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0CC916F7-C371-D21F-23B8-ED57DC17CBA6}"/>
              </a:ext>
            </a:extLst>
          </p:cNvPr>
          <p:cNvSpPr/>
          <p:nvPr/>
        </p:nvSpPr>
        <p:spPr>
          <a:xfrm>
            <a:off x="3989618" y="4399908"/>
            <a:ext cx="151124" cy="233084"/>
          </a:xfrm>
          <a:custGeom>
            <a:avLst/>
            <a:gdLst>
              <a:gd name="connsiteX0" fmla="*/ 150582 w 151124"/>
              <a:gd name="connsiteY0" fmla="*/ 642 h 233084"/>
              <a:gd name="connsiteX1" fmla="*/ 55332 w 151124"/>
              <a:gd name="connsiteY1" fmla="*/ 57792 h 233084"/>
              <a:gd name="connsiteX2" fmla="*/ 20407 w 151124"/>
              <a:gd name="connsiteY2" fmla="*/ 127642 h 233084"/>
              <a:gd name="connsiteX3" fmla="*/ 17232 w 151124"/>
              <a:gd name="connsiteY3" fmla="*/ 172092 h 233084"/>
              <a:gd name="connsiteX4" fmla="*/ 26757 w 151124"/>
              <a:gd name="connsiteY4" fmla="*/ 232417 h 233084"/>
              <a:gd name="connsiteX5" fmla="*/ 17232 w 151124"/>
              <a:gd name="connsiteY5" fmla="*/ 197492 h 233084"/>
              <a:gd name="connsiteX6" fmla="*/ 7707 w 151124"/>
              <a:gd name="connsiteY6" fmla="*/ 95892 h 233084"/>
              <a:gd name="connsiteX7" fmla="*/ 150582 w 151124"/>
              <a:gd name="connsiteY7" fmla="*/ 642 h 23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1124" h="233084">
                <a:moveTo>
                  <a:pt x="150582" y="642"/>
                </a:moveTo>
                <a:cubicBezTo>
                  <a:pt x="158519" y="-5708"/>
                  <a:pt x="77028" y="36625"/>
                  <a:pt x="55332" y="57792"/>
                </a:cubicBezTo>
                <a:cubicBezTo>
                  <a:pt x="33636" y="78959"/>
                  <a:pt x="26757" y="108592"/>
                  <a:pt x="20407" y="127642"/>
                </a:cubicBezTo>
                <a:cubicBezTo>
                  <a:pt x="14057" y="146692"/>
                  <a:pt x="16174" y="154630"/>
                  <a:pt x="17232" y="172092"/>
                </a:cubicBezTo>
                <a:cubicBezTo>
                  <a:pt x="18290" y="189554"/>
                  <a:pt x="26757" y="228184"/>
                  <a:pt x="26757" y="232417"/>
                </a:cubicBezTo>
                <a:cubicBezTo>
                  <a:pt x="26757" y="236650"/>
                  <a:pt x="20407" y="220246"/>
                  <a:pt x="17232" y="197492"/>
                </a:cubicBezTo>
                <a:cubicBezTo>
                  <a:pt x="14057" y="174738"/>
                  <a:pt x="-12930" y="124467"/>
                  <a:pt x="7707" y="95892"/>
                </a:cubicBezTo>
                <a:cubicBezTo>
                  <a:pt x="28344" y="67317"/>
                  <a:pt x="142645" y="6992"/>
                  <a:pt x="150582" y="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025A0AF6-BA25-7B5C-5F84-E747F664998D}"/>
              </a:ext>
            </a:extLst>
          </p:cNvPr>
          <p:cNvSpPr/>
          <p:nvPr/>
        </p:nvSpPr>
        <p:spPr>
          <a:xfrm>
            <a:off x="4622617" y="4320729"/>
            <a:ext cx="116747" cy="251452"/>
          </a:xfrm>
          <a:custGeom>
            <a:avLst/>
            <a:gdLst>
              <a:gd name="connsiteX0" fmla="*/ 183 w 116747"/>
              <a:gd name="connsiteY0" fmla="*/ 446 h 251452"/>
              <a:gd name="connsiteX1" fmla="*/ 82733 w 116747"/>
              <a:gd name="connsiteY1" fmla="*/ 86171 h 251452"/>
              <a:gd name="connsiteX2" fmla="*/ 98608 w 116747"/>
              <a:gd name="connsiteY2" fmla="*/ 175071 h 251452"/>
              <a:gd name="connsiteX3" fmla="*/ 114483 w 116747"/>
              <a:gd name="connsiteY3" fmla="*/ 251271 h 251452"/>
              <a:gd name="connsiteX4" fmla="*/ 114483 w 116747"/>
              <a:gd name="connsiteY4" fmla="*/ 194121 h 251452"/>
              <a:gd name="connsiteX5" fmla="*/ 108133 w 116747"/>
              <a:gd name="connsiteY5" fmla="*/ 124271 h 251452"/>
              <a:gd name="connsiteX6" fmla="*/ 183 w 116747"/>
              <a:gd name="connsiteY6" fmla="*/ 446 h 25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47" h="251452">
                <a:moveTo>
                  <a:pt x="183" y="446"/>
                </a:moveTo>
                <a:cubicBezTo>
                  <a:pt x="-4050" y="-5904"/>
                  <a:pt x="66329" y="57067"/>
                  <a:pt x="82733" y="86171"/>
                </a:cubicBezTo>
                <a:cubicBezTo>
                  <a:pt x="99137" y="115275"/>
                  <a:pt x="93316" y="147554"/>
                  <a:pt x="98608" y="175071"/>
                </a:cubicBezTo>
                <a:cubicBezTo>
                  <a:pt x="103900" y="202588"/>
                  <a:pt x="111837" y="248096"/>
                  <a:pt x="114483" y="251271"/>
                </a:cubicBezTo>
                <a:cubicBezTo>
                  <a:pt x="117129" y="254446"/>
                  <a:pt x="115541" y="215288"/>
                  <a:pt x="114483" y="194121"/>
                </a:cubicBezTo>
                <a:cubicBezTo>
                  <a:pt x="113425" y="172954"/>
                  <a:pt x="123479" y="153904"/>
                  <a:pt x="108133" y="124271"/>
                </a:cubicBezTo>
                <a:cubicBezTo>
                  <a:pt x="92787" y="94638"/>
                  <a:pt x="4416" y="6796"/>
                  <a:pt x="183" y="4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C07C91A7-AB87-7666-76E7-BD3DD2FC6549}"/>
              </a:ext>
            </a:extLst>
          </p:cNvPr>
          <p:cNvSpPr/>
          <p:nvPr/>
        </p:nvSpPr>
        <p:spPr>
          <a:xfrm>
            <a:off x="4206512" y="4313722"/>
            <a:ext cx="89289" cy="305911"/>
          </a:xfrm>
          <a:custGeom>
            <a:avLst/>
            <a:gdLst>
              <a:gd name="connsiteX0" fmla="*/ 79738 w 89289"/>
              <a:gd name="connsiteY0" fmla="*/ 1103 h 305911"/>
              <a:gd name="connsiteX1" fmla="*/ 19413 w 89289"/>
              <a:gd name="connsiteY1" fmla="*/ 124928 h 305911"/>
              <a:gd name="connsiteX2" fmla="*/ 9888 w 89289"/>
              <a:gd name="connsiteY2" fmla="*/ 166203 h 305911"/>
              <a:gd name="connsiteX3" fmla="*/ 38463 w 89289"/>
              <a:gd name="connsiteY3" fmla="*/ 261453 h 305911"/>
              <a:gd name="connsiteX4" fmla="*/ 89263 w 89289"/>
              <a:gd name="connsiteY4" fmla="*/ 305903 h 305911"/>
              <a:gd name="connsiteX5" fmla="*/ 44813 w 89289"/>
              <a:gd name="connsiteY5" fmla="*/ 264628 h 305911"/>
              <a:gd name="connsiteX6" fmla="*/ 363 w 89289"/>
              <a:gd name="connsiteY6" fmla="*/ 204303 h 305911"/>
              <a:gd name="connsiteX7" fmla="*/ 79738 w 89289"/>
              <a:gd name="connsiteY7" fmla="*/ 1103 h 30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89" h="305911">
                <a:moveTo>
                  <a:pt x="79738" y="1103"/>
                </a:moveTo>
                <a:cubicBezTo>
                  <a:pt x="82913" y="-12126"/>
                  <a:pt x="31055" y="97411"/>
                  <a:pt x="19413" y="124928"/>
                </a:cubicBezTo>
                <a:cubicBezTo>
                  <a:pt x="7771" y="152445"/>
                  <a:pt x="6713" y="143449"/>
                  <a:pt x="9888" y="166203"/>
                </a:cubicBezTo>
                <a:cubicBezTo>
                  <a:pt x="13063" y="188957"/>
                  <a:pt x="25234" y="238170"/>
                  <a:pt x="38463" y="261453"/>
                </a:cubicBezTo>
                <a:cubicBezTo>
                  <a:pt x="51692" y="284736"/>
                  <a:pt x="88205" y="305374"/>
                  <a:pt x="89263" y="305903"/>
                </a:cubicBezTo>
                <a:cubicBezTo>
                  <a:pt x="90321" y="306432"/>
                  <a:pt x="59630" y="281561"/>
                  <a:pt x="44813" y="264628"/>
                </a:cubicBezTo>
                <a:cubicBezTo>
                  <a:pt x="29996" y="247695"/>
                  <a:pt x="-3870" y="246636"/>
                  <a:pt x="363" y="204303"/>
                </a:cubicBezTo>
                <a:cubicBezTo>
                  <a:pt x="4596" y="161970"/>
                  <a:pt x="76563" y="14332"/>
                  <a:pt x="79738" y="1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3C6714B-54DC-E399-8F1A-B15624330773}"/>
              </a:ext>
            </a:extLst>
          </p:cNvPr>
          <p:cNvSpPr/>
          <p:nvPr/>
        </p:nvSpPr>
        <p:spPr>
          <a:xfrm>
            <a:off x="4371828" y="4444874"/>
            <a:ext cx="98997" cy="181803"/>
          </a:xfrm>
          <a:custGeom>
            <a:avLst/>
            <a:gdLst>
              <a:gd name="connsiteX0" fmla="*/ 147 w 98997"/>
              <a:gd name="connsiteY0" fmla="*/ 126 h 181803"/>
              <a:gd name="connsiteX1" fmla="*/ 76347 w 98997"/>
              <a:gd name="connsiteY1" fmla="*/ 54101 h 181803"/>
              <a:gd name="connsiteX2" fmla="*/ 76347 w 98997"/>
              <a:gd name="connsiteY2" fmla="*/ 101726 h 181803"/>
              <a:gd name="connsiteX3" fmla="*/ 22372 w 98997"/>
              <a:gd name="connsiteY3" fmla="*/ 181101 h 181803"/>
              <a:gd name="connsiteX4" fmla="*/ 54122 w 98997"/>
              <a:gd name="connsiteY4" fmla="*/ 136651 h 181803"/>
              <a:gd name="connsiteX5" fmla="*/ 98572 w 98997"/>
              <a:gd name="connsiteY5" fmla="*/ 69976 h 181803"/>
              <a:gd name="connsiteX6" fmla="*/ 147 w 98997"/>
              <a:gd name="connsiteY6" fmla="*/ 126 h 181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997" h="181803">
                <a:moveTo>
                  <a:pt x="147" y="126"/>
                </a:moveTo>
                <a:cubicBezTo>
                  <a:pt x="-3557" y="-2520"/>
                  <a:pt x="63647" y="37168"/>
                  <a:pt x="76347" y="54101"/>
                </a:cubicBezTo>
                <a:cubicBezTo>
                  <a:pt x="89047" y="71034"/>
                  <a:pt x="85343" y="80559"/>
                  <a:pt x="76347" y="101726"/>
                </a:cubicBezTo>
                <a:cubicBezTo>
                  <a:pt x="67351" y="122893"/>
                  <a:pt x="26076" y="175280"/>
                  <a:pt x="22372" y="181101"/>
                </a:cubicBezTo>
                <a:cubicBezTo>
                  <a:pt x="18668" y="186922"/>
                  <a:pt x="41422" y="155172"/>
                  <a:pt x="54122" y="136651"/>
                </a:cubicBezTo>
                <a:cubicBezTo>
                  <a:pt x="66822" y="118130"/>
                  <a:pt x="103335" y="93259"/>
                  <a:pt x="98572" y="69976"/>
                </a:cubicBezTo>
                <a:cubicBezTo>
                  <a:pt x="93810" y="46693"/>
                  <a:pt x="3851" y="2772"/>
                  <a:pt x="147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38AB1BEA-BB34-93B7-A308-16144A839799}"/>
              </a:ext>
            </a:extLst>
          </p:cNvPr>
          <p:cNvSpPr/>
          <p:nvPr/>
        </p:nvSpPr>
        <p:spPr>
          <a:xfrm>
            <a:off x="4073203" y="4298816"/>
            <a:ext cx="165422" cy="295415"/>
          </a:xfrm>
          <a:custGeom>
            <a:avLst/>
            <a:gdLst>
              <a:gd name="connsiteX0" fmla="*/ 165422 w 165422"/>
              <a:gd name="connsiteY0" fmla="*/ 134 h 295415"/>
              <a:gd name="connsiteX1" fmla="*/ 111447 w 165422"/>
              <a:gd name="connsiteY1" fmla="*/ 95384 h 295415"/>
              <a:gd name="connsiteX2" fmla="*/ 105097 w 165422"/>
              <a:gd name="connsiteY2" fmla="*/ 149359 h 295415"/>
              <a:gd name="connsiteX3" fmla="*/ 98747 w 165422"/>
              <a:gd name="connsiteY3" fmla="*/ 247784 h 295415"/>
              <a:gd name="connsiteX4" fmla="*/ 95572 w 165422"/>
              <a:gd name="connsiteY4" fmla="*/ 228734 h 295415"/>
              <a:gd name="connsiteX5" fmla="*/ 41597 w 165422"/>
              <a:gd name="connsiteY5" fmla="*/ 254134 h 295415"/>
              <a:gd name="connsiteX6" fmla="*/ 322 w 165422"/>
              <a:gd name="connsiteY6" fmla="*/ 295409 h 295415"/>
              <a:gd name="connsiteX7" fmla="*/ 63822 w 165422"/>
              <a:gd name="connsiteY7" fmla="*/ 250959 h 295415"/>
              <a:gd name="connsiteX8" fmla="*/ 98747 w 165422"/>
              <a:gd name="connsiteY8" fmla="*/ 181109 h 295415"/>
              <a:gd name="connsiteX9" fmla="*/ 111447 w 165422"/>
              <a:gd name="connsiteY9" fmla="*/ 117609 h 295415"/>
              <a:gd name="connsiteX10" fmla="*/ 165422 w 165422"/>
              <a:gd name="connsiteY10" fmla="*/ 134 h 295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422" h="295415">
                <a:moveTo>
                  <a:pt x="165422" y="134"/>
                </a:moveTo>
                <a:cubicBezTo>
                  <a:pt x="165422" y="-3570"/>
                  <a:pt x="121501" y="70513"/>
                  <a:pt x="111447" y="95384"/>
                </a:cubicBezTo>
                <a:cubicBezTo>
                  <a:pt x="101393" y="120255"/>
                  <a:pt x="107214" y="123959"/>
                  <a:pt x="105097" y="149359"/>
                </a:cubicBezTo>
                <a:cubicBezTo>
                  <a:pt x="102980" y="174759"/>
                  <a:pt x="98747" y="247784"/>
                  <a:pt x="98747" y="247784"/>
                </a:cubicBezTo>
                <a:cubicBezTo>
                  <a:pt x="97160" y="261013"/>
                  <a:pt x="105097" y="227676"/>
                  <a:pt x="95572" y="228734"/>
                </a:cubicBezTo>
                <a:cubicBezTo>
                  <a:pt x="86047" y="229792"/>
                  <a:pt x="57472" y="243022"/>
                  <a:pt x="41597" y="254134"/>
                </a:cubicBezTo>
                <a:cubicBezTo>
                  <a:pt x="25722" y="265247"/>
                  <a:pt x="-3382" y="295938"/>
                  <a:pt x="322" y="295409"/>
                </a:cubicBezTo>
                <a:cubicBezTo>
                  <a:pt x="4026" y="294880"/>
                  <a:pt x="47418" y="270009"/>
                  <a:pt x="63822" y="250959"/>
                </a:cubicBezTo>
                <a:cubicBezTo>
                  <a:pt x="80226" y="231909"/>
                  <a:pt x="90809" y="203334"/>
                  <a:pt x="98747" y="181109"/>
                </a:cubicBezTo>
                <a:cubicBezTo>
                  <a:pt x="106684" y="158884"/>
                  <a:pt x="100335" y="142480"/>
                  <a:pt x="111447" y="117609"/>
                </a:cubicBezTo>
                <a:cubicBezTo>
                  <a:pt x="122559" y="92738"/>
                  <a:pt x="165422" y="3838"/>
                  <a:pt x="165422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DAA30139-E17F-55D7-C95C-1ABA2FA8C102}"/>
              </a:ext>
            </a:extLst>
          </p:cNvPr>
          <p:cNvSpPr/>
          <p:nvPr/>
        </p:nvSpPr>
        <p:spPr>
          <a:xfrm>
            <a:off x="4343375" y="4305161"/>
            <a:ext cx="162012" cy="149874"/>
          </a:xfrm>
          <a:custGeom>
            <a:avLst/>
            <a:gdLst>
              <a:gd name="connsiteX0" fmla="*/ 25 w 162012"/>
              <a:gd name="connsiteY0" fmla="*/ 139 h 149874"/>
              <a:gd name="connsiteX1" fmla="*/ 98450 w 162012"/>
              <a:gd name="connsiteY1" fmla="*/ 92214 h 149874"/>
              <a:gd name="connsiteX2" fmla="*/ 161950 w 162012"/>
              <a:gd name="connsiteY2" fmla="*/ 149364 h 149874"/>
              <a:gd name="connsiteX3" fmla="*/ 107975 w 162012"/>
              <a:gd name="connsiteY3" fmla="*/ 114439 h 149874"/>
              <a:gd name="connsiteX4" fmla="*/ 25 w 162012"/>
              <a:gd name="connsiteY4" fmla="*/ 139 h 14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12" h="149874">
                <a:moveTo>
                  <a:pt x="25" y="139"/>
                </a:moveTo>
                <a:cubicBezTo>
                  <a:pt x="-1562" y="-3565"/>
                  <a:pt x="71463" y="67343"/>
                  <a:pt x="98450" y="92214"/>
                </a:cubicBezTo>
                <a:cubicBezTo>
                  <a:pt x="125437" y="117085"/>
                  <a:pt x="160363" y="145660"/>
                  <a:pt x="161950" y="149364"/>
                </a:cubicBezTo>
                <a:cubicBezTo>
                  <a:pt x="163537" y="153068"/>
                  <a:pt x="134433" y="136135"/>
                  <a:pt x="107975" y="114439"/>
                </a:cubicBezTo>
                <a:cubicBezTo>
                  <a:pt x="81517" y="92743"/>
                  <a:pt x="1612" y="3843"/>
                  <a:pt x="25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52A687E5-0622-AF89-FF3D-194FED8372D7}"/>
              </a:ext>
            </a:extLst>
          </p:cNvPr>
          <p:cNvSpPr/>
          <p:nvPr/>
        </p:nvSpPr>
        <p:spPr>
          <a:xfrm>
            <a:off x="4543425" y="4387533"/>
            <a:ext cx="124009" cy="200941"/>
          </a:xfrm>
          <a:custGeom>
            <a:avLst/>
            <a:gdLst>
              <a:gd name="connsiteX0" fmla="*/ 0 w 124009"/>
              <a:gd name="connsiteY0" fmla="*/ 317 h 200941"/>
              <a:gd name="connsiteX1" fmla="*/ 69850 w 124009"/>
              <a:gd name="connsiteY1" fmla="*/ 57467 h 200941"/>
              <a:gd name="connsiteX2" fmla="*/ 73025 w 124009"/>
              <a:gd name="connsiteY2" fmla="*/ 133667 h 200941"/>
              <a:gd name="connsiteX3" fmla="*/ 123825 w 124009"/>
              <a:gd name="connsiteY3" fmla="*/ 200342 h 200941"/>
              <a:gd name="connsiteX4" fmla="*/ 88900 w 124009"/>
              <a:gd name="connsiteY4" fmla="*/ 165417 h 200941"/>
              <a:gd name="connsiteX5" fmla="*/ 57150 w 124009"/>
              <a:gd name="connsiteY5" fmla="*/ 146367 h 200941"/>
              <a:gd name="connsiteX6" fmla="*/ 69850 w 124009"/>
              <a:gd name="connsiteY6" fmla="*/ 82867 h 200941"/>
              <a:gd name="connsiteX7" fmla="*/ 0 w 124009"/>
              <a:gd name="connsiteY7" fmla="*/ 317 h 20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09" h="200941">
                <a:moveTo>
                  <a:pt x="0" y="317"/>
                </a:moveTo>
                <a:cubicBezTo>
                  <a:pt x="0" y="-3916"/>
                  <a:pt x="57679" y="35242"/>
                  <a:pt x="69850" y="57467"/>
                </a:cubicBezTo>
                <a:cubicBezTo>
                  <a:pt x="82021" y="79692"/>
                  <a:pt x="64029" y="109855"/>
                  <a:pt x="73025" y="133667"/>
                </a:cubicBezTo>
                <a:cubicBezTo>
                  <a:pt x="82021" y="157479"/>
                  <a:pt x="121179" y="195050"/>
                  <a:pt x="123825" y="200342"/>
                </a:cubicBezTo>
                <a:cubicBezTo>
                  <a:pt x="126471" y="205634"/>
                  <a:pt x="100012" y="174413"/>
                  <a:pt x="88900" y="165417"/>
                </a:cubicBezTo>
                <a:cubicBezTo>
                  <a:pt x="77788" y="156421"/>
                  <a:pt x="60325" y="160125"/>
                  <a:pt x="57150" y="146367"/>
                </a:cubicBezTo>
                <a:cubicBezTo>
                  <a:pt x="53975" y="132609"/>
                  <a:pt x="74612" y="103504"/>
                  <a:pt x="69850" y="82867"/>
                </a:cubicBezTo>
                <a:cubicBezTo>
                  <a:pt x="65088" y="62230"/>
                  <a:pt x="0" y="4550"/>
                  <a:pt x="0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0D9A62F6-14FD-BDB5-1123-A120CF3404F7}"/>
              </a:ext>
            </a:extLst>
          </p:cNvPr>
          <p:cNvSpPr/>
          <p:nvPr/>
        </p:nvSpPr>
        <p:spPr>
          <a:xfrm>
            <a:off x="4298804" y="4768608"/>
            <a:ext cx="60764" cy="175696"/>
          </a:xfrm>
          <a:custGeom>
            <a:avLst/>
            <a:gdLst>
              <a:gd name="connsiteX0" fmla="*/ 44596 w 60764"/>
              <a:gd name="connsiteY0" fmla="*/ 242 h 175696"/>
              <a:gd name="connsiteX1" fmla="*/ 22371 w 60764"/>
              <a:gd name="connsiteY1" fmla="*/ 66917 h 175696"/>
              <a:gd name="connsiteX2" fmla="*/ 22371 w 60764"/>
              <a:gd name="connsiteY2" fmla="*/ 111367 h 175696"/>
              <a:gd name="connsiteX3" fmla="*/ 60471 w 60764"/>
              <a:gd name="connsiteY3" fmla="*/ 174867 h 175696"/>
              <a:gd name="connsiteX4" fmla="*/ 38246 w 60764"/>
              <a:gd name="connsiteY4" fmla="*/ 146292 h 175696"/>
              <a:gd name="connsiteX5" fmla="*/ 6496 w 60764"/>
              <a:gd name="connsiteY5" fmla="*/ 127242 h 175696"/>
              <a:gd name="connsiteX6" fmla="*/ 3321 w 60764"/>
              <a:gd name="connsiteY6" fmla="*/ 92317 h 175696"/>
              <a:gd name="connsiteX7" fmla="*/ 44596 w 60764"/>
              <a:gd name="connsiteY7" fmla="*/ 242 h 17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64" h="175696">
                <a:moveTo>
                  <a:pt x="44596" y="242"/>
                </a:moveTo>
                <a:cubicBezTo>
                  <a:pt x="47771" y="-3991"/>
                  <a:pt x="26075" y="48396"/>
                  <a:pt x="22371" y="66917"/>
                </a:cubicBezTo>
                <a:cubicBezTo>
                  <a:pt x="18667" y="85438"/>
                  <a:pt x="16021" y="93375"/>
                  <a:pt x="22371" y="111367"/>
                </a:cubicBezTo>
                <a:cubicBezTo>
                  <a:pt x="28721" y="129359"/>
                  <a:pt x="57825" y="169046"/>
                  <a:pt x="60471" y="174867"/>
                </a:cubicBezTo>
                <a:cubicBezTo>
                  <a:pt x="63117" y="180688"/>
                  <a:pt x="47242" y="154230"/>
                  <a:pt x="38246" y="146292"/>
                </a:cubicBezTo>
                <a:cubicBezTo>
                  <a:pt x="29250" y="138355"/>
                  <a:pt x="12317" y="136238"/>
                  <a:pt x="6496" y="127242"/>
                </a:cubicBezTo>
                <a:cubicBezTo>
                  <a:pt x="675" y="118246"/>
                  <a:pt x="-3029" y="109250"/>
                  <a:pt x="3321" y="92317"/>
                </a:cubicBezTo>
                <a:cubicBezTo>
                  <a:pt x="9671" y="75384"/>
                  <a:pt x="41421" y="4475"/>
                  <a:pt x="44596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43D16FAE-7139-74F9-A756-FCCED447736E}"/>
              </a:ext>
            </a:extLst>
          </p:cNvPr>
          <p:cNvSpPr/>
          <p:nvPr/>
        </p:nvSpPr>
        <p:spPr>
          <a:xfrm>
            <a:off x="4402879" y="4733724"/>
            <a:ext cx="64444" cy="219173"/>
          </a:xfrm>
          <a:custGeom>
            <a:avLst/>
            <a:gdLst>
              <a:gd name="connsiteX0" fmla="*/ 13546 w 64444"/>
              <a:gd name="connsiteY0" fmla="*/ 201 h 219173"/>
              <a:gd name="connsiteX1" fmla="*/ 51646 w 64444"/>
              <a:gd name="connsiteY1" fmla="*/ 95451 h 219173"/>
              <a:gd name="connsiteX2" fmla="*/ 846 w 64444"/>
              <a:gd name="connsiteY2" fmla="*/ 216101 h 219173"/>
              <a:gd name="connsiteX3" fmla="*/ 23071 w 64444"/>
              <a:gd name="connsiteY3" fmla="*/ 178001 h 219173"/>
              <a:gd name="connsiteX4" fmla="*/ 64346 w 64444"/>
              <a:gd name="connsiteY4" fmla="*/ 120851 h 219173"/>
              <a:gd name="connsiteX5" fmla="*/ 13546 w 64444"/>
              <a:gd name="connsiteY5" fmla="*/ 201 h 21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444" h="219173">
                <a:moveTo>
                  <a:pt x="13546" y="201"/>
                </a:moveTo>
                <a:cubicBezTo>
                  <a:pt x="11429" y="-4032"/>
                  <a:pt x="53763" y="59468"/>
                  <a:pt x="51646" y="95451"/>
                </a:cubicBezTo>
                <a:cubicBezTo>
                  <a:pt x="49529" y="131434"/>
                  <a:pt x="5608" y="202343"/>
                  <a:pt x="846" y="216101"/>
                </a:cubicBezTo>
                <a:cubicBezTo>
                  <a:pt x="-3916" y="229859"/>
                  <a:pt x="12488" y="193876"/>
                  <a:pt x="23071" y="178001"/>
                </a:cubicBezTo>
                <a:cubicBezTo>
                  <a:pt x="33654" y="162126"/>
                  <a:pt x="61700" y="146251"/>
                  <a:pt x="64346" y="120851"/>
                </a:cubicBezTo>
                <a:cubicBezTo>
                  <a:pt x="66992" y="95451"/>
                  <a:pt x="15663" y="4434"/>
                  <a:pt x="13546" y="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22F11F23-EB81-6CDD-7D99-F71B5DA88B4F}"/>
              </a:ext>
            </a:extLst>
          </p:cNvPr>
          <p:cNvSpPr/>
          <p:nvPr/>
        </p:nvSpPr>
        <p:spPr>
          <a:xfrm>
            <a:off x="3775047" y="4992886"/>
            <a:ext cx="642552" cy="220470"/>
          </a:xfrm>
          <a:custGeom>
            <a:avLst/>
            <a:gdLst>
              <a:gd name="connsiteX0" fmla="*/ 28 w 642552"/>
              <a:gd name="connsiteY0" fmla="*/ 220464 h 220470"/>
              <a:gd name="connsiteX1" fmla="*/ 304828 w 642552"/>
              <a:gd name="connsiteY1" fmla="*/ 61714 h 220470"/>
              <a:gd name="connsiteX2" fmla="*/ 250853 w 642552"/>
              <a:gd name="connsiteY2" fmla="*/ 71239 h 220470"/>
              <a:gd name="connsiteX3" fmla="*/ 517553 w 642552"/>
              <a:gd name="connsiteY3" fmla="*/ 1389 h 220470"/>
              <a:gd name="connsiteX4" fmla="*/ 641378 w 642552"/>
              <a:gd name="connsiteY4" fmla="*/ 23614 h 220470"/>
              <a:gd name="connsiteX5" fmla="*/ 574703 w 642552"/>
              <a:gd name="connsiteY5" fmla="*/ 10914 h 220470"/>
              <a:gd name="connsiteX6" fmla="*/ 488978 w 642552"/>
              <a:gd name="connsiteY6" fmla="*/ 14089 h 220470"/>
              <a:gd name="connsiteX7" fmla="*/ 431828 w 642552"/>
              <a:gd name="connsiteY7" fmla="*/ 39489 h 220470"/>
              <a:gd name="connsiteX8" fmla="*/ 323878 w 642552"/>
              <a:gd name="connsiteY8" fmla="*/ 68064 h 220470"/>
              <a:gd name="connsiteX9" fmla="*/ 28 w 642552"/>
              <a:gd name="connsiteY9" fmla="*/ 220464 h 22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2552" h="220470">
                <a:moveTo>
                  <a:pt x="28" y="220464"/>
                </a:moveTo>
                <a:cubicBezTo>
                  <a:pt x="-3147" y="219406"/>
                  <a:pt x="263024" y="86585"/>
                  <a:pt x="304828" y="61714"/>
                </a:cubicBezTo>
                <a:cubicBezTo>
                  <a:pt x="346632" y="36843"/>
                  <a:pt x="215399" y="81293"/>
                  <a:pt x="250853" y="71239"/>
                </a:cubicBezTo>
                <a:cubicBezTo>
                  <a:pt x="286307" y="61185"/>
                  <a:pt x="452466" y="9326"/>
                  <a:pt x="517553" y="1389"/>
                </a:cubicBezTo>
                <a:cubicBezTo>
                  <a:pt x="582640" y="-6548"/>
                  <a:pt x="631853" y="22026"/>
                  <a:pt x="641378" y="23614"/>
                </a:cubicBezTo>
                <a:cubicBezTo>
                  <a:pt x="650903" y="25201"/>
                  <a:pt x="600103" y="12501"/>
                  <a:pt x="574703" y="10914"/>
                </a:cubicBezTo>
                <a:cubicBezTo>
                  <a:pt x="549303" y="9326"/>
                  <a:pt x="512790" y="9327"/>
                  <a:pt x="488978" y="14089"/>
                </a:cubicBezTo>
                <a:cubicBezTo>
                  <a:pt x="465166" y="18851"/>
                  <a:pt x="459345" y="30493"/>
                  <a:pt x="431828" y="39489"/>
                </a:cubicBezTo>
                <a:cubicBezTo>
                  <a:pt x="404311" y="48485"/>
                  <a:pt x="391082" y="38960"/>
                  <a:pt x="323878" y="68064"/>
                </a:cubicBezTo>
                <a:cubicBezTo>
                  <a:pt x="256674" y="97168"/>
                  <a:pt x="3203" y="221522"/>
                  <a:pt x="28" y="220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B473BDD2-1C36-0211-9E7D-FDD6CBA1F797}"/>
              </a:ext>
            </a:extLst>
          </p:cNvPr>
          <p:cNvSpPr/>
          <p:nvPr/>
        </p:nvSpPr>
        <p:spPr>
          <a:xfrm>
            <a:off x="4368332" y="4991075"/>
            <a:ext cx="592215" cy="66773"/>
          </a:xfrm>
          <a:custGeom>
            <a:avLst/>
            <a:gdLst>
              <a:gd name="connsiteX0" fmla="*/ 468 w 592215"/>
              <a:gd name="connsiteY0" fmla="*/ 31775 h 66773"/>
              <a:gd name="connsiteX1" fmla="*/ 197318 w 592215"/>
              <a:gd name="connsiteY1" fmla="*/ 25 h 66773"/>
              <a:gd name="connsiteX2" fmla="*/ 337018 w 592215"/>
              <a:gd name="connsiteY2" fmla="*/ 38125 h 66773"/>
              <a:gd name="connsiteX3" fmla="*/ 356068 w 592215"/>
              <a:gd name="connsiteY3" fmla="*/ 34950 h 66773"/>
              <a:gd name="connsiteX4" fmla="*/ 321143 w 592215"/>
              <a:gd name="connsiteY4" fmla="*/ 19075 h 66773"/>
              <a:gd name="connsiteX5" fmla="*/ 384643 w 592215"/>
              <a:gd name="connsiteY5" fmla="*/ 9550 h 66773"/>
              <a:gd name="connsiteX6" fmla="*/ 464018 w 592215"/>
              <a:gd name="connsiteY6" fmla="*/ 47650 h 66773"/>
              <a:gd name="connsiteX7" fmla="*/ 591018 w 592215"/>
              <a:gd name="connsiteY7" fmla="*/ 66700 h 66773"/>
              <a:gd name="connsiteX8" fmla="*/ 514818 w 592215"/>
              <a:gd name="connsiteY8" fmla="*/ 41300 h 66773"/>
              <a:gd name="connsiteX9" fmla="*/ 308443 w 592215"/>
              <a:gd name="connsiteY9" fmla="*/ 19075 h 66773"/>
              <a:gd name="connsiteX10" fmla="*/ 146518 w 592215"/>
              <a:gd name="connsiteY10" fmla="*/ 6375 h 66773"/>
              <a:gd name="connsiteX11" fmla="*/ 468 w 592215"/>
              <a:gd name="connsiteY11" fmla="*/ 31775 h 6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2215" h="66773">
                <a:moveTo>
                  <a:pt x="468" y="31775"/>
                </a:moveTo>
                <a:cubicBezTo>
                  <a:pt x="8935" y="30717"/>
                  <a:pt x="141226" y="-1033"/>
                  <a:pt x="197318" y="25"/>
                </a:cubicBezTo>
                <a:cubicBezTo>
                  <a:pt x="253410" y="1083"/>
                  <a:pt x="310560" y="32304"/>
                  <a:pt x="337018" y="38125"/>
                </a:cubicBezTo>
                <a:cubicBezTo>
                  <a:pt x="363476" y="43946"/>
                  <a:pt x="358714" y="38125"/>
                  <a:pt x="356068" y="34950"/>
                </a:cubicBezTo>
                <a:cubicBezTo>
                  <a:pt x="353422" y="31775"/>
                  <a:pt x="316381" y="23308"/>
                  <a:pt x="321143" y="19075"/>
                </a:cubicBezTo>
                <a:cubicBezTo>
                  <a:pt x="325905" y="14842"/>
                  <a:pt x="360831" y="4788"/>
                  <a:pt x="384643" y="9550"/>
                </a:cubicBezTo>
                <a:cubicBezTo>
                  <a:pt x="408455" y="14312"/>
                  <a:pt x="429622" y="38125"/>
                  <a:pt x="464018" y="47650"/>
                </a:cubicBezTo>
                <a:cubicBezTo>
                  <a:pt x="498414" y="57175"/>
                  <a:pt x="582551" y="67758"/>
                  <a:pt x="591018" y="66700"/>
                </a:cubicBezTo>
                <a:cubicBezTo>
                  <a:pt x="599485" y="65642"/>
                  <a:pt x="561914" y="49237"/>
                  <a:pt x="514818" y="41300"/>
                </a:cubicBezTo>
                <a:cubicBezTo>
                  <a:pt x="467722" y="33363"/>
                  <a:pt x="369826" y="24896"/>
                  <a:pt x="308443" y="19075"/>
                </a:cubicBezTo>
                <a:cubicBezTo>
                  <a:pt x="247060" y="13254"/>
                  <a:pt x="192555" y="5846"/>
                  <a:pt x="146518" y="6375"/>
                </a:cubicBezTo>
                <a:cubicBezTo>
                  <a:pt x="100481" y="6904"/>
                  <a:pt x="-7999" y="32833"/>
                  <a:pt x="468" y="31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4EF99A3-103A-127A-FFE1-35C424262186}"/>
              </a:ext>
            </a:extLst>
          </p:cNvPr>
          <p:cNvSpPr/>
          <p:nvPr/>
        </p:nvSpPr>
        <p:spPr>
          <a:xfrm>
            <a:off x="4076246" y="5105048"/>
            <a:ext cx="322257" cy="48463"/>
          </a:xfrm>
          <a:custGeom>
            <a:avLst/>
            <a:gdLst>
              <a:gd name="connsiteX0" fmla="*/ 454 w 322257"/>
              <a:gd name="connsiteY0" fmla="*/ 352 h 48463"/>
              <a:gd name="connsiteX1" fmla="*/ 238579 w 322257"/>
              <a:gd name="connsiteY1" fmla="*/ 6702 h 48463"/>
              <a:gd name="connsiteX2" fmla="*/ 321129 w 322257"/>
              <a:gd name="connsiteY2" fmla="*/ 47977 h 48463"/>
              <a:gd name="connsiteX3" fmla="*/ 279854 w 322257"/>
              <a:gd name="connsiteY3" fmla="*/ 28927 h 48463"/>
              <a:gd name="connsiteX4" fmla="*/ 187779 w 322257"/>
              <a:gd name="connsiteY4" fmla="*/ 22577 h 48463"/>
              <a:gd name="connsiteX5" fmla="*/ 210004 w 322257"/>
              <a:gd name="connsiteY5" fmla="*/ 22577 h 48463"/>
              <a:gd name="connsiteX6" fmla="*/ 178254 w 322257"/>
              <a:gd name="connsiteY6" fmla="*/ 3527 h 48463"/>
              <a:gd name="connsiteX7" fmla="*/ 454 w 322257"/>
              <a:gd name="connsiteY7" fmla="*/ 352 h 4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257" h="48463">
                <a:moveTo>
                  <a:pt x="454" y="352"/>
                </a:moveTo>
                <a:cubicBezTo>
                  <a:pt x="10508" y="881"/>
                  <a:pt x="185133" y="-1236"/>
                  <a:pt x="238579" y="6702"/>
                </a:cubicBezTo>
                <a:cubicBezTo>
                  <a:pt x="292025" y="14640"/>
                  <a:pt x="314250" y="44273"/>
                  <a:pt x="321129" y="47977"/>
                </a:cubicBezTo>
                <a:cubicBezTo>
                  <a:pt x="328008" y="51681"/>
                  <a:pt x="302079" y="33160"/>
                  <a:pt x="279854" y="28927"/>
                </a:cubicBezTo>
                <a:cubicBezTo>
                  <a:pt x="257629" y="24694"/>
                  <a:pt x="199421" y="23635"/>
                  <a:pt x="187779" y="22577"/>
                </a:cubicBezTo>
                <a:cubicBezTo>
                  <a:pt x="176137" y="21519"/>
                  <a:pt x="211591" y="25752"/>
                  <a:pt x="210004" y="22577"/>
                </a:cubicBezTo>
                <a:cubicBezTo>
                  <a:pt x="208417" y="19402"/>
                  <a:pt x="206300" y="7760"/>
                  <a:pt x="178254" y="3527"/>
                </a:cubicBezTo>
                <a:cubicBezTo>
                  <a:pt x="150208" y="-706"/>
                  <a:pt x="-9600" y="-177"/>
                  <a:pt x="454" y="3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0EB05EAA-5621-B8F0-4B6B-F30BB1C72F5D}"/>
              </a:ext>
            </a:extLst>
          </p:cNvPr>
          <p:cNvSpPr/>
          <p:nvPr/>
        </p:nvSpPr>
        <p:spPr>
          <a:xfrm>
            <a:off x="4443472" y="5057775"/>
            <a:ext cx="404753" cy="66703"/>
          </a:xfrm>
          <a:custGeom>
            <a:avLst/>
            <a:gdLst>
              <a:gd name="connsiteX0" fmla="*/ 1528 w 404753"/>
              <a:gd name="connsiteY0" fmla="*/ 66675 h 66703"/>
              <a:gd name="connsiteX1" fmla="*/ 299978 w 404753"/>
              <a:gd name="connsiteY1" fmla="*/ 22225 h 66703"/>
              <a:gd name="connsiteX2" fmla="*/ 239653 w 404753"/>
              <a:gd name="connsiteY2" fmla="*/ 22225 h 66703"/>
              <a:gd name="connsiteX3" fmla="*/ 404753 w 404753"/>
              <a:gd name="connsiteY3" fmla="*/ 0 h 66703"/>
              <a:gd name="connsiteX4" fmla="*/ 192028 w 404753"/>
              <a:gd name="connsiteY4" fmla="*/ 28575 h 66703"/>
              <a:gd name="connsiteX5" fmla="*/ 1528 w 404753"/>
              <a:gd name="connsiteY5" fmla="*/ 66675 h 6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753" h="66703">
                <a:moveTo>
                  <a:pt x="1528" y="66675"/>
                </a:moveTo>
                <a:cubicBezTo>
                  <a:pt x="19519" y="65617"/>
                  <a:pt x="260291" y="29633"/>
                  <a:pt x="299978" y="22225"/>
                </a:cubicBezTo>
                <a:cubicBezTo>
                  <a:pt x="339665" y="14817"/>
                  <a:pt x="222191" y="25929"/>
                  <a:pt x="239653" y="22225"/>
                </a:cubicBezTo>
                <a:cubicBezTo>
                  <a:pt x="257115" y="18521"/>
                  <a:pt x="404753" y="0"/>
                  <a:pt x="404753" y="0"/>
                </a:cubicBezTo>
                <a:cubicBezTo>
                  <a:pt x="396816" y="1058"/>
                  <a:pt x="254999" y="18521"/>
                  <a:pt x="192028" y="28575"/>
                </a:cubicBezTo>
                <a:cubicBezTo>
                  <a:pt x="129057" y="38629"/>
                  <a:pt x="-16463" y="67733"/>
                  <a:pt x="1528" y="66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2EF699A2-1972-8668-10AA-4430ED35ACE4}"/>
              </a:ext>
            </a:extLst>
          </p:cNvPr>
          <p:cNvSpPr/>
          <p:nvPr/>
        </p:nvSpPr>
        <p:spPr>
          <a:xfrm>
            <a:off x="3930650" y="5162550"/>
            <a:ext cx="501650" cy="12700"/>
          </a:xfrm>
          <a:custGeom>
            <a:avLst/>
            <a:gdLst>
              <a:gd name="connsiteX0" fmla="*/ 0 w 501650"/>
              <a:gd name="connsiteY0" fmla="*/ 12700 h 12700"/>
              <a:gd name="connsiteX1" fmla="*/ 304800 w 501650"/>
              <a:gd name="connsiteY1" fmla="*/ 0 h 12700"/>
              <a:gd name="connsiteX2" fmla="*/ 501650 w 501650"/>
              <a:gd name="connsiteY2" fmla="*/ 3175 h 12700"/>
              <a:gd name="connsiteX3" fmla="*/ 298450 w 501650"/>
              <a:gd name="connsiteY3" fmla="*/ 6350 h 12700"/>
              <a:gd name="connsiteX4" fmla="*/ 0 w 501650"/>
              <a:gd name="connsiteY4" fmla="*/ 1270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650" h="12700">
                <a:moveTo>
                  <a:pt x="0" y="12700"/>
                </a:moveTo>
                <a:lnTo>
                  <a:pt x="304800" y="0"/>
                </a:lnTo>
                <a:lnTo>
                  <a:pt x="501650" y="3175"/>
                </a:lnTo>
                <a:cubicBezTo>
                  <a:pt x="500592" y="4233"/>
                  <a:pt x="298450" y="6350"/>
                  <a:pt x="298450" y="6350"/>
                </a:cubicBezTo>
                <a:lnTo>
                  <a:pt x="0" y="127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9EAD44B3-99D2-AA4F-FDCA-0C49AB20D047}"/>
              </a:ext>
            </a:extLst>
          </p:cNvPr>
          <p:cNvSpPr/>
          <p:nvPr/>
        </p:nvSpPr>
        <p:spPr>
          <a:xfrm>
            <a:off x="4479925" y="5070420"/>
            <a:ext cx="480197" cy="88955"/>
          </a:xfrm>
          <a:custGeom>
            <a:avLst/>
            <a:gdLst>
              <a:gd name="connsiteX0" fmla="*/ 0 w 480197"/>
              <a:gd name="connsiteY0" fmla="*/ 88955 h 88955"/>
              <a:gd name="connsiteX1" fmla="*/ 193675 w 480197"/>
              <a:gd name="connsiteY1" fmla="*/ 54030 h 88955"/>
              <a:gd name="connsiteX2" fmla="*/ 479425 w 480197"/>
              <a:gd name="connsiteY2" fmla="*/ 55 h 88955"/>
              <a:gd name="connsiteX3" fmla="*/ 273050 w 480197"/>
              <a:gd name="connsiteY3" fmla="*/ 44505 h 88955"/>
              <a:gd name="connsiteX4" fmla="*/ 123825 w 480197"/>
              <a:gd name="connsiteY4" fmla="*/ 79430 h 88955"/>
              <a:gd name="connsiteX5" fmla="*/ 0 w 480197"/>
              <a:gd name="connsiteY5" fmla="*/ 88955 h 8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197" h="88955">
                <a:moveTo>
                  <a:pt x="0" y="88955"/>
                </a:moveTo>
                <a:lnTo>
                  <a:pt x="193675" y="54030"/>
                </a:lnTo>
                <a:lnTo>
                  <a:pt x="479425" y="55"/>
                </a:lnTo>
                <a:cubicBezTo>
                  <a:pt x="492654" y="-1532"/>
                  <a:pt x="332317" y="31276"/>
                  <a:pt x="273050" y="44505"/>
                </a:cubicBezTo>
                <a:cubicBezTo>
                  <a:pt x="213783" y="57734"/>
                  <a:pt x="166688" y="72551"/>
                  <a:pt x="123825" y="79430"/>
                </a:cubicBezTo>
                <a:cubicBezTo>
                  <a:pt x="80963" y="86309"/>
                  <a:pt x="48419" y="86044"/>
                  <a:pt x="0" y="88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0699C78D-2340-469C-10FB-09D96DB6F0A8}"/>
              </a:ext>
            </a:extLst>
          </p:cNvPr>
          <p:cNvSpPr/>
          <p:nvPr/>
        </p:nvSpPr>
        <p:spPr>
          <a:xfrm>
            <a:off x="4069738" y="5187929"/>
            <a:ext cx="391505" cy="48960"/>
          </a:xfrm>
          <a:custGeom>
            <a:avLst/>
            <a:gdLst>
              <a:gd name="connsiteX0" fmla="*/ 3787 w 391505"/>
              <a:gd name="connsiteY0" fmla="*/ 21 h 48960"/>
              <a:gd name="connsiteX1" fmla="*/ 175237 w 391505"/>
              <a:gd name="connsiteY1" fmla="*/ 19071 h 48960"/>
              <a:gd name="connsiteX2" fmla="*/ 391137 w 391505"/>
              <a:gd name="connsiteY2" fmla="*/ 47646 h 48960"/>
              <a:gd name="connsiteX3" fmla="*/ 222862 w 391505"/>
              <a:gd name="connsiteY3" fmla="*/ 41296 h 48960"/>
              <a:gd name="connsiteX4" fmla="*/ 67287 w 391505"/>
              <a:gd name="connsiteY4" fmla="*/ 15896 h 48960"/>
              <a:gd name="connsiteX5" fmla="*/ 3787 w 391505"/>
              <a:gd name="connsiteY5" fmla="*/ 21 h 4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505" h="48960">
                <a:moveTo>
                  <a:pt x="3787" y="21"/>
                </a:moveTo>
                <a:cubicBezTo>
                  <a:pt x="21779" y="550"/>
                  <a:pt x="175237" y="19071"/>
                  <a:pt x="175237" y="19071"/>
                </a:cubicBezTo>
                <a:cubicBezTo>
                  <a:pt x="239795" y="27009"/>
                  <a:pt x="383200" y="43942"/>
                  <a:pt x="391137" y="47646"/>
                </a:cubicBezTo>
                <a:cubicBezTo>
                  <a:pt x="399074" y="51350"/>
                  <a:pt x="276837" y="46588"/>
                  <a:pt x="222862" y="41296"/>
                </a:cubicBezTo>
                <a:cubicBezTo>
                  <a:pt x="168887" y="36004"/>
                  <a:pt x="98508" y="22775"/>
                  <a:pt x="67287" y="15896"/>
                </a:cubicBezTo>
                <a:cubicBezTo>
                  <a:pt x="36066" y="9017"/>
                  <a:pt x="-14205" y="-508"/>
                  <a:pt x="378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95E2BAB6-E18A-68F4-142B-05123521E769}"/>
              </a:ext>
            </a:extLst>
          </p:cNvPr>
          <p:cNvSpPr/>
          <p:nvPr/>
        </p:nvSpPr>
        <p:spPr>
          <a:xfrm>
            <a:off x="4488671" y="5098297"/>
            <a:ext cx="357144" cy="140501"/>
          </a:xfrm>
          <a:custGeom>
            <a:avLst/>
            <a:gdLst>
              <a:gd name="connsiteX0" fmla="*/ 356379 w 357144"/>
              <a:gd name="connsiteY0" fmla="*/ 753 h 140501"/>
              <a:gd name="connsiteX1" fmla="*/ 197629 w 357144"/>
              <a:gd name="connsiteY1" fmla="*/ 61078 h 140501"/>
              <a:gd name="connsiteX2" fmla="*/ 80154 w 357144"/>
              <a:gd name="connsiteY2" fmla="*/ 111878 h 140501"/>
              <a:gd name="connsiteX3" fmla="*/ 779 w 357144"/>
              <a:gd name="connsiteY3" fmla="*/ 140453 h 140501"/>
              <a:gd name="connsiteX4" fmla="*/ 127779 w 357144"/>
              <a:gd name="connsiteY4" fmla="*/ 105528 h 140501"/>
              <a:gd name="connsiteX5" fmla="*/ 356379 w 357144"/>
              <a:gd name="connsiteY5" fmla="*/ 753 h 14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44" h="140501">
                <a:moveTo>
                  <a:pt x="356379" y="753"/>
                </a:moveTo>
                <a:cubicBezTo>
                  <a:pt x="368021" y="-6655"/>
                  <a:pt x="243666" y="42557"/>
                  <a:pt x="197629" y="61078"/>
                </a:cubicBezTo>
                <a:cubicBezTo>
                  <a:pt x="151592" y="79599"/>
                  <a:pt x="112962" y="98649"/>
                  <a:pt x="80154" y="111878"/>
                </a:cubicBezTo>
                <a:cubicBezTo>
                  <a:pt x="47346" y="125107"/>
                  <a:pt x="-7158" y="141511"/>
                  <a:pt x="779" y="140453"/>
                </a:cubicBezTo>
                <a:cubicBezTo>
                  <a:pt x="8716" y="139395"/>
                  <a:pt x="72746" y="126165"/>
                  <a:pt x="127779" y="105528"/>
                </a:cubicBezTo>
                <a:cubicBezTo>
                  <a:pt x="182812" y="84891"/>
                  <a:pt x="344737" y="8161"/>
                  <a:pt x="356379" y="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5A681E3C-0F0E-1FBC-1D45-55F98A30E987}"/>
              </a:ext>
            </a:extLst>
          </p:cNvPr>
          <p:cNvSpPr/>
          <p:nvPr/>
        </p:nvSpPr>
        <p:spPr>
          <a:xfrm>
            <a:off x="3840289" y="2468189"/>
            <a:ext cx="171500" cy="299847"/>
          </a:xfrm>
          <a:custGeom>
            <a:avLst/>
            <a:gdLst>
              <a:gd name="connsiteX0" fmla="*/ 171383 w 171500"/>
              <a:gd name="connsiteY0" fmla="*/ 3 h 299847"/>
              <a:gd name="connsiteX1" fmla="*/ 47630 w 171500"/>
              <a:gd name="connsiteY1" fmla="*/ 123757 h 299847"/>
              <a:gd name="connsiteX2" fmla="*/ 2941 w 171500"/>
              <a:gd name="connsiteY2" fmla="*/ 295637 h 299847"/>
              <a:gd name="connsiteX3" fmla="*/ 6379 w 171500"/>
              <a:gd name="connsiteY3" fmla="*/ 237197 h 299847"/>
              <a:gd name="connsiteX4" fmla="*/ 23567 w 171500"/>
              <a:gd name="connsiteY4" fmla="*/ 127194 h 299847"/>
              <a:gd name="connsiteX5" fmla="*/ 171383 w 171500"/>
              <a:gd name="connsiteY5" fmla="*/ 3 h 29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500" h="299847">
                <a:moveTo>
                  <a:pt x="171383" y="3"/>
                </a:moveTo>
                <a:cubicBezTo>
                  <a:pt x="175393" y="-570"/>
                  <a:pt x="75704" y="74485"/>
                  <a:pt x="47630" y="123757"/>
                </a:cubicBezTo>
                <a:cubicBezTo>
                  <a:pt x="19556" y="173029"/>
                  <a:pt x="9816" y="276730"/>
                  <a:pt x="2941" y="295637"/>
                </a:cubicBezTo>
                <a:cubicBezTo>
                  <a:pt x="-3934" y="314544"/>
                  <a:pt x="2941" y="265271"/>
                  <a:pt x="6379" y="237197"/>
                </a:cubicBezTo>
                <a:cubicBezTo>
                  <a:pt x="9817" y="209123"/>
                  <a:pt x="-1069" y="164434"/>
                  <a:pt x="23567" y="127194"/>
                </a:cubicBezTo>
                <a:cubicBezTo>
                  <a:pt x="48203" y="89954"/>
                  <a:pt x="167373" y="576"/>
                  <a:pt x="17138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D5C92D07-A6A0-792D-9387-46BD0A1C41E5}"/>
              </a:ext>
            </a:extLst>
          </p:cNvPr>
          <p:cNvSpPr/>
          <p:nvPr/>
        </p:nvSpPr>
        <p:spPr>
          <a:xfrm>
            <a:off x="3417039" y="2430379"/>
            <a:ext cx="395320" cy="726087"/>
          </a:xfrm>
          <a:custGeom>
            <a:avLst/>
            <a:gdLst>
              <a:gd name="connsiteX0" fmla="*/ 395253 w 395320"/>
              <a:gd name="connsiteY0" fmla="*/ 0 h 726087"/>
              <a:gd name="connsiteX1" fmla="*/ 223373 w 395320"/>
              <a:gd name="connsiteY1" fmla="*/ 185630 h 726087"/>
              <a:gd name="connsiteX2" fmla="*/ 113370 w 395320"/>
              <a:gd name="connsiteY2" fmla="*/ 464075 h 726087"/>
              <a:gd name="connsiteX3" fmla="*/ 161496 w 395320"/>
              <a:gd name="connsiteY3" fmla="*/ 309383 h 726087"/>
              <a:gd name="connsiteX4" fmla="*/ 3367 w 395320"/>
              <a:gd name="connsiteY4" fmla="*/ 718457 h 726087"/>
              <a:gd name="connsiteX5" fmla="*/ 65244 w 395320"/>
              <a:gd name="connsiteY5" fmla="*/ 546577 h 726087"/>
              <a:gd name="connsiteX6" fmla="*/ 202747 w 395320"/>
              <a:gd name="connsiteY6" fmla="*/ 185630 h 726087"/>
              <a:gd name="connsiteX7" fmla="*/ 395253 w 395320"/>
              <a:gd name="connsiteY7" fmla="*/ 0 h 72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320" h="726087">
                <a:moveTo>
                  <a:pt x="395253" y="0"/>
                </a:moveTo>
                <a:cubicBezTo>
                  <a:pt x="398691" y="0"/>
                  <a:pt x="270353" y="108284"/>
                  <a:pt x="223373" y="185630"/>
                </a:cubicBezTo>
                <a:cubicBezTo>
                  <a:pt x="176393" y="262976"/>
                  <a:pt x="123683" y="443450"/>
                  <a:pt x="113370" y="464075"/>
                </a:cubicBezTo>
                <a:cubicBezTo>
                  <a:pt x="103057" y="484700"/>
                  <a:pt x="179830" y="266986"/>
                  <a:pt x="161496" y="309383"/>
                </a:cubicBezTo>
                <a:cubicBezTo>
                  <a:pt x="143162" y="351780"/>
                  <a:pt x="19409" y="678925"/>
                  <a:pt x="3367" y="718457"/>
                </a:cubicBezTo>
                <a:cubicBezTo>
                  <a:pt x="-12675" y="757989"/>
                  <a:pt x="32014" y="635381"/>
                  <a:pt x="65244" y="546577"/>
                </a:cubicBezTo>
                <a:cubicBezTo>
                  <a:pt x="98474" y="457773"/>
                  <a:pt x="147173" y="276153"/>
                  <a:pt x="202747" y="185630"/>
                </a:cubicBezTo>
                <a:cubicBezTo>
                  <a:pt x="258321" y="95107"/>
                  <a:pt x="391815" y="0"/>
                  <a:pt x="39525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6C208445-8573-95CC-C23D-8AFE0FA690C3}"/>
              </a:ext>
            </a:extLst>
          </p:cNvPr>
          <p:cNvSpPr/>
          <p:nvPr/>
        </p:nvSpPr>
        <p:spPr>
          <a:xfrm>
            <a:off x="4636253" y="2355918"/>
            <a:ext cx="402546" cy="371224"/>
          </a:xfrm>
          <a:custGeom>
            <a:avLst/>
            <a:gdLst>
              <a:gd name="connsiteX0" fmla="*/ 1061 w 402546"/>
              <a:gd name="connsiteY0" fmla="*/ 2271 h 371224"/>
              <a:gd name="connsiteX1" fmla="*/ 176379 w 402546"/>
              <a:gd name="connsiteY1" fmla="*/ 91649 h 371224"/>
              <a:gd name="connsiteX2" fmla="*/ 396385 w 402546"/>
              <a:gd name="connsiteY2" fmla="*/ 366656 h 371224"/>
              <a:gd name="connsiteX3" fmla="*/ 334508 w 402546"/>
              <a:gd name="connsiteY3" fmla="*/ 256653 h 371224"/>
              <a:gd name="connsiteX4" fmla="*/ 258881 w 402546"/>
              <a:gd name="connsiteY4" fmla="*/ 167276 h 371224"/>
              <a:gd name="connsiteX5" fmla="*/ 1061 w 402546"/>
              <a:gd name="connsiteY5" fmla="*/ 2271 h 37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2546" h="371224">
                <a:moveTo>
                  <a:pt x="1061" y="2271"/>
                </a:moveTo>
                <a:cubicBezTo>
                  <a:pt x="-12689" y="-10334"/>
                  <a:pt x="110492" y="30918"/>
                  <a:pt x="176379" y="91649"/>
                </a:cubicBezTo>
                <a:cubicBezTo>
                  <a:pt x="242266" y="152380"/>
                  <a:pt x="370030" y="339155"/>
                  <a:pt x="396385" y="366656"/>
                </a:cubicBezTo>
                <a:cubicBezTo>
                  <a:pt x="422740" y="394157"/>
                  <a:pt x="357425" y="289883"/>
                  <a:pt x="334508" y="256653"/>
                </a:cubicBezTo>
                <a:cubicBezTo>
                  <a:pt x="311591" y="223423"/>
                  <a:pt x="307580" y="206808"/>
                  <a:pt x="258881" y="167276"/>
                </a:cubicBezTo>
                <a:cubicBezTo>
                  <a:pt x="210182" y="127744"/>
                  <a:pt x="14811" y="14876"/>
                  <a:pt x="1061" y="2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BD16134-3B64-9079-679E-EB4BA22E9FBF}"/>
              </a:ext>
            </a:extLst>
          </p:cNvPr>
          <p:cNvSpPr/>
          <p:nvPr/>
        </p:nvSpPr>
        <p:spPr>
          <a:xfrm>
            <a:off x="5421083" y="3660914"/>
            <a:ext cx="207926" cy="730156"/>
          </a:xfrm>
          <a:custGeom>
            <a:avLst/>
            <a:gdLst>
              <a:gd name="connsiteX0" fmla="*/ 3 w 207926"/>
              <a:gd name="connsiteY0" fmla="*/ 124 h 730156"/>
              <a:gd name="connsiteX1" fmla="*/ 106568 w 207926"/>
              <a:gd name="connsiteY1" fmla="*/ 227005 h 730156"/>
              <a:gd name="connsiteX2" fmla="*/ 158132 w 207926"/>
              <a:gd name="connsiteY2" fmla="*/ 457324 h 730156"/>
              <a:gd name="connsiteX3" fmla="*/ 161570 w 207926"/>
              <a:gd name="connsiteY3" fmla="*/ 340445 h 730156"/>
              <a:gd name="connsiteX4" fmla="*/ 206258 w 207926"/>
              <a:gd name="connsiteY4" fmla="*/ 722018 h 730156"/>
              <a:gd name="connsiteX5" fmla="*/ 189070 w 207926"/>
              <a:gd name="connsiteY5" fmla="*/ 574202 h 730156"/>
              <a:gd name="connsiteX6" fmla="*/ 103131 w 207926"/>
              <a:gd name="connsiteY6" fmla="*/ 257943 h 730156"/>
              <a:gd name="connsiteX7" fmla="*/ 3 w 207926"/>
              <a:gd name="connsiteY7" fmla="*/ 124 h 73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926" h="730156">
                <a:moveTo>
                  <a:pt x="3" y="124"/>
                </a:moveTo>
                <a:cubicBezTo>
                  <a:pt x="576" y="-5032"/>
                  <a:pt x="80213" y="150805"/>
                  <a:pt x="106568" y="227005"/>
                </a:cubicBezTo>
                <a:cubicBezTo>
                  <a:pt x="132923" y="303205"/>
                  <a:pt x="148965" y="438417"/>
                  <a:pt x="158132" y="457324"/>
                </a:cubicBezTo>
                <a:cubicBezTo>
                  <a:pt x="167299" y="476231"/>
                  <a:pt x="153549" y="296329"/>
                  <a:pt x="161570" y="340445"/>
                </a:cubicBezTo>
                <a:cubicBezTo>
                  <a:pt x="169591" y="384561"/>
                  <a:pt x="201675" y="683059"/>
                  <a:pt x="206258" y="722018"/>
                </a:cubicBezTo>
                <a:cubicBezTo>
                  <a:pt x="210841" y="760977"/>
                  <a:pt x="206258" y="651548"/>
                  <a:pt x="189070" y="574202"/>
                </a:cubicBezTo>
                <a:cubicBezTo>
                  <a:pt x="171882" y="496856"/>
                  <a:pt x="130632" y="350758"/>
                  <a:pt x="103131" y="257943"/>
                </a:cubicBezTo>
                <a:cubicBezTo>
                  <a:pt x="75630" y="165128"/>
                  <a:pt x="-570" y="5280"/>
                  <a:pt x="3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CDC81DA-08B1-7C33-940C-1E0D8607310B}"/>
              </a:ext>
            </a:extLst>
          </p:cNvPr>
          <p:cNvSpPr/>
          <p:nvPr/>
        </p:nvSpPr>
        <p:spPr>
          <a:xfrm>
            <a:off x="5393096" y="4162631"/>
            <a:ext cx="173595" cy="502660"/>
          </a:xfrm>
          <a:custGeom>
            <a:avLst/>
            <a:gdLst>
              <a:gd name="connsiteX0" fmla="*/ 62366 w 173595"/>
              <a:gd name="connsiteY0" fmla="*/ 295 h 502660"/>
              <a:gd name="connsiteX1" fmla="*/ 172369 w 173595"/>
              <a:gd name="connsiteY1" fmla="*/ 254677 h 502660"/>
              <a:gd name="connsiteX2" fmla="*/ 113930 w 173595"/>
              <a:gd name="connsiteY2" fmla="*/ 388743 h 502660"/>
              <a:gd name="connsiteX3" fmla="*/ 489 w 173595"/>
              <a:gd name="connsiteY3" fmla="*/ 502184 h 502660"/>
              <a:gd name="connsiteX4" fmla="*/ 76116 w 173595"/>
              <a:gd name="connsiteY4" fmla="*/ 426557 h 502660"/>
              <a:gd name="connsiteX5" fmla="*/ 155181 w 173595"/>
              <a:gd name="connsiteY5" fmla="*/ 357805 h 502660"/>
              <a:gd name="connsiteX6" fmla="*/ 137993 w 173595"/>
              <a:gd name="connsiteY6" fmla="*/ 206551 h 502660"/>
              <a:gd name="connsiteX7" fmla="*/ 62366 w 173595"/>
              <a:gd name="connsiteY7" fmla="*/ 295 h 502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595" h="502660">
                <a:moveTo>
                  <a:pt x="62366" y="295"/>
                </a:moveTo>
                <a:cubicBezTo>
                  <a:pt x="68095" y="8316"/>
                  <a:pt x="163775" y="189936"/>
                  <a:pt x="172369" y="254677"/>
                </a:cubicBezTo>
                <a:cubicBezTo>
                  <a:pt x="180963" y="319418"/>
                  <a:pt x="142577" y="347492"/>
                  <a:pt x="113930" y="388743"/>
                </a:cubicBezTo>
                <a:cubicBezTo>
                  <a:pt x="85283" y="429994"/>
                  <a:pt x="489" y="502184"/>
                  <a:pt x="489" y="502184"/>
                </a:cubicBezTo>
                <a:cubicBezTo>
                  <a:pt x="-5813" y="508486"/>
                  <a:pt x="50334" y="450620"/>
                  <a:pt x="76116" y="426557"/>
                </a:cubicBezTo>
                <a:cubicBezTo>
                  <a:pt x="101898" y="402494"/>
                  <a:pt x="144868" y="394473"/>
                  <a:pt x="155181" y="357805"/>
                </a:cubicBezTo>
                <a:cubicBezTo>
                  <a:pt x="165494" y="321137"/>
                  <a:pt x="150597" y="263271"/>
                  <a:pt x="137993" y="206551"/>
                </a:cubicBezTo>
                <a:cubicBezTo>
                  <a:pt x="125389" y="149831"/>
                  <a:pt x="56637" y="-7726"/>
                  <a:pt x="62366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FC732585-BA13-2D7B-683B-0D7718CEFA8F}"/>
              </a:ext>
            </a:extLst>
          </p:cNvPr>
          <p:cNvSpPr/>
          <p:nvPr/>
        </p:nvSpPr>
        <p:spPr>
          <a:xfrm>
            <a:off x="5303568" y="4736834"/>
            <a:ext cx="327659" cy="914061"/>
          </a:xfrm>
          <a:custGeom>
            <a:avLst/>
            <a:gdLst>
              <a:gd name="connsiteX0" fmla="*/ 313461 w 327659"/>
              <a:gd name="connsiteY0" fmla="*/ 171 h 914061"/>
              <a:gd name="connsiteX1" fmla="*/ 306585 w 327659"/>
              <a:gd name="connsiteY1" fmla="*/ 326742 h 914061"/>
              <a:gd name="connsiteX2" fmla="*/ 186270 w 327659"/>
              <a:gd name="connsiteY2" fmla="*/ 581124 h 914061"/>
              <a:gd name="connsiteX3" fmla="*/ 217208 w 327659"/>
              <a:gd name="connsiteY3" fmla="*/ 560498 h 914061"/>
              <a:gd name="connsiteX4" fmla="*/ 7515 w 327659"/>
              <a:gd name="connsiteY4" fmla="*/ 900820 h 914061"/>
              <a:gd name="connsiteX5" fmla="*/ 65954 w 327659"/>
              <a:gd name="connsiteY5" fmla="*/ 808005 h 914061"/>
              <a:gd name="connsiteX6" fmla="*/ 251584 w 327659"/>
              <a:gd name="connsiteY6" fmla="*/ 467683 h 914061"/>
              <a:gd name="connsiteX7" fmla="*/ 323773 w 327659"/>
              <a:gd name="connsiteY7" fmla="*/ 371431 h 914061"/>
              <a:gd name="connsiteX8" fmla="*/ 313461 w 327659"/>
              <a:gd name="connsiteY8" fmla="*/ 171 h 91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59" h="914061">
                <a:moveTo>
                  <a:pt x="313461" y="171"/>
                </a:moveTo>
                <a:cubicBezTo>
                  <a:pt x="310596" y="-7277"/>
                  <a:pt x="327783" y="229917"/>
                  <a:pt x="306585" y="326742"/>
                </a:cubicBezTo>
                <a:cubicBezTo>
                  <a:pt x="285387" y="423567"/>
                  <a:pt x="201166" y="542165"/>
                  <a:pt x="186270" y="581124"/>
                </a:cubicBezTo>
                <a:cubicBezTo>
                  <a:pt x="171374" y="620083"/>
                  <a:pt x="247000" y="507215"/>
                  <a:pt x="217208" y="560498"/>
                </a:cubicBezTo>
                <a:cubicBezTo>
                  <a:pt x="187415" y="613781"/>
                  <a:pt x="32724" y="859569"/>
                  <a:pt x="7515" y="900820"/>
                </a:cubicBezTo>
                <a:cubicBezTo>
                  <a:pt x="-17694" y="942071"/>
                  <a:pt x="25276" y="880195"/>
                  <a:pt x="65954" y="808005"/>
                </a:cubicBezTo>
                <a:cubicBezTo>
                  <a:pt x="106632" y="735816"/>
                  <a:pt x="208614" y="540445"/>
                  <a:pt x="251584" y="467683"/>
                </a:cubicBezTo>
                <a:cubicBezTo>
                  <a:pt x="294554" y="394921"/>
                  <a:pt x="311742" y="447631"/>
                  <a:pt x="323773" y="371431"/>
                </a:cubicBezTo>
                <a:cubicBezTo>
                  <a:pt x="335804" y="295231"/>
                  <a:pt x="316326" y="7619"/>
                  <a:pt x="313461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7DDE9172-CFD6-3542-733B-E2C036FA3742}"/>
              </a:ext>
            </a:extLst>
          </p:cNvPr>
          <p:cNvSpPr/>
          <p:nvPr/>
        </p:nvSpPr>
        <p:spPr>
          <a:xfrm>
            <a:off x="4930739" y="5297108"/>
            <a:ext cx="346027" cy="524699"/>
          </a:xfrm>
          <a:custGeom>
            <a:avLst/>
            <a:gdLst>
              <a:gd name="connsiteX0" fmla="*/ 345968 w 346027"/>
              <a:gd name="connsiteY0" fmla="*/ 224 h 524699"/>
              <a:gd name="connsiteX1" fmla="*/ 253153 w 346027"/>
              <a:gd name="connsiteY1" fmla="*/ 299295 h 524699"/>
              <a:gd name="connsiteX2" fmla="*/ 119087 w 346027"/>
              <a:gd name="connsiteY2" fmla="*/ 405860 h 524699"/>
              <a:gd name="connsiteX3" fmla="*/ 174088 w 346027"/>
              <a:gd name="connsiteY3" fmla="*/ 374922 h 524699"/>
              <a:gd name="connsiteX4" fmla="*/ 2208 w 346027"/>
              <a:gd name="connsiteY4" fmla="*/ 522739 h 524699"/>
              <a:gd name="connsiteX5" fmla="*/ 88148 w 346027"/>
              <a:gd name="connsiteY5" fmla="*/ 450549 h 524699"/>
              <a:gd name="connsiteX6" fmla="*/ 253153 w 346027"/>
              <a:gd name="connsiteY6" fmla="*/ 319921 h 524699"/>
              <a:gd name="connsiteX7" fmla="*/ 266903 w 346027"/>
              <a:gd name="connsiteY7" fmla="*/ 251169 h 524699"/>
              <a:gd name="connsiteX8" fmla="*/ 345968 w 346027"/>
              <a:gd name="connsiteY8" fmla="*/ 224 h 52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6027" h="524699">
                <a:moveTo>
                  <a:pt x="345968" y="224"/>
                </a:moveTo>
                <a:cubicBezTo>
                  <a:pt x="343676" y="8245"/>
                  <a:pt x="290966" y="231689"/>
                  <a:pt x="253153" y="299295"/>
                </a:cubicBezTo>
                <a:cubicBezTo>
                  <a:pt x="215340" y="366901"/>
                  <a:pt x="132264" y="393256"/>
                  <a:pt x="119087" y="405860"/>
                </a:cubicBezTo>
                <a:cubicBezTo>
                  <a:pt x="105910" y="418464"/>
                  <a:pt x="193568" y="355442"/>
                  <a:pt x="174088" y="374922"/>
                </a:cubicBezTo>
                <a:cubicBezTo>
                  <a:pt x="154608" y="394402"/>
                  <a:pt x="16531" y="510135"/>
                  <a:pt x="2208" y="522739"/>
                </a:cubicBezTo>
                <a:cubicBezTo>
                  <a:pt x="-12115" y="535344"/>
                  <a:pt x="46324" y="484352"/>
                  <a:pt x="88148" y="450549"/>
                </a:cubicBezTo>
                <a:cubicBezTo>
                  <a:pt x="129972" y="416746"/>
                  <a:pt x="223360" y="353151"/>
                  <a:pt x="253153" y="319921"/>
                </a:cubicBezTo>
                <a:cubicBezTo>
                  <a:pt x="282945" y="286691"/>
                  <a:pt x="250288" y="301014"/>
                  <a:pt x="266903" y="251169"/>
                </a:cubicBezTo>
                <a:cubicBezTo>
                  <a:pt x="283518" y="201324"/>
                  <a:pt x="348260" y="-7797"/>
                  <a:pt x="345968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27C2945-ECF0-C39D-B7FD-71EF9DF983AD}"/>
              </a:ext>
            </a:extLst>
          </p:cNvPr>
          <p:cNvSpPr/>
          <p:nvPr/>
        </p:nvSpPr>
        <p:spPr>
          <a:xfrm>
            <a:off x="3641264" y="5198176"/>
            <a:ext cx="414726" cy="669700"/>
          </a:xfrm>
          <a:custGeom>
            <a:avLst/>
            <a:gdLst>
              <a:gd name="connsiteX0" fmla="*/ 6023 w 414726"/>
              <a:gd name="connsiteY0" fmla="*/ 2904 h 669700"/>
              <a:gd name="connsiteX1" fmla="*/ 26649 w 414726"/>
              <a:gd name="connsiteY1" fmla="*/ 185096 h 669700"/>
              <a:gd name="connsiteX2" fmla="*/ 188216 w 414726"/>
              <a:gd name="connsiteY2" fmla="*/ 453229 h 669700"/>
              <a:gd name="connsiteX3" fmla="*/ 222592 w 414726"/>
              <a:gd name="connsiteY3" fmla="*/ 504792 h 669700"/>
              <a:gd name="connsiteX4" fmla="*/ 404784 w 414726"/>
              <a:gd name="connsiteY4" fmla="*/ 662922 h 669700"/>
              <a:gd name="connsiteX5" fmla="*/ 366971 w 414726"/>
              <a:gd name="connsiteY5" fmla="*/ 621671 h 669700"/>
              <a:gd name="connsiteX6" fmla="*/ 167590 w 414726"/>
              <a:gd name="connsiteY6" fmla="*/ 449791 h 669700"/>
              <a:gd name="connsiteX7" fmla="*/ 88525 w 414726"/>
              <a:gd name="connsiteY7" fmla="*/ 329475 h 669700"/>
              <a:gd name="connsiteX8" fmla="*/ 6023 w 414726"/>
              <a:gd name="connsiteY8" fmla="*/ 2904 h 6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726" h="669700">
                <a:moveTo>
                  <a:pt x="6023" y="2904"/>
                </a:moveTo>
                <a:cubicBezTo>
                  <a:pt x="-4290" y="-21159"/>
                  <a:pt x="-3717" y="110042"/>
                  <a:pt x="26649" y="185096"/>
                </a:cubicBezTo>
                <a:cubicBezTo>
                  <a:pt x="57015" y="260150"/>
                  <a:pt x="155559" y="399946"/>
                  <a:pt x="188216" y="453229"/>
                </a:cubicBezTo>
                <a:cubicBezTo>
                  <a:pt x="220873" y="506512"/>
                  <a:pt x="186497" y="469843"/>
                  <a:pt x="222592" y="504792"/>
                </a:cubicBezTo>
                <a:cubicBezTo>
                  <a:pt x="258687" y="539741"/>
                  <a:pt x="380721" y="643442"/>
                  <a:pt x="404784" y="662922"/>
                </a:cubicBezTo>
                <a:cubicBezTo>
                  <a:pt x="428847" y="682402"/>
                  <a:pt x="406503" y="657193"/>
                  <a:pt x="366971" y="621671"/>
                </a:cubicBezTo>
                <a:cubicBezTo>
                  <a:pt x="327439" y="586149"/>
                  <a:pt x="213998" y="498490"/>
                  <a:pt x="167590" y="449791"/>
                </a:cubicBezTo>
                <a:cubicBezTo>
                  <a:pt x="121182" y="401092"/>
                  <a:pt x="114880" y="399373"/>
                  <a:pt x="88525" y="329475"/>
                </a:cubicBezTo>
                <a:cubicBezTo>
                  <a:pt x="62170" y="259577"/>
                  <a:pt x="16336" y="26967"/>
                  <a:pt x="6023" y="2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54ECFE87-56B6-85C4-AA7E-B06593A5AE7C}"/>
              </a:ext>
            </a:extLst>
          </p:cNvPr>
          <p:cNvSpPr/>
          <p:nvPr/>
        </p:nvSpPr>
        <p:spPr>
          <a:xfrm>
            <a:off x="3230002" y="4966141"/>
            <a:ext cx="231850" cy="503644"/>
          </a:xfrm>
          <a:custGeom>
            <a:avLst/>
            <a:gdLst>
              <a:gd name="connsiteX0" fmla="*/ 1336 w 231850"/>
              <a:gd name="connsiteY0" fmla="*/ 4620 h 503644"/>
              <a:gd name="connsiteX1" fmla="*/ 138840 w 231850"/>
              <a:gd name="connsiteY1" fmla="*/ 224626 h 503644"/>
              <a:gd name="connsiteX2" fmla="*/ 159466 w 231850"/>
              <a:gd name="connsiteY2" fmla="*/ 389630 h 503644"/>
              <a:gd name="connsiteX3" fmla="*/ 231655 w 231850"/>
              <a:gd name="connsiteY3" fmla="*/ 503071 h 503644"/>
              <a:gd name="connsiteX4" fmla="*/ 180091 w 231850"/>
              <a:gd name="connsiteY4" fmla="*/ 427444 h 503644"/>
              <a:gd name="connsiteX5" fmla="*/ 159466 w 231850"/>
              <a:gd name="connsiteY5" fmla="*/ 293378 h 503644"/>
              <a:gd name="connsiteX6" fmla="*/ 73526 w 231850"/>
              <a:gd name="connsiteY6" fmla="*/ 90560 h 503644"/>
              <a:gd name="connsiteX7" fmla="*/ 1336 w 231850"/>
              <a:gd name="connsiteY7" fmla="*/ 4620 h 50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850" h="503644">
                <a:moveTo>
                  <a:pt x="1336" y="4620"/>
                </a:moveTo>
                <a:cubicBezTo>
                  <a:pt x="12222" y="26964"/>
                  <a:pt x="112485" y="160458"/>
                  <a:pt x="138840" y="224626"/>
                </a:cubicBezTo>
                <a:cubicBezTo>
                  <a:pt x="165195" y="288794"/>
                  <a:pt x="143997" y="343223"/>
                  <a:pt x="159466" y="389630"/>
                </a:cubicBezTo>
                <a:cubicBezTo>
                  <a:pt x="174935" y="436037"/>
                  <a:pt x="228218" y="496769"/>
                  <a:pt x="231655" y="503071"/>
                </a:cubicBezTo>
                <a:cubicBezTo>
                  <a:pt x="235092" y="509373"/>
                  <a:pt x="192123" y="462393"/>
                  <a:pt x="180091" y="427444"/>
                </a:cubicBezTo>
                <a:cubicBezTo>
                  <a:pt x="168060" y="392495"/>
                  <a:pt x="177227" y="349525"/>
                  <a:pt x="159466" y="293378"/>
                </a:cubicBezTo>
                <a:cubicBezTo>
                  <a:pt x="141705" y="237231"/>
                  <a:pt x="98162" y="135249"/>
                  <a:pt x="73526" y="90560"/>
                </a:cubicBezTo>
                <a:cubicBezTo>
                  <a:pt x="48890" y="45871"/>
                  <a:pt x="-9550" y="-17724"/>
                  <a:pt x="1336" y="4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F3B2C707-C6FC-A204-B7EF-B25F1213292F}"/>
              </a:ext>
            </a:extLst>
          </p:cNvPr>
          <p:cNvSpPr/>
          <p:nvPr/>
        </p:nvSpPr>
        <p:spPr>
          <a:xfrm>
            <a:off x="3248509" y="4385551"/>
            <a:ext cx="299629" cy="484249"/>
          </a:xfrm>
          <a:custGeom>
            <a:avLst/>
            <a:gdLst>
              <a:gd name="connsiteX0" fmla="*/ 85957 w 299629"/>
              <a:gd name="connsiteY0" fmla="*/ 819 h 484249"/>
              <a:gd name="connsiteX1" fmla="*/ 41268 w 299629"/>
              <a:gd name="connsiteY1" fmla="*/ 165823 h 484249"/>
              <a:gd name="connsiteX2" fmla="*/ 24080 w 299629"/>
              <a:gd name="connsiteY2" fmla="*/ 248326 h 484249"/>
              <a:gd name="connsiteX3" fmla="*/ 144396 w 299629"/>
              <a:gd name="connsiteY3" fmla="*/ 468332 h 484249"/>
              <a:gd name="connsiteX4" fmla="*/ 185647 w 299629"/>
              <a:gd name="connsiteY4" fmla="*/ 464894 h 484249"/>
              <a:gd name="connsiteX5" fmla="*/ 299088 w 299629"/>
              <a:gd name="connsiteY5" fmla="*/ 447706 h 484249"/>
              <a:gd name="connsiteX6" fmla="*/ 134083 w 299629"/>
              <a:gd name="connsiteY6" fmla="*/ 458019 h 484249"/>
              <a:gd name="connsiteX7" fmla="*/ 75644 w 299629"/>
              <a:gd name="connsiteY7" fmla="*/ 358329 h 484249"/>
              <a:gd name="connsiteX8" fmla="*/ 17 w 299629"/>
              <a:gd name="connsiteY8" fmla="*/ 241451 h 484249"/>
              <a:gd name="connsiteX9" fmla="*/ 85957 w 299629"/>
              <a:gd name="connsiteY9" fmla="*/ 819 h 48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629" h="484249">
                <a:moveTo>
                  <a:pt x="85957" y="819"/>
                </a:moveTo>
                <a:cubicBezTo>
                  <a:pt x="92832" y="-11786"/>
                  <a:pt x="51581" y="124572"/>
                  <a:pt x="41268" y="165823"/>
                </a:cubicBezTo>
                <a:cubicBezTo>
                  <a:pt x="30955" y="207074"/>
                  <a:pt x="6892" y="197908"/>
                  <a:pt x="24080" y="248326"/>
                </a:cubicBezTo>
                <a:cubicBezTo>
                  <a:pt x="41268" y="298744"/>
                  <a:pt x="117468" y="432237"/>
                  <a:pt x="144396" y="468332"/>
                </a:cubicBezTo>
                <a:cubicBezTo>
                  <a:pt x="171324" y="504427"/>
                  <a:pt x="159865" y="468332"/>
                  <a:pt x="185647" y="464894"/>
                </a:cubicBezTo>
                <a:cubicBezTo>
                  <a:pt x="211429" y="461456"/>
                  <a:pt x="307682" y="448852"/>
                  <a:pt x="299088" y="447706"/>
                </a:cubicBezTo>
                <a:cubicBezTo>
                  <a:pt x="290494" y="446560"/>
                  <a:pt x="171324" y="472915"/>
                  <a:pt x="134083" y="458019"/>
                </a:cubicBezTo>
                <a:cubicBezTo>
                  <a:pt x="96842" y="443123"/>
                  <a:pt x="97988" y="394424"/>
                  <a:pt x="75644" y="358329"/>
                </a:cubicBezTo>
                <a:cubicBezTo>
                  <a:pt x="53300" y="322234"/>
                  <a:pt x="-1129" y="299890"/>
                  <a:pt x="17" y="241451"/>
                </a:cubicBezTo>
                <a:cubicBezTo>
                  <a:pt x="1163" y="183012"/>
                  <a:pt x="79082" y="13424"/>
                  <a:pt x="85957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24DBC604-10F3-BD30-BF55-C64FBEAC9B65}"/>
              </a:ext>
            </a:extLst>
          </p:cNvPr>
          <p:cNvSpPr/>
          <p:nvPr/>
        </p:nvSpPr>
        <p:spPr>
          <a:xfrm>
            <a:off x="4779370" y="5358902"/>
            <a:ext cx="223805" cy="326753"/>
          </a:xfrm>
          <a:custGeom>
            <a:avLst/>
            <a:gdLst>
              <a:gd name="connsiteX0" fmla="*/ 223704 w 223805"/>
              <a:gd name="connsiteY0" fmla="*/ 135 h 326753"/>
              <a:gd name="connsiteX1" fmla="*/ 191047 w 223805"/>
              <a:gd name="connsiteY1" fmla="*/ 150358 h 326753"/>
              <a:gd name="connsiteX2" fmla="*/ 1636 w 223805"/>
              <a:gd name="connsiteY2" fmla="*/ 316909 h 326753"/>
              <a:gd name="connsiteX3" fmla="*/ 96341 w 223805"/>
              <a:gd name="connsiteY3" fmla="*/ 251595 h 326753"/>
              <a:gd name="connsiteX4" fmla="*/ 44090 w 223805"/>
              <a:gd name="connsiteY4" fmla="*/ 326707 h 326753"/>
              <a:gd name="connsiteX5" fmla="*/ 109404 w 223805"/>
              <a:gd name="connsiteY5" fmla="*/ 238532 h 326753"/>
              <a:gd name="connsiteX6" fmla="*/ 197579 w 223805"/>
              <a:gd name="connsiteY6" fmla="*/ 176484 h 326753"/>
              <a:gd name="connsiteX7" fmla="*/ 223704 w 223805"/>
              <a:gd name="connsiteY7" fmla="*/ 135 h 32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805" h="326753">
                <a:moveTo>
                  <a:pt x="223704" y="135"/>
                </a:moveTo>
                <a:cubicBezTo>
                  <a:pt x="222615" y="-4219"/>
                  <a:pt x="228058" y="97562"/>
                  <a:pt x="191047" y="150358"/>
                </a:cubicBezTo>
                <a:cubicBezTo>
                  <a:pt x="154036" y="203154"/>
                  <a:pt x="17420" y="300036"/>
                  <a:pt x="1636" y="316909"/>
                </a:cubicBezTo>
                <a:cubicBezTo>
                  <a:pt x="-14148" y="333782"/>
                  <a:pt x="89265" y="249962"/>
                  <a:pt x="96341" y="251595"/>
                </a:cubicBezTo>
                <a:cubicBezTo>
                  <a:pt x="103417" y="253228"/>
                  <a:pt x="41913" y="328884"/>
                  <a:pt x="44090" y="326707"/>
                </a:cubicBezTo>
                <a:cubicBezTo>
                  <a:pt x="46267" y="324530"/>
                  <a:pt x="83823" y="263569"/>
                  <a:pt x="109404" y="238532"/>
                </a:cubicBezTo>
                <a:cubicBezTo>
                  <a:pt x="134985" y="213495"/>
                  <a:pt x="177985" y="211862"/>
                  <a:pt x="197579" y="176484"/>
                </a:cubicBezTo>
                <a:cubicBezTo>
                  <a:pt x="217173" y="141106"/>
                  <a:pt x="224793" y="4489"/>
                  <a:pt x="223704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04D7248E-1D5D-22C2-0747-27AD405249BB}"/>
              </a:ext>
            </a:extLst>
          </p:cNvPr>
          <p:cNvSpPr/>
          <p:nvPr/>
        </p:nvSpPr>
        <p:spPr>
          <a:xfrm>
            <a:off x="4411881" y="5175223"/>
            <a:ext cx="366516" cy="121773"/>
          </a:xfrm>
          <a:custGeom>
            <a:avLst/>
            <a:gdLst>
              <a:gd name="connsiteX0" fmla="*/ 99 w 366516"/>
              <a:gd name="connsiteY0" fmla="*/ 121766 h 121773"/>
              <a:gd name="connsiteX1" fmla="*/ 163385 w 366516"/>
              <a:gd name="connsiteY1" fmla="*/ 76046 h 121773"/>
              <a:gd name="connsiteX2" fmla="*/ 362593 w 366516"/>
              <a:gd name="connsiteY2" fmla="*/ 934 h 121773"/>
              <a:gd name="connsiteX3" fmla="*/ 287482 w 366516"/>
              <a:gd name="connsiteY3" fmla="*/ 36857 h 121773"/>
              <a:gd name="connsiteX4" fmla="*/ 186245 w 366516"/>
              <a:gd name="connsiteY4" fmla="*/ 79311 h 121773"/>
              <a:gd name="connsiteX5" fmla="*/ 99 w 366516"/>
              <a:gd name="connsiteY5" fmla="*/ 121766 h 12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516" h="121773">
                <a:moveTo>
                  <a:pt x="99" y="121766"/>
                </a:moveTo>
                <a:cubicBezTo>
                  <a:pt x="-3711" y="121222"/>
                  <a:pt x="102969" y="96185"/>
                  <a:pt x="163385" y="76046"/>
                </a:cubicBezTo>
                <a:cubicBezTo>
                  <a:pt x="223801" y="55907"/>
                  <a:pt x="341910" y="7466"/>
                  <a:pt x="362593" y="934"/>
                </a:cubicBezTo>
                <a:cubicBezTo>
                  <a:pt x="383276" y="-5598"/>
                  <a:pt x="316873" y="23794"/>
                  <a:pt x="287482" y="36857"/>
                </a:cubicBezTo>
                <a:cubicBezTo>
                  <a:pt x="258091" y="49920"/>
                  <a:pt x="229244" y="67337"/>
                  <a:pt x="186245" y="79311"/>
                </a:cubicBezTo>
                <a:cubicBezTo>
                  <a:pt x="143246" y="91285"/>
                  <a:pt x="3909" y="122310"/>
                  <a:pt x="99" y="121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17CA5EC8-442C-121E-8A8D-AB5E40AB1AF9}"/>
              </a:ext>
            </a:extLst>
          </p:cNvPr>
          <p:cNvSpPr/>
          <p:nvPr/>
        </p:nvSpPr>
        <p:spPr>
          <a:xfrm>
            <a:off x="4088544" y="5202097"/>
            <a:ext cx="307973" cy="85363"/>
          </a:xfrm>
          <a:custGeom>
            <a:avLst/>
            <a:gdLst>
              <a:gd name="connsiteX0" fmla="*/ 130 w 307973"/>
              <a:gd name="connsiteY0" fmla="*/ 186 h 85363"/>
              <a:gd name="connsiteX1" fmla="*/ 212402 w 307973"/>
              <a:gd name="connsiteY1" fmla="*/ 39374 h 85363"/>
              <a:gd name="connsiteX2" fmla="*/ 307107 w 307973"/>
              <a:gd name="connsiteY2" fmla="*/ 85094 h 85363"/>
              <a:gd name="connsiteX3" fmla="*/ 245059 w 307973"/>
              <a:gd name="connsiteY3" fmla="*/ 55703 h 85363"/>
              <a:gd name="connsiteX4" fmla="*/ 130 w 307973"/>
              <a:gd name="connsiteY4" fmla="*/ 186 h 8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973" h="85363">
                <a:moveTo>
                  <a:pt x="130" y="186"/>
                </a:moveTo>
                <a:cubicBezTo>
                  <a:pt x="-5313" y="-2536"/>
                  <a:pt x="161239" y="25223"/>
                  <a:pt x="212402" y="39374"/>
                </a:cubicBezTo>
                <a:cubicBezTo>
                  <a:pt x="263565" y="53525"/>
                  <a:pt x="301664" y="82373"/>
                  <a:pt x="307107" y="85094"/>
                </a:cubicBezTo>
                <a:cubicBezTo>
                  <a:pt x="312550" y="87816"/>
                  <a:pt x="292412" y="69310"/>
                  <a:pt x="245059" y="55703"/>
                </a:cubicBezTo>
                <a:cubicBezTo>
                  <a:pt x="197706" y="42096"/>
                  <a:pt x="5573" y="2908"/>
                  <a:pt x="130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BBDC96F6-8DB5-AF98-D13F-F96F48BAA773}"/>
              </a:ext>
            </a:extLst>
          </p:cNvPr>
          <p:cNvSpPr/>
          <p:nvPr/>
        </p:nvSpPr>
        <p:spPr>
          <a:xfrm>
            <a:off x="3207913" y="5070160"/>
            <a:ext cx="482938" cy="721040"/>
          </a:xfrm>
          <a:custGeom>
            <a:avLst/>
            <a:gdLst>
              <a:gd name="connsiteX0" fmla="*/ 800 w 482938"/>
              <a:gd name="connsiteY0" fmla="*/ 6145 h 721040"/>
              <a:gd name="connsiteX1" fmla="*/ 56218 w 482938"/>
              <a:gd name="connsiteY1" fmla="*/ 233360 h 721040"/>
              <a:gd name="connsiteX2" fmla="*/ 211389 w 482938"/>
              <a:gd name="connsiteY2" fmla="*/ 455033 h 721040"/>
              <a:gd name="connsiteX3" fmla="*/ 200305 w 482938"/>
              <a:gd name="connsiteY3" fmla="*/ 410698 h 721040"/>
              <a:gd name="connsiteX4" fmla="*/ 283432 w 482938"/>
              <a:gd name="connsiteY4" fmla="*/ 499367 h 721040"/>
              <a:gd name="connsiteX5" fmla="*/ 427520 w 482938"/>
              <a:gd name="connsiteY5" fmla="*/ 643455 h 721040"/>
              <a:gd name="connsiteX6" fmla="*/ 482938 w 482938"/>
              <a:gd name="connsiteY6" fmla="*/ 721040 h 721040"/>
              <a:gd name="connsiteX7" fmla="*/ 427520 w 482938"/>
              <a:gd name="connsiteY7" fmla="*/ 643455 h 721040"/>
              <a:gd name="connsiteX8" fmla="*/ 205847 w 482938"/>
              <a:gd name="connsiteY8" fmla="*/ 405156 h 721040"/>
              <a:gd name="connsiteX9" fmla="*/ 106094 w 482938"/>
              <a:gd name="connsiteY9" fmla="*/ 338655 h 721040"/>
              <a:gd name="connsiteX10" fmla="*/ 28509 w 482938"/>
              <a:gd name="connsiteY10" fmla="*/ 238902 h 721040"/>
              <a:gd name="connsiteX11" fmla="*/ 22967 w 482938"/>
              <a:gd name="connsiteY11" fmla="*/ 78189 h 721040"/>
              <a:gd name="connsiteX12" fmla="*/ 800 w 482938"/>
              <a:gd name="connsiteY12" fmla="*/ 6145 h 72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2938" h="721040">
                <a:moveTo>
                  <a:pt x="800" y="6145"/>
                </a:moveTo>
                <a:cubicBezTo>
                  <a:pt x="6342" y="32007"/>
                  <a:pt x="21120" y="158545"/>
                  <a:pt x="56218" y="233360"/>
                </a:cubicBezTo>
                <a:cubicBezTo>
                  <a:pt x="91316" y="308175"/>
                  <a:pt x="187375" y="425477"/>
                  <a:pt x="211389" y="455033"/>
                </a:cubicBezTo>
                <a:cubicBezTo>
                  <a:pt x="235403" y="484589"/>
                  <a:pt x="188298" y="403309"/>
                  <a:pt x="200305" y="410698"/>
                </a:cubicBezTo>
                <a:cubicBezTo>
                  <a:pt x="212312" y="418087"/>
                  <a:pt x="245563" y="460574"/>
                  <a:pt x="283432" y="499367"/>
                </a:cubicBezTo>
                <a:cubicBezTo>
                  <a:pt x="321301" y="538160"/>
                  <a:pt x="394269" y="606509"/>
                  <a:pt x="427520" y="643455"/>
                </a:cubicBezTo>
                <a:cubicBezTo>
                  <a:pt x="460771" y="680401"/>
                  <a:pt x="482938" y="721040"/>
                  <a:pt x="482938" y="721040"/>
                </a:cubicBezTo>
                <a:cubicBezTo>
                  <a:pt x="482938" y="721040"/>
                  <a:pt x="473702" y="696102"/>
                  <a:pt x="427520" y="643455"/>
                </a:cubicBezTo>
                <a:cubicBezTo>
                  <a:pt x="381338" y="590808"/>
                  <a:pt x="259418" y="455956"/>
                  <a:pt x="205847" y="405156"/>
                </a:cubicBezTo>
                <a:cubicBezTo>
                  <a:pt x="152276" y="354356"/>
                  <a:pt x="135650" y="366364"/>
                  <a:pt x="106094" y="338655"/>
                </a:cubicBezTo>
                <a:cubicBezTo>
                  <a:pt x="76538" y="310946"/>
                  <a:pt x="42363" y="282313"/>
                  <a:pt x="28509" y="238902"/>
                </a:cubicBezTo>
                <a:cubicBezTo>
                  <a:pt x="14655" y="195491"/>
                  <a:pt x="25738" y="114211"/>
                  <a:pt x="22967" y="78189"/>
                </a:cubicBezTo>
                <a:cubicBezTo>
                  <a:pt x="20196" y="42167"/>
                  <a:pt x="-4742" y="-19717"/>
                  <a:pt x="800" y="6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A114A9AA-16E8-342C-44D8-15AB0DDA4663}"/>
              </a:ext>
            </a:extLst>
          </p:cNvPr>
          <p:cNvSpPr/>
          <p:nvPr/>
        </p:nvSpPr>
        <p:spPr>
          <a:xfrm>
            <a:off x="4560916" y="5713421"/>
            <a:ext cx="625301" cy="360612"/>
          </a:xfrm>
          <a:custGeom>
            <a:avLst/>
            <a:gdLst>
              <a:gd name="connsiteX0" fmla="*/ 615142 w 625301"/>
              <a:gd name="connsiteY0" fmla="*/ 5735 h 360612"/>
              <a:gd name="connsiteX1" fmla="*/ 404553 w 625301"/>
              <a:gd name="connsiteY1" fmla="*/ 99946 h 360612"/>
              <a:gd name="connsiteX2" fmla="*/ 133004 w 625301"/>
              <a:gd name="connsiteY2" fmla="*/ 260659 h 360612"/>
              <a:gd name="connsiteX3" fmla="*/ 0 w 625301"/>
              <a:gd name="connsiteY3" fmla="*/ 360412 h 360612"/>
              <a:gd name="connsiteX4" fmla="*/ 133004 w 625301"/>
              <a:gd name="connsiteY4" fmla="*/ 288368 h 360612"/>
              <a:gd name="connsiteX5" fmla="*/ 238299 w 625301"/>
              <a:gd name="connsiteY5" fmla="*/ 232950 h 360612"/>
              <a:gd name="connsiteX6" fmla="*/ 72044 w 625301"/>
              <a:gd name="connsiteY6" fmla="*/ 266201 h 360612"/>
              <a:gd name="connsiteX7" fmla="*/ 615142 w 625301"/>
              <a:gd name="connsiteY7" fmla="*/ 5735 h 36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301" h="360612">
                <a:moveTo>
                  <a:pt x="615142" y="5735"/>
                </a:moveTo>
                <a:cubicBezTo>
                  <a:pt x="670560" y="-21974"/>
                  <a:pt x="484909" y="57459"/>
                  <a:pt x="404553" y="99946"/>
                </a:cubicBezTo>
                <a:cubicBezTo>
                  <a:pt x="324197" y="142433"/>
                  <a:pt x="200429" y="217248"/>
                  <a:pt x="133004" y="260659"/>
                </a:cubicBezTo>
                <a:cubicBezTo>
                  <a:pt x="65579" y="304070"/>
                  <a:pt x="0" y="355794"/>
                  <a:pt x="0" y="360412"/>
                </a:cubicBezTo>
                <a:cubicBezTo>
                  <a:pt x="0" y="365030"/>
                  <a:pt x="133004" y="288368"/>
                  <a:pt x="133004" y="288368"/>
                </a:cubicBezTo>
                <a:cubicBezTo>
                  <a:pt x="172720" y="267124"/>
                  <a:pt x="248459" y="236644"/>
                  <a:pt x="238299" y="232950"/>
                </a:cubicBezTo>
                <a:cubicBezTo>
                  <a:pt x="228139" y="229256"/>
                  <a:pt x="11084" y="301299"/>
                  <a:pt x="72044" y="266201"/>
                </a:cubicBezTo>
                <a:cubicBezTo>
                  <a:pt x="133004" y="231103"/>
                  <a:pt x="559724" y="33444"/>
                  <a:pt x="615142" y="5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61523A8F-2611-8098-8E39-B5DC51325D35}"/>
              </a:ext>
            </a:extLst>
          </p:cNvPr>
          <p:cNvSpPr/>
          <p:nvPr/>
        </p:nvSpPr>
        <p:spPr>
          <a:xfrm>
            <a:off x="3921549" y="5885078"/>
            <a:ext cx="348555" cy="127883"/>
          </a:xfrm>
          <a:custGeom>
            <a:avLst/>
            <a:gdLst>
              <a:gd name="connsiteX0" fmla="*/ 2058 w 348555"/>
              <a:gd name="connsiteY0" fmla="*/ 333 h 127883"/>
              <a:gd name="connsiteX1" fmla="*/ 140604 w 348555"/>
              <a:gd name="connsiteY1" fmla="*/ 33584 h 127883"/>
              <a:gd name="connsiteX2" fmla="*/ 345651 w 348555"/>
              <a:gd name="connsiteY2" fmla="*/ 127795 h 127883"/>
              <a:gd name="connsiteX3" fmla="*/ 245898 w 348555"/>
              <a:gd name="connsiteY3" fmla="*/ 50209 h 127883"/>
              <a:gd name="connsiteX4" fmla="*/ 2058 w 348555"/>
              <a:gd name="connsiteY4" fmla="*/ 333 h 12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555" h="127883">
                <a:moveTo>
                  <a:pt x="2058" y="333"/>
                </a:moveTo>
                <a:cubicBezTo>
                  <a:pt x="-15491" y="-2438"/>
                  <a:pt x="83339" y="12340"/>
                  <a:pt x="140604" y="33584"/>
                </a:cubicBezTo>
                <a:cubicBezTo>
                  <a:pt x="197870" y="54828"/>
                  <a:pt x="328102" y="125024"/>
                  <a:pt x="345651" y="127795"/>
                </a:cubicBezTo>
                <a:cubicBezTo>
                  <a:pt x="363200" y="130566"/>
                  <a:pt x="297622" y="67758"/>
                  <a:pt x="245898" y="50209"/>
                </a:cubicBezTo>
                <a:cubicBezTo>
                  <a:pt x="194174" y="32660"/>
                  <a:pt x="19607" y="3104"/>
                  <a:pt x="2058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E45EEA1B-57C7-4919-3C5E-65D19E2C261E}"/>
              </a:ext>
            </a:extLst>
          </p:cNvPr>
          <p:cNvSpPr/>
          <p:nvPr/>
        </p:nvSpPr>
        <p:spPr>
          <a:xfrm>
            <a:off x="3746401" y="4368787"/>
            <a:ext cx="241564" cy="301711"/>
          </a:xfrm>
          <a:custGeom>
            <a:avLst/>
            <a:gdLst>
              <a:gd name="connsiteX0" fmla="*/ 241399 w 241564"/>
              <a:gd name="connsiteY0" fmla="*/ 13 h 301711"/>
              <a:gd name="connsiteX1" fmla="*/ 117574 w 241564"/>
              <a:gd name="connsiteY1" fmla="*/ 85738 h 301711"/>
              <a:gd name="connsiteX2" fmla="*/ 66774 w 241564"/>
              <a:gd name="connsiteY2" fmla="*/ 142888 h 301711"/>
              <a:gd name="connsiteX3" fmla="*/ 28674 w 241564"/>
              <a:gd name="connsiteY3" fmla="*/ 257188 h 301711"/>
              <a:gd name="connsiteX4" fmla="*/ 35024 w 241564"/>
              <a:gd name="connsiteY4" fmla="*/ 196863 h 301711"/>
              <a:gd name="connsiteX5" fmla="*/ 99 w 241564"/>
              <a:gd name="connsiteY5" fmla="*/ 301638 h 301711"/>
              <a:gd name="connsiteX6" fmla="*/ 47724 w 241564"/>
              <a:gd name="connsiteY6" fmla="*/ 177813 h 301711"/>
              <a:gd name="connsiteX7" fmla="*/ 88999 w 241564"/>
              <a:gd name="connsiteY7" fmla="*/ 92088 h 301711"/>
              <a:gd name="connsiteX8" fmla="*/ 241399 w 241564"/>
              <a:gd name="connsiteY8" fmla="*/ 13 h 30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564" h="301711">
                <a:moveTo>
                  <a:pt x="241399" y="13"/>
                </a:moveTo>
                <a:cubicBezTo>
                  <a:pt x="246161" y="-1045"/>
                  <a:pt x="146678" y="61926"/>
                  <a:pt x="117574" y="85738"/>
                </a:cubicBezTo>
                <a:cubicBezTo>
                  <a:pt x="88470" y="109550"/>
                  <a:pt x="81591" y="114313"/>
                  <a:pt x="66774" y="142888"/>
                </a:cubicBezTo>
                <a:cubicBezTo>
                  <a:pt x="51957" y="171463"/>
                  <a:pt x="33966" y="248192"/>
                  <a:pt x="28674" y="257188"/>
                </a:cubicBezTo>
                <a:cubicBezTo>
                  <a:pt x="23382" y="266184"/>
                  <a:pt x="39786" y="189455"/>
                  <a:pt x="35024" y="196863"/>
                </a:cubicBezTo>
                <a:cubicBezTo>
                  <a:pt x="30261" y="204271"/>
                  <a:pt x="-2018" y="304813"/>
                  <a:pt x="99" y="301638"/>
                </a:cubicBezTo>
                <a:cubicBezTo>
                  <a:pt x="2216" y="298463"/>
                  <a:pt x="32907" y="212738"/>
                  <a:pt x="47724" y="177813"/>
                </a:cubicBezTo>
                <a:cubicBezTo>
                  <a:pt x="62541" y="142888"/>
                  <a:pt x="59895" y="118017"/>
                  <a:pt x="88999" y="92088"/>
                </a:cubicBezTo>
                <a:cubicBezTo>
                  <a:pt x="118103" y="66159"/>
                  <a:pt x="236637" y="1071"/>
                  <a:pt x="241399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0B848FE3-E70C-36A4-88D7-6CBF2A886F53}"/>
              </a:ext>
            </a:extLst>
          </p:cNvPr>
          <p:cNvSpPr/>
          <p:nvPr/>
        </p:nvSpPr>
        <p:spPr>
          <a:xfrm>
            <a:off x="4676769" y="4244740"/>
            <a:ext cx="258656" cy="266559"/>
          </a:xfrm>
          <a:custGeom>
            <a:avLst/>
            <a:gdLst>
              <a:gd name="connsiteX0" fmla="*/ 6 w 258656"/>
              <a:gd name="connsiteY0" fmla="*/ 235 h 266559"/>
              <a:gd name="connsiteX1" fmla="*/ 171456 w 258656"/>
              <a:gd name="connsiteY1" fmla="*/ 105010 h 266559"/>
              <a:gd name="connsiteX2" fmla="*/ 257181 w 258656"/>
              <a:gd name="connsiteY2" fmla="*/ 263760 h 266559"/>
              <a:gd name="connsiteX3" fmla="*/ 222256 w 258656"/>
              <a:gd name="connsiteY3" fmla="*/ 197085 h 266559"/>
              <a:gd name="connsiteX4" fmla="*/ 177806 w 258656"/>
              <a:gd name="connsiteY4" fmla="*/ 79610 h 266559"/>
              <a:gd name="connsiteX5" fmla="*/ 6 w 258656"/>
              <a:gd name="connsiteY5" fmla="*/ 235 h 26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656" h="266559">
                <a:moveTo>
                  <a:pt x="6" y="235"/>
                </a:moveTo>
                <a:cubicBezTo>
                  <a:pt x="-1052" y="4468"/>
                  <a:pt x="128594" y="61089"/>
                  <a:pt x="171456" y="105010"/>
                </a:cubicBezTo>
                <a:cubicBezTo>
                  <a:pt x="214318" y="148931"/>
                  <a:pt x="248714" y="248414"/>
                  <a:pt x="257181" y="263760"/>
                </a:cubicBezTo>
                <a:cubicBezTo>
                  <a:pt x="265648" y="279106"/>
                  <a:pt x="235485" y="227777"/>
                  <a:pt x="222256" y="197085"/>
                </a:cubicBezTo>
                <a:cubicBezTo>
                  <a:pt x="209027" y="166393"/>
                  <a:pt x="211673" y="109243"/>
                  <a:pt x="177806" y="79610"/>
                </a:cubicBezTo>
                <a:cubicBezTo>
                  <a:pt x="143939" y="49977"/>
                  <a:pt x="1064" y="-3998"/>
                  <a:pt x="6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C8EF5FBF-EB55-7EA9-4C2B-CC6D31A7F1E8}"/>
              </a:ext>
            </a:extLst>
          </p:cNvPr>
          <p:cNvSpPr/>
          <p:nvPr/>
        </p:nvSpPr>
        <p:spPr>
          <a:xfrm>
            <a:off x="5076543" y="4549775"/>
            <a:ext cx="238542" cy="82228"/>
          </a:xfrm>
          <a:custGeom>
            <a:avLst/>
            <a:gdLst>
              <a:gd name="connsiteX0" fmla="*/ 282 w 238542"/>
              <a:gd name="connsiteY0" fmla="*/ 0 h 82228"/>
              <a:gd name="connsiteX1" fmla="*/ 178082 w 238542"/>
              <a:gd name="connsiteY1" fmla="*/ 76200 h 82228"/>
              <a:gd name="connsiteX2" fmla="*/ 238407 w 238542"/>
              <a:gd name="connsiteY2" fmla="*/ 69850 h 82228"/>
              <a:gd name="connsiteX3" fmla="*/ 165382 w 238542"/>
              <a:gd name="connsiteY3" fmla="*/ 79375 h 82228"/>
              <a:gd name="connsiteX4" fmla="*/ 136807 w 238542"/>
              <a:gd name="connsiteY4" fmla="*/ 76200 h 82228"/>
              <a:gd name="connsiteX5" fmla="*/ 282 w 238542"/>
              <a:gd name="connsiteY5" fmla="*/ 0 h 8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542" h="82228">
                <a:moveTo>
                  <a:pt x="282" y="0"/>
                </a:moveTo>
                <a:cubicBezTo>
                  <a:pt x="7161" y="0"/>
                  <a:pt x="138395" y="64558"/>
                  <a:pt x="178082" y="76200"/>
                </a:cubicBezTo>
                <a:cubicBezTo>
                  <a:pt x="217770" y="87842"/>
                  <a:pt x="240524" y="69321"/>
                  <a:pt x="238407" y="69850"/>
                </a:cubicBezTo>
                <a:cubicBezTo>
                  <a:pt x="236290" y="70379"/>
                  <a:pt x="182315" y="78317"/>
                  <a:pt x="165382" y="79375"/>
                </a:cubicBezTo>
                <a:cubicBezTo>
                  <a:pt x="148449" y="80433"/>
                  <a:pt x="159561" y="86783"/>
                  <a:pt x="136807" y="76200"/>
                </a:cubicBezTo>
                <a:cubicBezTo>
                  <a:pt x="114053" y="65617"/>
                  <a:pt x="-6597" y="0"/>
                  <a:pt x="28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FFFF7EC3-81E4-DB56-19B8-BA76EC2D1CEA}"/>
              </a:ext>
            </a:extLst>
          </p:cNvPr>
          <p:cNvSpPr/>
          <p:nvPr/>
        </p:nvSpPr>
        <p:spPr>
          <a:xfrm>
            <a:off x="4381482" y="3219321"/>
            <a:ext cx="352481" cy="150814"/>
          </a:xfrm>
          <a:custGeom>
            <a:avLst/>
            <a:gdLst>
              <a:gd name="connsiteX0" fmla="*/ 352443 w 352481"/>
              <a:gd name="connsiteY0" fmla="*/ 129 h 150814"/>
              <a:gd name="connsiteX1" fmla="*/ 228618 w 352481"/>
              <a:gd name="connsiteY1" fmla="*/ 89029 h 150814"/>
              <a:gd name="connsiteX2" fmla="*/ 193693 w 352481"/>
              <a:gd name="connsiteY2" fmla="*/ 149354 h 150814"/>
              <a:gd name="connsiteX3" fmla="*/ 133368 w 352481"/>
              <a:gd name="connsiteY3" fmla="*/ 120779 h 150814"/>
              <a:gd name="connsiteX4" fmla="*/ 18 w 352481"/>
              <a:gd name="connsiteY4" fmla="*/ 129 h 150814"/>
              <a:gd name="connsiteX5" fmla="*/ 142893 w 352481"/>
              <a:gd name="connsiteY5" fmla="*/ 127129 h 150814"/>
              <a:gd name="connsiteX6" fmla="*/ 177818 w 352481"/>
              <a:gd name="connsiteY6" fmla="*/ 130304 h 150814"/>
              <a:gd name="connsiteX7" fmla="*/ 200043 w 352481"/>
              <a:gd name="connsiteY7" fmla="*/ 114429 h 150814"/>
              <a:gd name="connsiteX8" fmla="*/ 241318 w 352481"/>
              <a:gd name="connsiteY8" fmla="*/ 69979 h 150814"/>
              <a:gd name="connsiteX9" fmla="*/ 352443 w 352481"/>
              <a:gd name="connsiteY9" fmla="*/ 129 h 15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481" h="150814">
                <a:moveTo>
                  <a:pt x="352443" y="129"/>
                </a:moveTo>
                <a:cubicBezTo>
                  <a:pt x="350326" y="3304"/>
                  <a:pt x="255076" y="64158"/>
                  <a:pt x="228618" y="89029"/>
                </a:cubicBezTo>
                <a:cubicBezTo>
                  <a:pt x="202160" y="113900"/>
                  <a:pt x="209568" y="144062"/>
                  <a:pt x="193693" y="149354"/>
                </a:cubicBezTo>
                <a:cubicBezTo>
                  <a:pt x="177818" y="154646"/>
                  <a:pt x="165647" y="145650"/>
                  <a:pt x="133368" y="120779"/>
                </a:cubicBezTo>
                <a:cubicBezTo>
                  <a:pt x="101089" y="95908"/>
                  <a:pt x="-1570" y="-929"/>
                  <a:pt x="18" y="129"/>
                </a:cubicBezTo>
                <a:cubicBezTo>
                  <a:pt x="1606" y="1187"/>
                  <a:pt x="113260" y="105433"/>
                  <a:pt x="142893" y="127129"/>
                </a:cubicBezTo>
                <a:cubicBezTo>
                  <a:pt x="172526" y="148825"/>
                  <a:pt x="168293" y="132421"/>
                  <a:pt x="177818" y="130304"/>
                </a:cubicBezTo>
                <a:cubicBezTo>
                  <a:pt x="187343" y="128187"/>
                  <a:pt x="189460" y="124483"/>
                  <a:pt x="200043" y="114429"/>
                </a:cubicBezTo>
                <a:cubicBezTo>
                  <a:pt x="210626" y="104375"/>
                  <a:pt x="213801" y="86912"/>
                  <a:pt x="241318" y="69979"/>
                </a:cubicBezTo>
                <a:cubicBezTo>
                  <a:pt x="268835" y="53046"/>
                  <a:pt x="354560" y="-3046"/>
                  <a:pt x="352443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AC745E0E-25E6-DC49-877B-E1BCD0E64715}"/>
              </a:ext>
            </a:extLst>
          </p:cNvPr>
          <p:cNvSpPr/>
          <p:nvPr/>
        </p:nvSpPr>
        <p:spPr>
          <a:xfrm>
            <a:off x="4083788" y="2891741"/>
            <a:ext cx="59671" cy="230592"/>
          </a:xfrm>
          <a:custGeom>
            <a:avLst/>
            <a:gdLst>
              <a:gd name="connsiteX0" fmla="*/ 59587 w 59671"/>
              <a:gd name="connsiteY0" fmla="*/ 684 h 230592"/>
              <a:gd name="connsiteX1" fmla="*/ 15137 w 59671"/>
              <a:gd name="connsiteY1" fmla="*/ 111809 h 230592"/>
              <a:gd name="connsiteX2" fmla="*/ 8787 w 59671"/>
              <a:gd name="connsiteY2" fmla="*/ 229284 h 230592"/>
              <a:gd name="connsiteX3" fmla="*/ 2437 w 59671"/>
              <a:gd name="connsiteY3" fmla="*/ 165784 h 230592"/>
              <a:gd name="connsiteX4" fmla="*/ 59587 w 59671"/>
              <a:gd name="connsiteY4" fmla="*/ 684 h 23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71" h="230592">
                <a:moveTo>
                  <a:pt x="59587" y="684"/>
                </a:moveTo>
                <a:cubicBezTo>
                  <a:pt x="61704" y="-8312"/>
                  <a:pt x="23604" y="73709"/>
                  <a:pt x="15137" y="111809"/>
                </a:cubicBezTo>
                <a:cubicBezTo>
                  <a:pt x="6670" y="149909"/>
                  <a:pt x="10904" y="220288"/>
                  <a:pt x="8787" y="229284"/>
                </a:cubicBezTo>
                <a:cubicBezTo>
                  <a:pt x="6670" y="238280"/>
                  <a:pt x="-4971" y="199121"/>
                  <a:pt x="2437" y="165784"/>
                </a:cubicBezTo>
                <a:cubicBezTo>
                  <a:pt x="9845" y="132447"/>
                  <a:pt x="57470" y="9680"/>
                  <a:pt x="59587" y="6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52569F5E-4221-CB17-88B1-E4177CF7FD26}"/>
              </a:ext>
            </a:extLst>
          </p:cNvPr>
          <p:cNvSpPr/>
          <p:nvPr/>
        </p:nvSpPr>
        <p:spPr>
          <a:xfrm>
            <a:off x="3847371" y="3235245"/>
            <a:ext cx="238879" cy="179169"/>
          </a:xfrm>
          <a:custGeom>
            <a:avLst/>
            <a:gdLst>
              <a:gd name="connsiteX0" fmla="*/ 238854 w 238879"/>
              <a:gd name="connsiteY0" fmla="*/ 80 h 179169"/>
              <a:gd name="connsiteX1" fmla="*/ 203929 w 238879"/>
              <a:gd name="connsiteY1" fmla="*/ 88980 h 179169"/>
              <a:gd name="connsiteX2" fmla="*/ 219804 w 238879"/>
              <a:gd name="connsiteY2" fmla="*/ 168355 h 179169"/>
              <a:gd name="connsiteX3" fmla="*/ 134079 w 238879"/>
              <a:gd name="connsiteY3" fmla="*/ 174705 h 179169"/>
              <a:gd name="connsiteX4" fmla="*/ 729 w 238879"/>
              <a:gd name="connsiteY4" fmla="*/ 177880 h 179169"/>
              <a:gd name="connsiteX5" fmla="*/ 197579 w 238879"/>
              <a:gd name="connsiteY5" fmla="*/ 152480 h 179169"/>
              <a:gd name="connsiteX6" fmla="*/ 197579 w 238879"/>
              <a:gd name="connsiteY6" fmla="*/ 104855 h 179169"/>
              <a:gd name="connsiteX7" fmla="*/ 238854 w 238879"/>
              <a:gd name="connsiteY7" fmla="*/ 80 h 17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879" h="179169">
                <a:moveTo>
                  <a:pt x="238854" y="80"/>
                </a:moveTo>
                <a:cubicBezTo>
                  <a:pt x="239912" y="-2566"/>
                  <a:pt x="207104" y="60934"/>
                  <a:pt x="203929" y="88980"/>
                </a:cubicBezTo>
                <a:cubicBezTo>
                  <a:pt x="200754" y="117026"/>
                  <a:pt x="231446" y="154068"/>
                  <a:pt x="219804" y="168355"/>
                </a:cubicBezTo>
                <a:cubicBezTo>
                  <a:pt x="208162" y="182642"/>
                  <a:pt x="170591" y="173118"/>
                  <a:pt x="134079" y="174705"/>
                </a:cubicBezTo>
                <a:cubicBezTo>
                  <a:pt x="97567" y="176292"/>
                  <a:pt x="-9854" y="181584"/>
                  <a:pt x="729" y="177880"/>
                </a:cubicBezTo>
                <a:cubicBezTo>
                  <a:pt x="11312" y="174176"/>
                  <a:pt x="164771" y="164651"/>
                  <a:pt x="197579" y="152480"/>
                </a:cubicBezTo>
                <a:cubicBezTo>
                  <a:pt x="230387" y="140309"/>
                  <a:pt x="190700" y="127609"/>
                  <a:pt x="197579" y="104855"/>
                </a:cubicBezTo>
                <a:cubicBezTo>
                  <a:pt x="204458" y="82101"/>
                  <a:pt x="237796" y="2726"/>
                  <a:pt x="238854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F7DFCCAA-5B79-7D71-BE96-B0769C873D64}"/>
              </a:ext>
            </a:extLst>
          </p:cNvPr>
          <p:cNvSpPr/>
          <p:nvPr/>
        </p:nvSpPr>
        <p:spPr>
          <a:xfrm>
            <a:off x="3852258" y="3646065"/>
            <a:ext cx="271072" cy="180114"/>
          </a:xfrm>
          <a:custGeom>
            <a:avLst/>
            <a:gdLst>
              <a:gd name="connsiteX0" fmla="*/ 2192 w 271072"/>
              <a:gd name="connsiteY0" fmla="*/ 2010 h 180114"/>
              <a:gd name="connsiteX1" fmla="*/ 138717 w 271072"/>
              <a:gd name="connsiteY1" fmla="*/ 30585 h 180114"/>
              <a:gd name="connsiteX2" fmla="*/ 237142 w 271072"/>
              <a:gd name="connsiteY2" fmla="*/ 87735 h 180114"/>
              <a:gd name="connsiteX3" fmla="*/ 237142 w 271072"/>
              <a:gd name="connsiteY3" fmla="*/ 179810 h 180114"/>
              <a:gd name="connsiteX4" fmla="*/ 246667 w 271072"/>
              <a:gd name="connsiteY4" fmla="*/ 116310 h 180114"/>
              <a:gd name="connsiteX5" fmla="*/ 256192 w 271072"/>
              <a:gd name="connsiteY5" fmla="*/ 84560 h 180114"/>
              <a:gd name="connsiteX6" fmla="*/ 2192 w 271072"/>
              <a:gd name="connsiteY6" fmla="*/ 2010 h 18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072" h="180114">
                <a:moveTo>
                  <a:pt x="2192" y="2010"/>
                </a:moveTo>
                <a:cubicBezTo>
                  <a:pt x="-17387" y="-6986"/>
                  <a:pt x="99559" y="16298"/>
                  <a:pt x="138717" y="30585"/>
                </a:cubicBezTo>
                <a:cubicBezTo>
                  <a:pt x="177875" y="44872"/>
                  <a:pt x="220738" y="62864"/>
                  <a:pt x="237142" y="87735"/>
                </a:cubicBezTo>
                <a:cubicBezTo>
                  <a:pt x="253546" y="112606"/>
                  <a:pt x="235555" y="175048"/>
                  <a:pt x="237142" y="179810"/>
                </a:cubicBezTo>
                <a:cubicBezTo>
                  <a:pt x="238729" y="184572"/>
                  <a:pt x="243492" y="132185"/>
                  <a:pt x="246667" y="116310"/>
                </a:cubicBezTo>
                <a:cubicBezTo>
                  <a:pt x="249842" y="100435"/>
                  <a:pt x="293234" y="103610"/>
                  <a:pt x="256192" y="84560"/>
                </a:cubicBezTo>
                <a:cubicBezTo>
                  <a:pt x="219150" y="65510"/>
                  <a:pt x="21771" y="11006"/>
                  <a:pt x="2192" y="2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C7924B3E-88EF-EA57-6C5F-12331F131C7C}"/>
              </a:ext>
            </a:extLst>
          </p:cNvPr>
          <p:cNvSpPr/>
          <p:nvPr/>
        </p:nvSpPr>
        <p:spPr>
          <a:xfrm>
            <a:off x="4390701" y="3549219"/>
            <a:ext cx="143199" cy="463082"/>
          </a:xfrm>
          <a:custGeom>
            <a:avLst/>
            <a:gdLst>
              <a:gd name="connsiteX0" fmla="*/ 57474 w 143199"/>
              <a:gd name="connsiteY0" fmla="*/ 431 h 463082"/>
              <a:gd name="connsiteX1" fmla="*/ 44774 w 143199"/>
              <a:gd name="connsiteY1" fmla="*/ 175056 h 463082"/>
              <a:gd name="connsiteX2" fmla="*/ 76524 w 143199"/>
              <a:gd name="connsiteY2" fmla="*/ 225856 h 463082"/>
              <a:gd name="connsiteX3" fmla="*/ 89224 w 143199"/>
              <a:gd name="connsiteY3" fmla="*/ 203631 h 463082"/>
              <a:gd name="connsiteX4" fmla="*/ 92399 w 143199"/>
              <a:gd name="connsiteY4" fmla="*/ 321106 h 463082"/>
              <a:gd name="connsiteX5" fmla="*/ 143199 w 143199"/>
              <a:gd name="connsiteY5" fmla="*/ 460806 h 463082"/>
              <a:gd name="connsiteX6" fmla="*/ 92399 w 143199"/>
              <a:gd name="connsiteY6" fmla="*/ 400481 h 463082"/>
              <a:gd name="connsiteX7" fmla="*/ 324 w 143199"/>
              <a:gd name="connsiteY7" fmla="*/ 305231 h 463082"/>
              <a:gd name="connsiteX8" fmla="*/ 127324 w 143199"/>
              <a:gd name="connsiteY8" fmla="*/ 422706 h 463082"/>
              <a:gd name="connsiteX9" fmla="*/ 86049 w 143199"/>
              <a:gd name="connsiteY9" fmla="*/ 276656 h 463082"/>
              <a:gd name="connsiteX10" fmla="*/ 51124 w 143199"/>
              <a:gd name="connsiteY10" fmla="*/ 219506 h 463082"/>
              <a:gd name="connsiteX11" fmla="*/ 51124 w 143199"/>
              <a:gd name="connsiteY11" fmla="*/ 127431 h 463082"/>
              <a:gd name="connsiteX12" fmla="*/ 57474 w 143199"/>
              <a:gd name="connsiteY12" fmla="*/ 431 h 46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199" h="463082">
                <a:moveTo>
                  <a:pt x="57474" y="431"/>
                </a:moveTo>
                <a:cubicBezTo>
                  <a:pt x="56416" y="8368"/>
                  <a:pt x="41599" y="137485"/>
                  <a:pt x="44774" y="175056"/>
                </a:cubicBezTo>
                <a:cubicBezTo>
                  <a:pt x="47949" y="212627"/>
                  <a:pt x="69116" y="221094"/>
                  <a:pt x="76524" y="225856"/>
                </a:cubicBezTo>
                <a:cubicBezTo>
                  <a:pt x="83932" y="230619"/>
                  <a:pt x="86578" y="187756"/>
                  <a:pt x="89224" y="203631"/>
                </a:cubicBezTo>
                <a:cubicBezTo>
                  <a:pt x="91870" y="219506"/>
                  <a:pt x="83403" y="278244"/>
                  <a:pt x="92399" y="321106"/>
                </a:cubicBezTo>
                <a:cubicBezTo>
                  <a:pt x="101395" y="363969"/>
                  <a:pt x="143199" y="447577"/>
                  <a:pt x="143199" y="460806"/>
                </a:cubicBezTo>
                <a:cubicBezTo>
                  <a:pt x="143199" y="474035"/>
                  <a:pt x="116211" y="426410"/>
                  <a:pt x="92399" y="400481"/>
                </a:cubicBezTo>
                <a:cubicBezTo>
                  <a:pt x="68587" y="374552"/>
                  <a:pt x="-5497" y="301527"/>
                  <a:pt x="324" y="305231"/>
                </a:cubicBezTo>
                <a:cubicBezTo>
                  <a:pt x="6145" y="308935"/>
                  <a:pt x="113036" y="427469"/>
                  <a:pt x="127324" y="422706"/>
                </a:cubicBezTo>
                <a:cubicBezTo>
                  <a:pt x="141612" y="417943"/>
                  <a:pt x="98749" y="310523"/>
                  <a:pt x="86049" y="276656"/>
                </a:cubicBezTo>
                <a:cubicBezTo>
                  <a:pt x="73349" y="242789"/>
                  <a:pt x="56945" y="244377"/>
                  <a:pt x="51124" y="219506"/>
                </a:cubicBezTo>
                <a:cubicBezTo>
                  <a:pt x="45303" y="194635"/>
                  <a:pt x="50066" y="158652"/>
                  <a:pt x="51124" y="127431"/>
                </a:cubicBezTo>
                <a:cubicBezTo>
                  <a:pt x="52182" y="96210"/>
                  <a:pt x="58532" y="-7506"/>
                  <a:pt x="57474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FB475056-3B57-F14E-9631-351A76721966}"/>
              </a:ext>
            </a:extLst>
          </p:cNvPr>
          <p:cNvSpPr/>
          <p:nvPr/>
        </p:nvSpPr>
        <p:spPr>
          <a:xfrm>
            <a:off x="4492138" y="3552604"/>
            <a:ext cx="239484" cy="210291"/>
          </a:xfrm>
          <a:custGeom>
            <a:avLst/>
            <a:gdLst>
              <a:gd name="connsiteX0" fmla="*/ 238612 w 239484"/>
              <a:gd name="connsiteY0" fmla="*/ 221 h 210291"/>
              <a:gd name="connsiteX1" fmla="*/ 92562 w 239484"/>
              <a:gd name="connsiteY1" fmla="*/ 51021 h 210291"/>
              <a:gd name="connsiteX2" fmla="*/ 487 w 239484"/>
              <a:gd name="connsiteY2" fmla="*/ 63721 h 210291"/>
              <a:gd name="connsiteX3" fmla="*/ 54462 w 239484"/>
              <a:gd name="connsiteY3" fmla="*/ 63721 h 210291"/>
              <a:gd name="connsiteX4" fmla="*/ 16362 w 239484"/>
              <a:gd name="connsiteY4" fmla="*/ 101821 h 210291"/>
              <a:gd name="connsiteX5" fmla="*/ 67162 w 239484"/>
              <a:gd name="connsiteY5" fmla="*/ 209771 h 210291"/>
              <a:gd name="connsiteX6" fmla="*/ 25887 w 239484"/>
              <a:gd name="connsiteY6" fmla="*/ 139921 h 210291"/>
              <a:gd name="connsiteX7" fmla="*/ 19537 w 239484"/>
              <a:gd name="connsiteY7" fmla="*/ 73246 h 210291"/>
              <a:gd name="connsiteX8" fmla="*/ 238612 w 239484"/>
              <a:gd name="connsiteY8" fmla="*/ 221 h 21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484" h="210291">
                <a:moveTo>
                  <a:pt x="238612" y="221"/>
                </a:moveTo>
                <a:cubicBezTo>
                  <a:pt x="250783" y="-3483"/>
                  <a:pt x="132249" y="40438"/>
                  <a:pt x="92562" y="51021"/>
                </a:cubicBezTo>
                <a:cubicBezTo>
                  <a:pt x="52874" y="61604"/>
                  <a:pt x="6837" y="61604"/>
                  <a:pt x="487" y="63721"/>
                </a:cubicBezTo>
                <a:cubicBezTo>
                  <a:pt x="-5863" y="65838"/>
                  <a:pt x="51816" y="57371"/>
                  <a:pt x="54462" y="63721"/>
                </a:cubicBezTo>
                <a:cubicBezTo>
                  <a:pt x="57108" y="70071"/>
                  <a:pt x="14245" y="77479"/>
                  <a:pt x="16362" y="101821"/>
                </a:cubicBezTo>
                <a:cubicBezTo>
                  <a:pt x="18479" y="126163"/>
                  <a:pt x="65574" y="203421"/>
                  <a:pt x="67162" y="209771"/>
                </a:cubicBezTo>
                <a:cubicBezTo>
                  <a:pt x="68749" y="216121"/>
                  <a:pt x="33824" y="162675"/>
                  <a:pt x="25887" y="139921"/>
                </a:cubicBezTo>
                <a:cubicBezTo>
                  <a:pt x="17949" y="117167"/>
                  <a:pt x="-15388" y="94942"/>
                  <a:pt x="19537" y="73246"/>
                </a:cubicBezTo>
                <a:cubicBezTo>
                  <a:pt x="54462" y="51550"/>
                  <a:pt x="226441" y="3925"/>
                  <a:pt x="238612" y="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A5200A6E-89A1-CC3E-F008-DF3E607B42E6}"/>
              </a:ext>
            </a:extLst>
          </p:cNvPr>
          <p:cNvSpPr/>
          <p:nvPr/>
        </p:nvSpPr>
        <p:spPr>
          <a:xfrm>
            <a:off x="4727574" y="3809878"/>
            <a:ext cx="442933" cy="86335"/>
          </a:xfrm>
          <a:custGeom>
            <a:avLst/>
            <a:gdLst>
              <a:gd name="connsiteX0" fmla="*/ 1 w 442933"/>
              <a:gd name="connsiteY0" fmla="*/ 47747 h 86335"/>
              <a:gd name="connsiteX1" fmla="*/ 215901 w 442933"/>
              <a:gd name="connsiteY1" fmla="*/ 54097 h 86335"/>
              <a:gd name="connsiteX2" fmla="*/ 273051 w 442933"/>
              <a:gd name="connsiteY2" fmla="*/ 54097 h 86335"/>
              <a:gd name="connsiteX3" fmla="*/ 174626 w 442933"/>
              <a:gd name="connsiteY3" fmla="*/ 85847 h 86335"/>
              <a:gd name="connsiteX4" fmla="*/ 298451 w 442933"/>
              <a:gd name="connsiteY4" fmla="*/ 73147 h 86335"/>
              <a:gd name="connsiteX5" fmla="*/ 371476 w 442933"/>
              <a:gd name="connsiteY5" fmla="*/ 69972 h 86335"/>
              <a:gd name="connsiteX6" fmla="*/ 279401 w 442933"/>
              <a:gd name="connsiteY6" fmla="*/ 66797 h 86335"/>
              <a:gd name="connsiteX7" fmla="*/ 371476 w 442933"/>
              <a:gd name="connsiteY7" fmla="*/ 35047 h 86335"/>
              <a:gd name="connsiteX8" fmla="*/ 441326 w 442933"/>
              <a:gd name="connsiteY8" fmla="*/ 122 h 86335"/>
              <a:gd name="connsiteX9" fmla="*/ 301626 w 442933"/>
              <a:gd name="connsiteY9" fmla="*/ 47747 h 86335"/>
              <a:gd name="connsiteX10" fmla="*/ 212726 w 442933"/>
              <a:gd name="connsiteY10" fmla="*/ 63622 h 86335"/>
              <a:gd name="connsiteX11" fmla="*/ 1 w 442933"/>
              <a:gd name="connsiteY11" fmla="*/ 47747 h 8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2933" h="86335">
                <a:moveTo>
                  <a:pt x="1" y="47747"/>
                </a:moveTo>
                <a:cubicBezTo>
                  <a:pt x="530" y="46160"/>
                  <a:pt x="170393" y="53039"/>
                  <a:pt x="215901" y="54097"/>
                </a:cubicBezTo>
                <a:cubicBezTo>
                  <a:pt x="261409" y="55155"/>
                  <a:pt x="279930" y="48805"/>
                  <a:pt x="273051" y="54097"/>
                </a:cubicBezTo>
                <a:cubicBezTo>
                  <a:pt x="266172" y="59389"/>
                  <a:pt x="170393" y="82672"/>
                  <a:pt x="174626" y="85847"/>
                </a:cubicBezTo>
                <a:cubicBezTo>
                  <a:pt x="178859" y="89022"/>
                  <a:pt x="265643" y="75793"/>
                  <a:pt x="298451" y="73147"/>
                </a:cubicBezTo>
                <a:cubicBezTo>
                  <a:pt x="331259" y="70501"/>
                  <a:pt x="374651" y="71030"/>
                  <a:pt x="371476" y="69972"/>
                </a:cubicBezTo>
                <a:cubicBezTo>
                  <a:pt x="368301" y="68914"/>
                  <a:pt x="279401" y="72618"/>
                  <a:pt x="279401" y="66797"/>
                </a:cubicBezTo>
                <a:cubicBezTo>
                  <a:pt x="279401" y="60976"/>
                  <a:pt x="344489" y="46159"/>
                  <a:pt x="371476" y="35047"/>
                </a:cubicBezTo>
                <a:cubicBezTo>
                  <a:pt x="398463" y="23935"/>
                  <a:pt x="452968" y="-1995"/>
                  <a:pt x="441326" y="122"/>
                </a:cubicBezTo>
                <a:cubicBezTo>
                  <a:pt x="429684" y="2239"/>
                  <a:pt x="339726" y="37164"/>
                  <a:pt x="301626" y="47747"/>
                </a:cubicBezTo>
                <a:cubicBezTo>
                  <a:pt x="263526" y="58330"/>
                  <a:pt x="258763" y="63093"/>
                  <a:pt x="212726" y="63622"/>
                </a:cubicBezTo>
                <a:cubicBezTo>
                  <a:pt x="166689" y="64151"/>
                  <a:pt x="-528" y="49334"/>
                  <a:pt x="1" y="47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B4A8A0F2-FE1E-A7E0-8806-9425709A068E}"/>
              </a:ext>
            </a:extLst>
          </p:cNvPr>
          <p:cNvSpPr/>
          <p:nvPr/>
        </p:nvSpPr>
        <p:spPr>
          <a:xfrm>
            <a:off x="4603687" y="3895170"/>
            <a:ext cx="456375" cy="61056"/>
          </a:xfrm>
          <a:custGeom>
            <a:avLst/>
            <a:gdLst>
              <a:gd name="connsiteX0" fmla="*/ 63 w 456375"/>
              <a:gd name="connsiteY0" fmla="*/ 29130 h 61056"/>
              <a:gd name="connsiteX1" fmla="*/ 190563 w 456375"/>
              <a:gd name="connsiteY1" fmla="*/ 10080 h 61056"/>
              <a:gd name="connsiteX2" fmla="*/ 136588 w 456375"/>
              <a:gd name="connsiteY2" fmla="*/ 555 h 61056"/>
              <a:gd name="connsiteX3" fmla="*/ 241363 w 456375"/>
              <a:gd name="connsiteY3" fmla="*/ 25955 h 61056"/>
              <a:gd name="connsiteX4" fmla="*/ 454088 w 456375"/>
              <a:gd name="connsiteY4" fmla="*/ 25955 h 61056"/>
              <a:gd name="connsiteX5" fmla="*/ 355663 w 456375"/>
              <a:gd name="connsiteY5" fmla="*/ 60880 h 61056"/>
              <a:gd name="connsiteX6" fmla="*/ 384238 w 456375"/>
              <a:gd name="connsiteY6" fmla="*/ 38655 h 61056"/>
              <a:gd name="connsiteX7" fmla="*/ 171513 w 456375"/>
              <a:gd name="connsiteY7" fmla="*/ 19605 h 61056"/>
              <a:gd name="connsiteX8" fmla="*/ 63 w 456375"/>
              <a:gd name="connsiteY8" fmla="*/ 29130 h 6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375" h="61056">
                <a:moveTo>
                  <a:pt x="63" y="29130"/>
                </a:moveTo>
                <a:cubicBezTo>
                  <a:pt x="3238" y="27543"/>
                  <a:pt x="167809" y="14843"/>
                  <a:pt x="190563" y="10080"/>
                </a:cubicBezTo>
                <a:cubicBezTo>
                  <a:pt x="213317" y="5317"/>
                  <a:pt x="128121" y="-2091"/>
                  <a:pt x="136588" y="555"/>
                </a:cubicBezTo>
                <a:cubicBezTo>
                  <a:pt x="145055" y="3201"/>
                  <a:pt x="188446" y="21722"/>
                  <a:pt x="241363" y="25955"/>
                </a:cubicBezTo>
                <a:cubicBezTo>
                  <a:pt x="294280" y="30188"/>
                  <a:pt x="435038" y="20134"/>
                  <a:pt x="454088" y="25955"/>
                </a:cubicBezTo>
                <a:cubicBezTo>
                  <a:pt x="473138" y="31776"/>
                  <a:pt x="367305" y="58763"/>
                  <a:pt x="355663" y="60880"/>
                </a:cubicBezTo>
                <a:cubicBezTo>
                  <a:pt x="344021" y="62997"/>
                  <a:pt x="414930" y="45534"/>
                  <a:pt x="384238" y="38655"/>
                </a:cubicBezTo>
                <a:cubicBezTo>
                  <a:pt x="353546" y="31776"/>
                  <a:pt x="230250" y="22251"/>
                  <a:pt x="171513" y="19605"/>
                </a:cubicBezTo>
                <a:cubicBezTo>
                  <a:pt x="112776" y="16959"/>
                  <a:pt x="-3112" y="30717"/>
                  <a:pt x="63" y="29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B4E99F12-5FC8-CBD7-945F-3B048939BA52}"/>
              </a:ext>
            </a:extLst>
          </p:cNvPr>
          <p:cNvSpPr/>
          <p:nvPr/>
        </p:nvSpPr>
        <p:spPr>
          <a:xfrm>
            <a:off x="5102076" y="3736866"/>
            <a:ext cx="282883" cy="83227"/>
          </a:xfrm>
          <a:custGeom>
            <a:avLst/>
            <a:gdLst>
              <a:gd name="connsiteX0" fmla="*/ 149 w 282883"/>
              <a:gd name="connsiteY0" fmla="*/ 109 h 83227"/>
              <a:gd name="connsiteX1" fmla="*/ 92224 w 282883"/>
              <a:gd name="connsiteY1" fmla="*/ 57259 h 83227"/>
              <a:gd name="connsiteX2" fmla="*/ 57299 w 282883"/>
              <a:gd name="connsiteY2" fmla="*/ 82659 h 83227"/>
              <a:gd name="connsiteX3" fmla="*/ 168424 w 282883"/>
              <a:gd name="connsiteY3" fmla="*/ 69959 h 83227"/>
              <a:gd name="connsiteX4" fmla="*/ 282724 w 282883"/>
              <a:gd name="connsiteY4" fmla="*/ 15984 h 83227"/>
              <a:gd name="connsiteX5" fmla="*/ 143024 w 282883"/>
              <a:gd name="connsiteY5" fmla="*/ 63609 h 83227"/>
              <a:gd name="connsiteX6" fmla="*/ 76349 w 282883"/>
              <a:gd name="connsiteY6" fmla="*/ 73134 h 83227"/>
              <a:gd name="connsiteX7" fmla="*/ 117624 w 282883"/>
              <a:gd name="connsiteY7" fmla="*/ 73134 h 83227"/>
              <a:gd name="connsiteX8" fmla="*/ 149 w 282883"/>
              <a:gd name="connsiteY8" fmla="*/ 109 h 8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883" h="83227">
                <a:moveTo>
                  <a:pt x="149" y="109"/>
                </a:moveTo>
                <a:cubicBezTo>
                  <a:pt x="-4084" y="-2537"/>
                  <a:pt x="82699" y="43501"/>
                  <a:pt x="92224" y="57259"/>
                </a:cubicBezTo>
                <a:cubicBezTo>
                  <a:pt x="101749" y="71017"/>
                  <a:pt x="44599" y="80542"/>
                  <a:pt x="57299" y="82659"/>
                </a:cubicBezTo>
                <a:cubicBezTo>
                  <a:pt x="69999" y="84776"/>
                  <a:pt x="130853" y="81072"/>
                  <a:pt x="168424" y="69959"/>
                </a:cubicBezTo>
                <a:cubicBezTo>
                  <a:pt x="205995" y="58847"/>
                  <a:pt x="286957" y="17042"/>
                  <a:pt x="282724" y="15984"/>
                </a:cubicBezTo>
                <a:cubicBezTo>
                  <a:pt x="278491" y="14926"/>
                  <a:pt x="177420" y="54084"/>
                  <a:pt x="143024" y="63609"/>
                </a:cubicBezTo>
                <a:cubicBezTo>
                  <a:pt x="108628" y="73134"/>
                  <a:pt x="80582" y="71547"/>
                  <a:pt x="76349" y="73134"/>
                </a:cubicBezTo>
                <a:cubicBezTo>
                  <a:pt x="72116" y="74721"/>
                  <a:pt x="124503" y="83188"/>
                  <a:pt x="117624" y="73134"/>
                </a:cubicBezTo>
                <a:cubicBezTo>
                  <a:pt x="110745" y="63080"/>
                  <a:pt x="4382" y="2755"/>
                  <a:pt x="149" y="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85EC89B5-3825-99BA-13B9-55578180572F}"/>
              </a:ext>
            </a:extLst>
          </p:cNvPr>
          <p:cNvSpPr/>
          <p:nvPr/>
        </p:nvSpPr>
        <p:spPr>
          <a:xfrm>
            <a:off x="5098742" y="3702046"/>
            <a:ext cx="263925" cy="89043"/>
          </a:xfrm>
          <a:custGeom>
            <a:avLst/>
            <a:gdLst>
              <a:gd name="connsiteX0" fmla="*/ 308 w 263925"/>
              <a:gd name="connsiteY0" fmla="*/ 22229 h 89043"/>
              <a:gd name="connsiteX1" fmla="*/ 140008 w 263925"/>
              <a:gd name="connsiteY1" fmla="*/ 47629 h 89043"/>
              <a:gd name="connsiteX2" fmla="*/ 76508 w 263925"/>
              <a:gd name="connsiteY2" fmla="*/ 66679 h 89043"/>
              <a:gd name="connsiteX3" fmla="*/ 263833 w 263925"/>
              <a:gd name="connsiteY3" fmla="*/ 4 h 89043"/>
              <a:gd name="connsiteX4" fmla="*/ 101908 w 263925"/>
              <a:gd name="connsiteY4" fmla="*/ 63504 h 89043"/>
              <a:gd name="connsiteX5" fmla="*/ 117783 w 263925"/>
              <a:gd name="connsiteY5" fmla="*/ 88904 h 89043"/>
              <a:gd name="connsiteX6" fmla="*/ 101908 w 263925"/>
              <a:gd name="connsiteY6" fmla="*/ 53979 h 89043"/>
              <a:gd name="connsiteX7" fmla="*/ 308 w 263925"/>
              <a:gd name="connsiteY7" fmla="*/ 22229 h 8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925" h="89043">
                <a:moveTo>
                  <a:pt x="308" y="22229"/>
                </a:moveTo>
                <a:cubicBezTo>
                  <a:pt x="6658" y="21171"/>
                  <a:pt x="127308" y="40221"/>
                  <a:pt x="140008" y="47629"/>
                </a:cubicBezTo>
                <a:cubicBezTo>
                  <a:pt x="152708" y="55037"/>
                  <a:pt x="55871" y="74617"/>
                  <a:pt x="76508" y="66679"/>
                </a:cubicBezTo>
                <a:cubicBezTo>
                  <a:pt x="97146" y="58742"/>
                  <a:pt x="259600" y="533"/>
                  <a:pt x="263833" y="4"/>
                </a:cubicBezTo>
                <a:cubicBezTo>
                  <a:pt x="268066" y="-525"/>
                  <a:pt x="126250" y="48687"/>
                  <a:pt x="101908" y="63504"/>
                </a:cubicBezTo>
                <a:cubicBezTo>
                  <a:pt x="77566" y="78321"/>
                  <a:pt x="117783" y="90491"/>
                  <a:pt x="117783" y="88904"/>
                </a:cubicBezTo>
                <a:cubicBezTo>
                  <a:pt x="117783" y="87317"/>
                  <a:pt x="116195" y="62975"/>
                  <a:pt x="101908" y="53979"/>
                </a:cubicBezTo>
                <a:cubicBezTo>
                  <a:pt x="87621" y="44983"/>
                  <a:pt x="-6042" y="23287"/>
                  <a:pt x="308" y="22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0D6B76E9-AD5D-DEBF-EE86-A1D03B12121E}"/>
              </a:ext>
            </a:extLst>
          </p:cNvPr>
          <p:cNvSpPr/>
          <p:nvPr/>
        </p:nvSpPr>
        <p:spPr>
          <a:xfrm>
            <a:off x="3272841" y="3784492"/>
            <a:ext cx="362567" cy="209658"/>
          </a:xfrm>
          <a:custGeom>
            <a:avLst/>
            <a:gdLst>
              <a:gd name="connsiteX0" fmla="*/ 362534 w 362567"/>
              <a:gd name="connsiteY0" fmla="*/ 108 h 209658"/>
              <a:gd name="connsiteX1" fmla="*/ 213309 w 362567"/>
              <a:gd name="connsiteY1" fmla="*/ 69958 h 209658"/>
              <a:gd name="connsiteX2" fmla="*/ 149809 w 362567"/>
              <a:gd name="connsiteY2" fmla="*/ 155683 h 209658"/>
              <a:gd name="connsiteX3" fmla="*/ 92659 w 362567"/>
              <a:gd name="connsiteY3" fmla="*/ 184258 h 209658"/>
              <a:gd name="connsiteX4" fmla="*/ 584 w 362567"/>
              <a:gd name="connsiteY4" fmla="*/ 209658 h 209658"/>
              <a:gd name="connsiteX5" fmla="*/ 140284 w 362567"/>
              <a:gd name="connsiteY5" fmla="*/ 190608 h 209658"/>
              <a:gd name="connsiteX6" fmla="*/ 99009 w 362567"/>
              <a:gd name="connsiteY6" fmla="*/ 193783 h 209658"/>
              <a:gd name="connsiteX7" fmla="*/ 226009 w 362567"/>
              <a:gd name="connsiteY7" fmla="*/ 85833 h 209658"/>
              <a:gd name="connsiteX8" fmla="*/ 362534 w 362567"/>
              <a:gd name="connsiteY8" fmla="*/ 108 h 20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2567" h="209658">
                <a:moveTo>
                  <a:pt x="362534" y="108"/>
                </a:moveTo>
                <a:cubicBezTo>
                  <a:pt x="360417" y="-2538"/>
                  <a:pt x="248763" y="44029"/>
                  <a:pt x="213309" y="69958"/>
                </a:cubicBezTo>
                <a:cubicBezTo>
                  <a:pt x="177855" y="95887"/>
                  <a:pt x="169917" y="136633"/>
                  <a:pt x="149809" y="155683"/>
                </a:cubicBezTo>
                <a:cubicBezTo>
                  <a:pt x="129701" y="174733"/>
                  <a:pt x="117530" y="175262"/>
                  <a:pt x="92659" y="184258"/>
                </a:cubicBezTo>
                <a:cubicBezTo>
                  <a:pt x="67788" y="193254"/>
                  <a:pt x="-7353" y="208600"/>
                  <a:pt x="584" y="209658"/>
                </a:cubicBezTo>
                <a:lnTo>
                  <a:pt x="140284" y="190608"/>
                </a:lnTo>
                <a:cubicBezTo>
                  <a:pt x="156688" y="187962"/>
                  <a:pt x="84722" y="211245"/>
                  <a:pt x="99009" y="193783"/>
                </a:cubicBezTo>
                <a:cubicBezTo>
                  <a:pt x="113296" y="176321"/>
                  <a:pt x="186851" y="115995"/>
                  <a:pt x="226009" y="85833"/>
                </a:cubicBezTo>
                <a:cubicBezTo>
                  <a:pt x="265167" y="55671"/>
                  <a:pt x="364651" y="2754"/>
                  <a:pt x="362534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47277BF4-692F-2E51-CF35-B8856C3987D2}"/>
              </a:ext>
            </a:extLst>
          </p:cNvPr>
          <p:cNvSpPr/>
          <p:nvPr/>
        </p:nvSpPr>
        <p:spPr>
          <a:xfrm>
            <a:off x="3606784" y="3965208"/>
            <a:ext cx="284203" cy="101970"/>
          </a:xfrm>
          <a:custGeom>
            <a:avLst/>
            <a:gdLst>
              <a:gd name="connsiteX0" fmla="*/ 282591 w 284203"/>
              <a:gd name="connsiteY0" fmla="*/ 367 h 101970"/>
              <a:gd name="connsiteX1" fmla="*/ 123841 w 284203"/>
              <a:gd name="connsiteY1" fmla="*/ 32117 h 101970"/>
              <a:gd name="connsiteX2" fmla="*/ 16 w 284203"/>
              <a:gd name="connsiteY2" fmla="*/ 101967 h 101970"/>
              <a:gd name="connsiteX3" fmla="*/ 114316 w 284203"/>
              <a:gd name="connsiteY3" fmla="*/ 28942 h 101970"/>
              <a:gd name="connsiteX4" fmla="*/ 3191 w 284203"/>
              <a:gd name="connsiteY4" fmla="*/ 60692 h 101970"/>
              <a:gd name="connsiteX5" fmla="*/ 120666 w 284203"/>
              <a:gd name="connsiteY5" fmla="*/ 3542 h 101970"/>
              <a:gd name="connsiteX6" fmla="*/ 19066 w 284203"/>
              <a:gd name="connsiteY6" fmla="*/ 51167 h 101970"/>
              <a:gd name="connsiteX7" fmla="*/ 282591 w 284203"/>
              <a:gd name="connsiteY7" fmla="*/ 367 h 10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203" h="101970">
                <a:moveTo>
                  <a:pt x="282591" y="367"/>
                </a:moveTo>
                <a:cubicBezTo>
                  <a:pt x="300054" y="-2808"/>
                  <a:pt x="170937" y="15184"/>
                  <a:pt x="123841" y="32117"/>
                </a:cubicBezTo>
                <a:cubicBezTo>
                  <a:pt x="76745" y="49050"/>
                  <a:pt x="1603" y="102496"/>
                  <a:pt x="16" y="101967"/>
                </a:cubicBezTo>
                <a:cubicBezTo>
                  <a:pt x="-1571" y="101438"/>
                  <a:pt x="113787" y="35821"/>
                  <a:pt x="114316" y="28942"/>
                </a:cubicBezTo>
                <a:cubicBezTo>
                  <a:pt x="114845" y="22063"/>
                  <a:pt x="2133" y="64925"/>
                  <a:pt x="3191" y="60692"/>
                </a:cubicBezTo>
                <a:cubicBezTo>
                  <a:pt x="4249" y="56459"/>
                  <a:pt x="118020" y="5130"/>
                  <a:pt x="120666" y="3542"/>
                </a:cubicBezTo>
                <a:cubicBezTo>
                  <a:pt x="123312" y="1955"/>
                  <a:pt x="-2630" y="49580"/>
                  <a:pt x="19066" y="51167"/>
                </a:cubicBezTo>
                <a:cubicBezTo>
                  <a:pt x="40762" y="52754"/>
                  <a:pt x="265128" y="3542"/>
                  <a:pt x="282591" y="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22DF6635-B702-7F82-2247-0498C9BFF578}"/>
              </a:ext>
            </a:extLst>
          </p:cNvPr>
          <p:cNvSpPr/>
          <p:nvPr/>
        </p:nvSpPr>
        <p:spPr>
          <a:xfrm>
            <a:off x="3558992" y="3984053"/>
            <a:ext cx="446069" cy="152525"/>
          </a:xfrm>
          <a:custGeom>
            <a:avLst/>
            <a:gdLst>
              <a:gd name="connsiteX0" fmla="*/ 441508 w 446069"/>
              <a:gd name="connsiteY0" fmla="*/ 572 h 152525"/>
              <a:gd name="connsiteX1" fmla="*/ 343083 w 446069"/>
              <a:gd name="connsiteY1" fmla="*/ 45022 h 152525"/>
              <a:gd name="connsiteX2" fmla="*/ 222433 w 446069"/>
              <a:gd name="connsiteY2" fmla="*/ 60897 h 152525"/>
              <a:gd name="connsiteX3" fmla="*/ 6533 w 446069"/>
              <a:gd name="connsiteY3" fmla="*/ 149797 h 152525"/>
              <a:gd name="connsiteX4" fmla="*/ 73208 w 446069"/>
              <a:gd name="connsiteY4" fmla="*/ 121222 h 152525"/>
              <a:gd name="connsiteX5" fmla="*/ 247833 w 446069"/>
              <a:gd name="connsiteY5" fmla="*/ 35497 h 152525"/>
              <a:gd name="connsiteX6" fmla="*/ 177983 w 446069"/>
              <a:gd name="connsiteY6" fmla="*/ 79947 h 152525"/>
              <a:gd name="connsiteX7" fmla="*/ 317683 w 446069"/>
              <a:gd name="connsiteY7" fmla="*/ 70422 h 152525"/>
              <a:gd name="connsiteX8" fmla="*/ 181158 w 446069"/>
              <a:gd name="connsiteY8" fmla="*/ 105347 h 152525"/>
              <a:gd name="connsiteX9" fmla="*/ 339908 w 446069"/>
              <a:gd name="connsiteY9" fmla="*/ 79947 h 152525"/>
              <a:gd name="connsiteX10" fmla="*/ 190683 w 446069"/>
              <a:gd name="connsiteY10" fmla="*/ 79947 h 152525"/>
              <a:gd name="connsiteX11" fmla="*/ 441508 w 446069"/>
              <a:gd name="connsiteY11" fmla="*/ 572 h 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6069" h="152525">
                <a:moveTo>
                  <a:pt x="441508" y="572"/>
                </a:moveTo>
                <a:cubicBezTo>
                  <a:pt x="466908" y="-5249"/>
                  <a:pt x="379595" y="34968"/>
                  <a:pt x="343083" y="45022"/>
                </a:cubicBezTo>
                <a:cubicBezTo>
                  <a:pt x="306571" y="55076"/>
                  <a:pt x="278524" y="43435"/>
                  <a:pt x="222433" y="60897"/>
                </a:cubicBezTo>
                <a:cubicBezTo>
                  <a:pt x="166342" y="78359"/>
                  <a:pt x="31404" y="139743"/>
                  <a:pt x="6533" y="149797"/>
                </a:cubicBezTo>
                <a:cubicBezTo>
                  <a:pt x="-18338" y="159851"/>
                  <a:pt x="32991" y="140272"/>
                  <a:pt x="73208" y="121222"/>
                </a:cubicBezTo>
                <a:cubicBezTo>
                  <a:pt x="113425" y="102172"/>
                  <a:pt x="230371" y="42376"/>
                  <a:pt x="247833" y="35497"/>
                </a:cubicBezTo>
                <a:cubicBezTo>
                  <a:pt x="265295" y="28618"/>
                  <a:pt x="166341" y="74126"/>
                  <a:pt x="177983" y="79947"/>
                </a:cubicBezTo>
                <a:cubicBezTo>
                  <a:pt x="189625" y="85768"/>
                  <a:pt x="317154" y="66189"/>
                  <a:pt x="317683" y="70422"/>
                </a:cubicBezTo>
                <a:cubicBezTo>
                  <a:pt x="318212" y="74655"/>
                  <a:pt x="177454" y="103760"/>
                  <a:pt x="181158" y="105347"/>
                </a:cubicBezTo>
                <a:cubicBezTo>
                  <a:pt x="184862" y="106934"/>
                  <a:pt x="338321" y="84180"/>
                  <a:pt x="339908" y="79947"/>
                </a:cubicBezTo>
                <a:cubicBezTo>
                  <a:pt x="341495" y="75714"/>
                  <a:pt x="174279" y="90530"/>
                  <a:pt x="190683" y="79947"/>
                </a:cubicBezTo>
                <a:cubicBezTo>
                  <a:pt x="207087" y="69364"/>
                  <a:pt x="416108" y="6393"/>
                  <a:pt x="441508" y="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48F90681-DAB4-3FA8-8D5A-A721FACBFC36}"/>
              </a:ext>
            </a:extLst>
          </p:cNvPr>
          <p:cNvSpPr/>
          <p:nvPr/>
        </p:nvSpPr>
        <p:spPr>
          <a:xfrm>
            <a:off x="4098119" y="3835240"/>
            <a:ext cx="80931" cy="303481"/>
          </a:xfrm>
          <a:custGeom>
            <a:avLst/>
            <a:gdLst>
              <a:gd name="connsiteX0" fmla="*/ 48431 w 80931"/>
              <a:gd name="connsiteY0" fmla="*/ 160 h 303481"/>
              <a:gd name="connsiteX1" fmla="*/ 67481 w 80931"/>
              <a:gd name="connsiteY1" fmla="*/ 104935 h 303481"/>
              <a:gd name="connsiteX2" fmla="*/ 42081 w 80931"/>
              <a:gd name="connsiteY2" fmla="*/ 171610 h 303481"/>
              <a:gd name="connsiteX3" fmla="*/ 806 w 80931"/>
              <a:gd name="connsiteY3" fmla="*/ 301785 h 303481"/>
              <a:gd name="connsiteX4" fmla="*/ 19856 w 80931"/>
              <a:gd name="connsiteY4" fmla="*/ 238285 h 303481"/>
              <a:gd name="connsiteX5" fmla="*/ 80181 w 80931"/>
              <a:gd name="connsiteY5" fmla="*/ 130335 h 303481"/>
              <a:gd name="connsiteX6" fmla="*/ 48431 w 80931"/>
              <a:gd name="connsiteY6" fmla="*/ 160 h 303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31" h="303481">
                <a:moveTo>
                  <a:pt x="48431" y="160"/>
                </a:moveTo>
                <a:cubicBezTo>
                  <a:pt x="46314" y="-4073"/>
                  <a:pt x="68539" y="76360"/>
                  <a:pt x="67481" y="104935"/>
                </a:cubicBezTo>
                <a:cubicBezTo>
                  <a:pt x="66423" y="133510"/>
                  <a:pt x="53194" y="138802"/>
                  <a:pt x="42081" y="171610"/>
                </a:cubicBezTo>
                <a:cubicBezTo>
                  <a:pt x="30968" y="204418"/>
                  <a:pt x="4510" y="290673"/>
                  <a:pt x="806" y="301785"/>
                </a:cubicBezTo>
                <a:cubicBezTo>
                  <a:pt x="-2898" y="312897"/>
                  <a:pt x="6627" y="266860"/>
                  <a:pt x="19856" y="238285"/>
                </a:cubicBezTo>
                <a:cubicBezTo>
                  <a:pt x="33085" y="209710"/>
                  <a:pt x="73831" y="166318"/>
                  <a:pt x="80181" y="130335"/>
                </a:cubicBezTo>
                <a:cubicBezTo>
                  <a:pt x="86531" y="94352"/>
                  <a:pt x="50548" y="4393"/>
                  <a:pt x="48431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F79BEFED-B91B-B2C3-7110-D6397D3C1EA4}"/>
              </a:ext>
            </a:extLst>
          </p:cNvPr>
          <p:cNvSpPr/>
          <p:nvPr/>
        </p:nvSpPr>
        <p:spPr>
          <a:xfrm>
            <a:off x="3660767" y="4238571"/>
            <a:ext cx="126998" cy="111232"/>
          </a:xfrm>
          <a:custGeom>
            <a:avLst/>
            <a:gdLst>
              <a:gd name="connsiteX0" fmla="*/ 8 w 126998"/>
              <a:gd name="connsiteY0" fmla="*/ 54 h 111232"/>
              <a:gd name="connsiteX1" fmla="*/ 114308 w 126998"/>
              <a:gd name="connsiteY1" fmla="*/ 60379 h 111232"/>
              <a:gd name="connsiteX2" fmla="*/ 114308 w 126998"/>
              <a:gd name="connsiteY2" fmla="*/ 111179 h 111232"/>
              <a:gd name="connsiteX3" fmla="*/ 120658 w 126998"/>
              <a:gd name="connsiteY3" fmla="*/ 50854 h 111232"/>
              <a:gd name="connsiteX4" fmla="*/ 8 w 126998"/>
              <a:gd name="connsiteY4" fmla="*/ 54 h 11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98" h="111232">
                <a:moveTo>
                  <a:pt x="8" y="54"/>
                </a:moveTo>
                <a:cubicBezTo>
                  <a:pt x="-1050" y="1642"/>
                  <a:pt x="95258" y="41858"/>
                  <a:pt x="114308" y="60379"/>
                </a:cubicBezTo>
                <a:cubicBezTo>
                  <a:pt x="133358" y="78900"/>
                  <a:pt x="113250" y="112767"/>
                  <a:pt x="114308" y="111179"/>
                </a:cubicBezTo>
                <a:cubicBezTo>
                  <a:pt x="115366" y="109591"/>
                  <a:pt x="137591" y="69904"/>
                  <a:pt x="120658" y="50854"/>
                </a:cubicBezTo>
                <a:cubicBezTo>
                  <a:pt x="103725" y="31804"/>
                  <a:pt x="1066" y="-1534"/>
                  <a:pt x="8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389FB3D0-D4A7-DE80-764B-08837E9FB3BB}"/>
              </a:ext>
            </a:extLst>
          </p:cNvPr>
          <p:cNvSpPr/>
          <p:nvPr/>
        </p:nvSpPr>
        <p:spPr>
          <a:xfrm>
            <a:off x="4662523" y="4015306"/>
            <a:ext cx="168357" cy="175936"/>
          </a:xfrm>
          <a:custGeom>
            <a:avLst/>
            <a:gdLst>
              <a:gd name="connsiteX0" fmla="*/ 1552 w 168357"/>
              <a:gd name="connsiteY0" fmla="*/ 1069 h 175936"/>
              <a:gd name="connsiteX1" fmla="*/ 138077 w 168357"/>
              <a:gd name="connsiteY1" fmla="*/ 150294 h 175936"/>
              <a:gd name="connsiteX2" fmla="*/ 166652 w 168357"/>
              <a:gd name="connsiteY2" fmla="*/ 172519 h 175936"/>
              <a:gd name="connsiteX3" fmla="*/ 106327 w 168357"/>
              <a:gd name="connsiteY3" fmla="*/ 112194 h 175936"/>
              <a:gd name="connsiteX4" fmla="*/ 65052 w 168357"/>
              <a:gd name="connsiteY4" fmla="*/ 83619 h 175936"/>
              <a:gd name="connsiteX5" fmla="*/ 1552 w 168357"/>
              <a:gd name="connsiteY5" fmla="*/ 1069 h 17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357" h="175936">
                <a:moveTo>
                  <a:pt x="1552" y="1069"/>
                </a:moveTo>
                <a:cubicBezTo>
                  <a:pt x="13723" y="12182"/>
                  <a:pt x="110560" y="121719"/>
                  <a:pt x="138077" y="150294"/>
                </a:cubicBezTo>
                <a:cubicBezTo>
                  <a:pt x="165594" y="178869"/>
                  <a:pt x="171944" y="178869"/>
                  <a:pt x="166652" y="172519"/>
                </a:cubicBezTo>
                <a:cubicBezTo>
                  <a:pt x="161360" y="166169"/>
                  <a:pt x="123260" y="127011"/>
                  <a:pt x="106327" y="112194"/>
                </a:cubicBezTo>
                <a:cubicBezTo>
                  <a:pt x="89394" y="97377"/>
                  <a:pt x="77752" y="98436"/>
                  <a:pt x="65052" y="83619"/>
                </a:cubicBezTo>
                <a:cubicBezTo>
                  <a:pt x="52352" y="68802"/>
                  <a:pt x="-10619" y="-10044"/>
                  <a:pt x="1552" y="10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EA8DC57F-A946-BA39-255F-5A4017FC2ED7}"/>
              </a:ext>
            </a:extLst>
          </p:cNvPr>
          <p:cNvSpPr/>
          <p:nvPr/>
        </p:nvSpPr>
        <p:spPr>
          <a:xfrm>
            <a:off x="3771882" y="5292532"/>
            <a:ext cx="276772" cy="297987"/>
          </a:xfrm>
          <a:custGeom>
            <a:avLst/>
            <a:gdLst>
              <a:gd name="connsiteX0" fmla="*/ 18 w 276772"/>
              <a:gd name="connsiteY0" fmla="*/ 193 h 297987"/>
              <a:gd name="connsiteX1" fmla="*/ 127018 w 276772"/>
              <a:gd name="connsiteY1" fmla="*/ 95443 h 297987"/>
              <a:gd name="connsiteX2" fmla="*/ 168293 w 276772"/>
              <a:gd name="connsiteY2" fmla="*/ 200218 h 297987"/>
              <a:gd name="connsiteX3" fmla="*/ 273068 w 276772"/>
              <a:gd name="connsiteY3" fmla="*/ 295468 h 297987"/>
              <a:gd name="connsiteX4" fmla="*/ 238143 w 276772"/>
              <a:gd name="connsiteY4" fmla="*/ 257368 h 297987"/>
              <a:gd name="connsiteX5" fmla="*/ 95268 w 276772"/>
              <a:gd name="connsiteY5" fmla="*/ 120843 h 297987"/>
              <a:gd name="connsiteX6" fmla="*/ 180993 w 276772"/>
              <a:gd name="connsiteY6" fmla="*/ 200218 h 297987"/>
              <a:gd name="connsiteX7" fmla="*/ 136543 w 276772"/>
              <a:gd name="connsiteY7" fmla="*/ 120843 h 297987"/>
              <a:gd name="connsiteX8" fmla="*/ 18 w 276772"/>
              <a:gd name="connsiteY8" fmla="*/ 193 h 29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772" h="297987">
                <a:moveTo>
                  <a:pt x="18" y="193"/>
                </a:moveTo>
                <a:cubicBezTo>
                  <a:pt x="-1569" y="-4040"/>
                  <a:pt x="98972" y="62105"/>
                  <a:pt x="127018" y="95443"/>
                </a:cubicBezTo>
                <a:cubicBezTo>
                  <a:pt x="155064" y="128781"/>
                  <a:pt x="143951" y="166880"/>
                  <a:pt x="168293" y="200218"/>
                </a:cubicBezTo>
                <a:cubicBezTo>
                  <a:pt x="192635" y="233556"/>
                  <a:pt x="261426" y="285943"/>
                  <a:pt x="273068" y="295468"/>
                </a:cubicBezTo>
                <a:cubicBezTo>
                  <a:pt x="284710" y="304993"/>
                  <a:pt x="267776" y="286472"/>
                  <a:pt x="238143" y="257368"/>
                </a:cubicBezTo>
                <a:cubicBezTo>
                  <a:pt x="208510" y="228264"/>
                  <a:pt x="104793" y="130368"/>
                  <a:pt x="95268" y="120843"/>
                </a:cubicBezTo>
                <a:cubicBezTo>
                  <a:pt x="85743" y="111318"/>
                  <a:pt x="174114" y="200218"/>
                  <a:pt x="180993" y="200218"/>
                </a:cubicBezTo>
                <a:cubicBezTo>
                  <a:pt x="187872" y="200218"/>
                  <a:pt x="162472" y="149418"/>
                  <a:pt x="136543" y="120843"/>
                </a:cubicBezTo>
                <a:cubicBezTo>
                  <a:pt x="110614" y="92268"/>
                  <a:pt x="1605" y="4426"/>
                  <a:pt x="18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4E92B379-5187-186C-EE2A-96BE9A497561}"/>
              </a:ext>
            </a:extLst>
          </p:cNvPr>
          <p:cNvSpPr/>
          <p:nvPr/>
        </p:nvSpPr>
        <p:spPr>
          <a:xfrm>
            <a:off x="3922306" y="5238482"/>
            <a:ext cx="347760" cy="171753"/>
          </a:xfrm>
          <a:custGeom>
            <a:avLst/>
            <a:gdLst>
              <a:gd name="connsiteX0" fmla="*/ 1994 w 347760"/>
              <a:gd name="connsiteY0" fmla="*/ 268 h 171753"/>
              <a:gd name="connsiteX1" fmla="*/ 338544 w 347760"/>
              <a:gd name="connsiteY1" fmla="*/ 79643 h 171753"/>
              <a:gd name="connsiteX2" fmla="*/ 240119 w 347760"/>
              <a:gd name="connsiteY2" fmla="*/ 57418 h 171753"/>
              <a:gd name="connsiteX3" fmla="*/ 103594 w 347760"/>
              <a:gd name="connsiteY3" fmla="*/ 47893 h 171753"/>
              <a:gd name="connsiteX4" fmla="*/ 214719 w 347760"/>
              <a:gd name="connsiteY4" fmla="*/ 171718 h 171753"/>
              <a:gd name="connsiteX5" fmla="*/ 75019 w 347760"/>
              <a:gd name="connsiteY5" fmla="*/ 60593 h 171753"/>
              <a:gd name="connsiteX6" fmla="*/ 192494 w 347760"/>
              <a:gd name="connsiteY6" fmla="*/ 54243 h 171753"/>
              <a:gd name="connsiteX7" fmla="*/ 1994 w 347760"/>
              <a:gd name="connsiteY7" fmla="*/ 268 h 17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760" h="171753">
                <a:moveTo>
                  <a:pt x="1994" y="268"/>
                </a:moveTo>
                <a:cubicBezTo>
                  <a:pt x="26336" y="4501"/>
                  <a:pt x="298857" y="70118"/>
                  <a:pt x="338544" y="79643"/>
                </a:cubicBezTo>
                <a:cubicBezTo>
                  <a:pt x="378232" y="89168"/>
                  <a:pt x="279277" y="62710"/>
                  <a:pt x="240119" y="57418"/>
                </a:cubicBezTo>
                <a:cubicBezTo>
                  <a:pt x="200961" y="52126"/>
                  <a:pt x="107827" y="28843"/>
                  <a:pt x="103594" y="47893"/>
                </a:cubicBezTo>
                <a:cubicBezTo>
                  <a:pt x="99361" y="66943"/>
                  <a:pt x="219481" y="169601"/>
                  <a:pt x="214719" y="171718"/>
                </a:cubicBezTo>
                <a:cubicBezTo>
                  <a:pt x="209957" y="173835"/>
                  <a:pt x="78723" y="80172"/>
                  <a:pt x="75019" y="60593"/>
                </a:cubicBezTo>
                <a:cubicBezTo>
                  <a:pt x="71315" y="41014"/>
                  <a:pt x="200961" y="65355"/>
                  <a:pt x="192494" y="54243"/>
                </a:cubicBezTo>
                <a:cubicBezTo>
                  <a:pt x="184027" y="43131"/>
                  <a:pt x="-22348" y="-3965"/>
                  <a:pt x="1994" y="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CE46162B-39F1-712B-6386-080D99AC3CF4}"/>
              </a:ext>
            </a:extLst>
          </p:cNvPr>
          <p:cNvSpPr/>
          <p:nvPr/>
        </p:nvSpPr>
        <p:spPr>
          <a:xfrm>
            <a:off x="4657409" y="5219700"/>
            <a:ext cx="317816" cy="310489"/>
          </a:xfrm>
          <a:custGeom>
            <a:avLst/>
            <a:gdLst>
              <a:gd name="connsiteX0" fmla="*/ 317816 w 317816"/>
              <a:gd name="connsiteY0" fmla="*/ 0 h 310489"/>
              <a:gd name="connsiteX1" fmla="*/ 120966 w 317816"/>
              <a:gd name="connsiteY1" fmla="*/ 41275 h 310489"/>
              <a:gd name="connsiteX2" fmla="*/ 22541 w 317816"/>
              <a:gd name="connsiteY2" fmla="*/ 155575 h 310489"/>
              <a:gd name="connsiteX3" fmla="*/ 63816 w 317816"/>
              <a:gd name="connsiteY3" fmla="*/ 307975 h 310489"/>
              <a:gd name="connsiteX4" fmla="*/ 35241 w 317816"/>
              <a:gd name="connsiteY4" fmla="*/ 244475 h 310489"/>
              <a:gd name="connsiteX5" fmla="*/ 3491 w 317816"/>
              <a:gd name="connsiteY5" fmla="*/ 165100 h 310489"/>
              <a:gd name="connsiteX6" fmla="*/ 124141 w 317816"/>
              <a:gd name="connsiteY6" fmla="*/ 38100 h 310489"/>
              <a:gd name="connsiteX7" fmla="*/ 98741 w 317816"/>
              <a:gd name="connsiteY7" fmla="*/ 41275 h 310489"/>
              <a:gd name="connsiteX8" fmla="*/ 317816 w 317816"/>
              <a:gd name="connsiteY8" fmla="*/ 0 h 31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816" h="310489">
                <a:moveTo>
                  <a:pt x="317816" y="0"/>
                </a:moveTo>
                <a:cubicBezTo>
                  <a:pt x="243997" y="7673"/>
                  <a:pt x="170178" y="15346"/>
                  <a:pt x="120966" y="41275"/>
                </a:cubicBezTo>
                <a:cubicBezTo>
                  <a:pt x="71754" y="67204"/>
                  <a:pt x="32066" y="111125"/>
                  <a:pt x="22541" y="155575"/>
                </a:cubicBezTo>
                <a:cubicBezTo>
                  <a:pt x="13016" y="200025"/>
                  <a:pt x="61699" y="293158"/>
                  <a:pt x="63816" y="307975"/>
                </a:cubicBezTo>
                <a:cubicBezTo>
                  <a:pt x="65933" y="322792"/>
                  <a:pt x="45295" y="268287"/>
                  <a:pt x="35241" y="244475"/>
                </a:cubicBezTo>
                <a:cubicBezTo>
                  <a:pt x="25187" y="220663"/>
                  <a:pt x="-11326" y="199496"/>
                  <a:pt x="3491" y="165100"/>
                </a:cubicBezTo>
                <a:cubicBezTo>
                  <a:pt x="18308" y="130704"/>
                  <a:pt x="108266" y="58738"/>
                  <a:pt x="124141" y="38100"/>
                </a:cubicBezTo>
                <a:cubicBezTo>
                  <a:pt x="140016" y="17463"/>
                  <a:pt x="98741" y="41275"/>
                  <a:pt x="98741" y="41275"/>
                </a:cubicBezTo>
                <a:lnTo>
                  <a:pt x="31781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A8A11C97-AFB3-C89E-7F1E-470606BC5DE4}"/>
              </a:ext>
            </a:extLst>
          </p:cNvPr>
          <p:cNvSpPr/>
          <p:nvPr/>
        </p:nvSpPr>
        <p:spPr>
          <a:xfrm>
            <a:off x="4152213" y="5476368"/>
            <a:ext cx="153295" cy="388056"/>
          </a:xfrm>
          <a:custGeom>
            <a:avLst/>
            <a:gdLst>
              <a:gd name="connsiteX0" fmla="*/ 153087 w 153295"/>
              <a:gd name="connsiteY0" fmla="*/ 507 h 388056"/>
              <a:gd name="connsiteX1" fmla="*/ 29262 w 153295"/>
              <a:gd name="connsiteY1" fmla="*/ 102107 h 388056"/>
              <a:gd name="connsiteX2" fmla="*/ 3862 w 153295"/>
              <a:gd name="connsiteY2" fmla="*/ 140207 h 388056"/>
              <a:gd name="connsiteX3" fmla="*/ 22912 w 153295"/>
              <a:gd name="connsiteY3" fmla="*/ 289432 h 388056"/>
              <a:gd name="connsiteX4" fmla="*/ 687 w 153295"/>
              <a:gd name="connsiteY4" fmla="*/ 276732 h 388056"/>
              <a:gd name="connsiteX5" fmla="*/ 54662 w 153295"/>
              <a:gd name="connsiteY5" fmla="*/ 387857 h 388056"/>
              <a:gd name="connsiteX6" fmla="*/ 19737 w 153295"/>
              <a:gd name="connsiteY6" fmla="*/ 298957 h 388056"/>
              <a:gd name="connsiteX7" fmla="*/ 7037 w 153295"/>
              <a:gd name="connsiteY7" fmla="*/ 124332 h 388056"/>
              <a:gd name="connsiteX8" fmla="*/ 57837 w 153295"/>
              <a:gd name="connsiteY8" fmla="*/ 64007 h 388056"/>
              <a:gd name="connsiteX9" fmla="*/ 153087 w 153295"/>
              <a:gd name="connsiteY9" fmla="*/ 507 h 38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295" h="388056">
                <a:moveTo>
                  <a:pt x="153087" y="507"/>
                </a:moveTo>
                <a:cubicBezTo>
                  <a:pt x="148325" y="6857"/>
                  <a:pt x="54133" y="78824"/>
                  <a:pt x="29262" y="102107"/>
                </a:cubicBezTo>
                <a:cubicBezTo>
                  <a:pt x="4391" y="125390"/>
                  <a:pt x="4920" y="108986"/>
                  <a:pt x="3862" y="140207"/>
                </a:cubicBezTo>
                <a:cubicBezTo>
                  <a:pt x="2804" y="171428"/>
                  <a:pt x="23441" y="266678"/>
                  <a:pt x="22912" y="289432"/>
                </a:cubicBezTo>
                <a:cubicBezTo>
                  <a:pt x="22383" y="312186"/>
                  <a:pt x="-4605" y="260328"/>
                  <a:pt x="687" y="276732"/>
                </a:cubicBezTo>
                <a:cubicBezTo>
                  <a:pt x="5979" y="293136"/>
                  <a:pt x="51487" y="384153"/>
                  <a:pt x="54662" y="387857"/>
                </a:cubicBezTo>
                <a:cubicBezTo>
                  <a:pt x="57837" y="391561"/>
                  <a:pt x="27674" y="342878"/>
                  <a:pt x="19737" y="298957"/>
                </a:cubicBezTo>
                <a:cubicBezTo>
                  <a:pt x="11799" y="255036"/>
                  <a:pt x="687" y="163490"/>
                  <a:pt x="7037" y="124332"/>
                </a:cubicBezTo>
                <a:cubicBezTo>
                  <a:pt x="13387" y="85174"/>
                  <a:pt x="36141" y="78824"/>
                  <a:pt x="57837" y="64007"/>
                </a:cubicBezTo>
                <a:cubicBezTo>
                  <a:pt x="79533" y="49190"/>
                  <a:pt x="157849" y="-5843"/>
                  <a:pt x="153087" y="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5DE46F1A-A338-82B4-1CA4-CEFAFC8775E7}"/>
              </a:ext>
            </a:extLst>
          </p:cNvPr>
          <p:cNvSpPr/>
          <p:nvPr/>
        </p:nvSpPr>
        <p:spPr>
          <a:xfrm>
            <a:off x="4609626" y="5514860"/>
            <a:ext cx="118812" cy="282690"/>
          </a:xfrm>
          <a:custGeom>
            <a:avLst/>
            <a:gdLst>
              <a:gd name="connsiteX0" fmla="*/ 474 w 118812"/>
              <a:gd name="connsiteY0" fmla="*/ 115 h 282690"/>
              <a:gd name="connsiteX1" fmla="*/ 67149 w 118812"/>
              <a:gd name="connsiteY1" fmla="*/ 63615 h 282690"/>
              <a:gd name="connsiteX2" fmla="*/ 16349 w 118812"/>
              <a:gd name="connsiteY2" fmla="*/ 136640 h 282690"/>
              <a:gd name="connsiteX3" fmla="*/ 102074 w 118812"/>
              <a:gd name="connsiteY3" fmla="*/ 190615 h 282690"/>
              <a:gd name="connsiteX4" fmla="*/ 98899 w 118812"/>
              <a:gd name="connsiteY4" fmla="*/ 282690 h 282690"/>
              <a:gd name="connsiteX5" fmla="*/ 114774 w 118812"/>
              <a:gd name="connsiteY5" fmla="*/ 190615 h 282690"/>
              <a:gd name="connsiteX6" fmla="*/ 13174 w 118812"/>
              <a:gd name="connsiteY6" fmla="*/ 142990 h 282690"/>
              <a:gd name="connsiteX7" fmla="*/ 35399 w 118812"/>
              <a:gd name="connsiteY7" fmla="*/ 79490 h 282690"/>
              <a:gd name="connsiteX8" fmla="*/ 474 w 118812"/>
              <a:gd name="connsiteY8" fmla="*/ 115 h 28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12" h="282690">
                <a:moveTo>
                  <a:pt x="474" y="115"/>
                </a:moveTo>
                <a:cubicBezTo>
                  <a:pt x="5766" y="-2531"/>
                  <a:pt x="64503" y="40861"/>
                  <a:pt x="67149" y="63615"/>
                </a:cubicBezTo>
                <a:cubicBezTo>
                  <a:pt x="69795" y="86369"/>
                  <a:pt x="10528" y="115473"/>
                  <a:pt x="16349" y="136640"/>
                </a:cubicBezTo>
                <a:cubicBezTo>
                  <a:pt x="22170" y="157807"/>
                  <a:pt x="88316" y="166273"/>
                  <a:pt x="102074" y="190615"/>
                </a:cubicBezTo>
                <a:cubicBezTo>
                  <a:pt x="115832" y="214957"/>
                  <a:pt x="96782" y="282690"/>
                  <a:pt x="98899" y="282690"/>
                </a:cubicBezTo>
                <a:cubicBezTo>
                  <a:pt x="101016" y="282690"/>
                  <a:pt x="129061" y="213898"/>
                  <a:pt x="114774" y="190615"/>
                </a:cubicBezTo>
                <a:cubicBezTo>
                  <a:pt x="100487" y="167332"/>
                  <a:pt x="26403" y="161511"/>
                  <a:pt x="13174" y="142990"/>
                </a:cubicBezTo>
                <a:cubicBezTo>
                  <a:pt x="-55" y="124469"/>
                  <a:pt x="34870" y="104361"/>
                  <a:pt x="35399" y="79490"/>
                </a:cubicBezTo>
                <a:cubicBezTo>
                  <a:pt x="35928" y="54619"/>
                  <a:pt x="-4818" y="2761"/>
                  <a:pt x="474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81940E44-7DCF-93E2-227E-9275E25F22BA}"/>
              </a:ext>
            </a:extLst>
          </p:cNvPr>
          <p:cNvSpPr/>
          <p:nvPr/>
        </p:nvSpPr>
        <p:spPr>
          <a:xfrm>
            <a:off x="5009768" y="4703939"/>
            <a:ext cx="256287" cy="361499"/>
          </a:xfrm>
          <a:custGeom>
            <a:avLst/>
            <a:gdLst>
              <a:gd name="connsiteX0" fmla="*/ 114 w 256287"/>
              <a:gd name="connsiteY0" fmla="*/ 69 h 361499"/>
              <a:gd name="connsiteX1" fmla="*/ 186857 w 256287"/>
              <a:gd name="connsiteY1" fmla="*/ 132078 h 361499"/>
              <a:gd name="connsiteX2" fmla="*/ 254471 w 256287"/>
              <a:gd name="connsiteY2" fmla="*/ 354238 h 361499"/>
              <a:gd name="connsiteX3" fmla="*/ 235153 w 256287"/>
              <a:gd name="connsiteY3" fmla="*/ 293064 h 361499"/>
              <a:gd name="connsiteX4" fmla="*/ 215835 w 256287"/>
              <a:gd name="connsiteY4" fmla="*/ 148176 h 361499"/>
              <a:gd name="connsiteX5" fmla="*/ 114 w 256287"/>
              <a:gd name="connsiteY5" fmla="*/ 69 h 36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287" h="361499">
                <a:moveTo>
                  <a:pt x="114" y="69"/>
                </a:moveTo>
                <a:cubicBezTo>
                  <a:pt x="-4716" y="-2614"/>
                  <a:pt x="144464" y="73050"/>
                  <a:pt x="186857" y="132078"/>
                </a:cubicBezTo>
                <a:cubicBezTo>
                  <a:pt x="229250" y="191106"/>
                  <a:pt x="246422" y="327407"/>
                  <a:pt x="254471" y="354238"/>
                </a:cubicBezTo>
                <a:cubicBezTo>
                  <a:pt x="262520" y="381069"/>
                  <a:pt x="241592" y="327408"/>
                  <a:pt x="235153" y="293064"/>
                </a:cubicBezTo>
                <a:cubicBezTo>
                  <a:pt x="228714" y="258720"/>
                  <a:pt x="249642" y="195935"/>
                  <a:pt x="215835" y="148176"/>
                </a:cubicBezTo>
                <a:cubicBezTo>
                  <a:pt x="182028" y="100417"/>
                  <a:pt x="4944" y="2752"/>
                  <a:pt x="114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950A244D-5A18-06E8-C1F9-C10018296760}"/>
              </a:ext>
            </a:extLst>
          </p:cNvPr>
          <p:cNvSpPr/>
          <p:nvPr/>
        </p:nvSpPr>
        <p:spPr>
          <a:xfrm>
            <a:off x="5399399" y="4716860"/>
            <a:ext cx="90702" cy="298884"/>
          </a:xfrm>
          <a:custGeom>
            <a:avLst/>
            <a:gdLst>
              <a:gd name="connsiteX0" fmla="*/ 69 w 90702"/>
              <a:gd name="connsiteY0" fmla="*/ 27 h 298884"/>
              <a:gd name="connsiteX1" fmla="*/ 74122 w 90702"/>
              <a:gd name="connsiteY1" fmla="*/ 106278 h 298884"/>
              <a:gd name="connsiteX2" fmla="*/ 6508 w 90702"/>
              <a:gd name="connsiteY2" fmla="*/ 296241 h 298884"/>
              <a:gd name="connsiteX3" fmla="*/ 48364 w 90702"/>
              <a:gd name="connsiteY3" fmla="*/ 209309 h 298884"/>
              <a:gd name="connsiteX4" fmla="*/ 90221 w 90702"/>
              <a:gd name="connsiteY4" fmla="*/ 96619 h 298884"/>
              <a:gd name="connsiteX5" fmla="*/ 69 w 90702"/>
              <a:gd name="connsiteY5" fmla="*/ 27 h 29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2" h="298884">
                <a:moveTo>
                  <a:pt x="69" y="27"/>
                </a:moveTo>
                <a:cubicBezTo>
                  <a:pt x="-2614" y="1637"/>
                  <a:pt x="73049" y="56909"/>
                  <a:pt x="74122" y="106278"/>
                </a:cubicBezTo>
                <a:cubicBezTo>
                  <a:pt x="75195" y="155647"/>
                  <a:pt x="10801" y="279069"/>
                  <a:pt x="6508" y="296241"/>
                </a:cubicBezTo>
                <a:cubicBezTo>
                  <a:pt x="2215" y="313413"/>
                  <a:pt x="34412" y="242579"/>
                  <a:pt x="48364" y="209309"/>
                </a:cubicBezTo>
                <a:cubicBezTo>
                  <a:pt x="62316" y="176039"/>
                  <a:pt x="95050" y="126133"/>
                  <a:pt x="90221" y="96619"/>
                </a:cubicBezTo>
                <a:cubicBezTo>
                  <a:pt x="85392" y="67105"/>
                  <a:pt x="2752" y="-1583"/>
                  <a:pt x="6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3D85062-5F2B-66C5-1597-83CADFF2C627}"/>
              </a:ext>
            </a:extLst>
          </p:cNvPr>
          <p:cNvSpPr/>
          <p:nvPr/>
        </p:nvSpPr>
        <p:spPr>
          <a:xfrm>
            <a:off x="3514342" y="4790940"/>
            <a:ext cx="104751" cy="391341"/>
          </a:xfrm>
          <a:custGeom>
            <a:avLst/>
            <a:gdLst>
              <a:gd name="connsiteX0" fmla="*/ 104621 w 104751"/>
              <a:gd name="connsiteY0" fmla="*/ 1 h 391341"/>
              <a:gd name="connsiteX1" fmla="*/ 24128 w 104751"/>
              <a:gd name="connsiteY1" fmla="*/ 218942 h 391341"/>
              <a:gd name="connsiteX2" fmla="*/ 69204 w 104751"/>
              <a:gd name="connsiteY2" fmla="*/ 389587 h 391341"/>
              <a:gd name="connsiteX3" fmla="*/ 40227 w 104751"/>
              <a:gd name="connsiteY3" fmla="*/ 302654 h 391341"/>
              <a:gd name="connsiteX4" fmla="*/ 1590 w 104751"/>
              <a:gd name="connsiteY4" fmla="*/ 222161 h 391341"/>
              <a:gd name="connsiteX5" fmla="*/ 104621 w 104751"/>
              <a:gd name="connsiteY5" fmla="*/ 1 h 3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751" h="391341">
                <a:moveTo>
                  <a:pt x="104621" y="1"/>
                </a:moveTo>
                <a:cubicBezTo>
                  <a:pt x="108377" y="-535"/>
                  <a:pt x="30031" y="154011"/>
                  <a:pt x="24128" y="218942"/>
                </a:cubicBezTo>
                <a:cubicBezTo>
                  <a:pt x="18225" y="283873"/>
                  <a:pt x="66521" y="375635"/>
                  <a:pt x="69204" y="389587"/>
                </a:cubicBezTo>
                <a:cubicBezTo>
                  <a:pt x="71887" y="403539"/>
                  <a:pt x="51496" y="330558"/>
                  <a:pt x="40227" y="302654"/>
                </a:cubicBezTo>
                <a:cubicBezTo>
                  <a:pt x="28958" y="274750"/>
                  <a:pt x="-8069" y="267774"/>
                  <a:pt x="1590" y="222161"/>
                </a:cubicBezTo>
                <a:cubicBezTo>
                  <a:pt x="11249" y="176548"/>
                  <a:pt x="100865" y="537"/>
                  <a:pt x="10462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BCD0B916-5237-CB80-A4F6-321213021CF6}"/>
              </a:ext>
            </a:extLst>
          </p:cNvPr>
          <p:cNvSpPr/>
          <p:nvPr/>
        </p:nvSpPr>
        <p:spPr>
          <a:xfrm>
            <a:off x="3447959" y="5015856"/>
            <a:ext cx="307897" cy="821110"/>
          </a:xfrm>
          <a:custGeom>
            <a:avLst/>
            <a:gdLst>
              <a:gd name="connsiteX0" fmla="*/ 359 w 307897"/>
              <a:gd name="connsiteY0" fmla="*/ 465 h 821110"/>
              <a:gd name="connsiteX1" fmla="*/ 90511 w 307897"/>
              <a:gd name="connsiteY1" fmla="*/ 319217 h 821110"/>
              <a:gd name="connsiteX2" fmla="*/ 303013 w 307897"/>
              <a:gd name="connsiteY2" fmla="*/ 805395 h 821110"/>
              <a:gd name="connsiteX3" fmla="*/ 228959 w 307897"/>
              <a:gd name="connsiteY3" fmla="*/ 673386 h 821110"/>
              <a:gd name="connsiteX4" fmla="*/ 106610 w 307897"/>
              <a:gd name="connsiteY4" fmla="*/ 386831 h 821110"/>
              <a:gd name="connsiteX5" fmla="*/ 119489 w 307897"/>
              <a:gd name="connsiteY5" fmla="*/ 386831 h 821110"/>
              <a:gd name="connsiteX6" fmla="*/ 359 w 307897"/>
              <a:gd name="connsiteY6" fmla="*/ 465 h 82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897" h="821110">
                <a:moveTo>
                  <a:pt x="359" y="465"/>
                </a:moveTo>
                <a:cubicBezTo>
                  <a:pt x="-4471" y="-10804"/>
                  <a:pt x="40069" y="185062"/>
                  <a:pt x="90511" y="319217"/>
                </a:cubicBezTo>
                <a:cubicBezTo>
                  <a:pt x="140953" y="453372"/>
                  <a:pt x="279938" y="746367"/>
                  <a:pt x="303013" y="805395"/>
                </a:cubicBezTo>
                <a:cubicBezTo>
                  <a:pt x="326088" y="864423"/>
                  <a:pt x="261693" y="743147"/>
                  <a:pt x="228959" y="673386"/>
                </a:cubicBezTo>
                <a:cubicBezTo>
                  <a:pt x="196225" y="603625"/>
                  <a:pt x="124855" y="434590"/>
                  <a:pt x="106610" y="386831"/>
                </a:cubicBezTo>
                <a:cubicBezTo>
                  <a:pt x="88365" y="339072"/>
                  <a:pt x="135051" y="444249"/>
                  <a:pt x="119489" y="386831"/>
                </a:cubicBezTo>
                <a:cubicBezTo>
                  <a:pt x="103927" y="329413"/>
                  <a:pt x="5189" y="11734"/>
                  <a:pt x="359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1DA556B2-35A7-442B-B0BD-98BF96A83DB7}"/>
              </a:ext>
            </a:extLst>
          </p:cNvPr>
          <p:cNvSpPr/>
          <p:nvPr/>
        </p:nvSpPr>
        <p:spPr>
          <a:xfrm>
            <a:off x="3782131" y="4599705"/>
            <a:ext cx="204534" cy="256760"/>
          </a:xfrm>
          <a:custGeom>
            <a:avLst/>
            <a:gdLst>
              <a:gd name="connsiteX0" fmla="*/ 204514 w 204534"/>
              <a:gd name="connsiteY0" fmla="*/ 4 h 256760"/>
              <a:gd name="connsiteX1" fmla="*/ 131778 w 204534"/>
              <a:gd name="connsiteY1" fmla="*/ 76204 h 256760"/>
              <a:gd name="connsiteX2" fmla="*/ 52114 w 204534"/>
              <a:gd name="connsiteY2" fmla="*/ 211286 h 256760"/>
              <a:gd name="connsiteX3" fmla="*/ 59042 w 204534"/>
              <a:gd name="connsiteY3" fmla="*/ 180113 h 256760"/>
              <a:gd name="connsiteX4" fmla="*/ 160 w 204534"/>
              <a:gd name="connsiteY4" fmla="*/ 256313 h 256760"/>
              <a:gd name="connsiteX5" fmla="*/ 79824 w 204534"/>
              <a:gd name="connsiteY5" fmla="*/ 138550 h 256760"/>
              <a:gd name="connsiteX6" fmla="*/ 124851 w 204534"/>
              <a:gd name="connsiteY6" fmla="*/ 72740 h 256760"/>
              <a:gd name="connsiteX7" fmla="*/ 204514 w 204534"/>
              <a:gd name="connsiteY7" fmla="*/ 4 h 25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4534" h="256760">
                <a:moveTo>
                  <a:pt x="204514" y="4"/>
                </a:moveTo>
                <a:cubicBezTo>
                  <a:pt x="205669" y="581"/>
                  <a:pt x="157178" y="40990"/>
                  <a:pt x="131778" y="76204"/>
                </a:cubicBezTo>
                <a:cubicBezTo>
                  <a:pt x="106378" y="111418"/>
                  <a:pt x="64237" y="193968"/>
                  <a:pt x="52114" y="211286"/>
                </a:cubicBezTo>
                <a:cubicBezTo>
                  <a:pt x="39991" y="228604"/>
                  <a:pt x="67701" y="172609"/>
                  <a:pt x="59042" y="180113"/>
                </a:cubicBezTo>
                <a:cubicBezTo>
                  <a:pt x="50383" y="187617"/>
                  <a:pt x="-3304" y="263240"/>
                  <a:pt x="160" y="256313"/>
                </a:cubicBezTo>
                <a:cubicBezTo>
                  <a:pt x="3624" y="249386"/>
                  <a:pt x="59042" y="169146"/>
                  <a:pt x="79824" y="138550"/>
                </a:cubicBezTo>
                <a:cubicBezTo>
                  <a:pt x="100606" y="107954"/>
                  <a:pt x="106379" y="90635"/>
                  <a:pt x="124851" y="72740"/>
                </a:cubicBezTo>
                <a:cubicBezTo>
                  <a:pt x="143323" y="54845"/>
                  <a:pt x="203359" y="-573"/>
                  <a:pt x="20451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2F7FCB95-E072-EFA8-5CF5-6EE8CDB5C66B}"/>
              </a:ext>
            </a:extLst>
          </p:cNvPr>
          <p:cNvSpPr/>
          <p:nvPr/>
        </p:nvSpPr>
        <p:spPr>
          <a:xfrm>
            <a:off x="4806580" y="4643578"/>
            <a:ext cx="307157" cy="223532"/>
          </a:xfrm>
          <a:custGeom>
            <a:avLst/>
            <a:gdLst>
              <a:gd name="connsiteX0" fmla="*/ 947 w 307157"/>
              <a:gd name="connsiteY0" fmla="*/ 1158 h 223532"/>
              <a:gd name="connsiteX1" fmla="*/ 111784 w 307157"/>
              <a:gd name="connsiteY1" fmla="*/ 53113 h 223532"/>
              <a:gd name="connsiteX2" fmla="*/ 208765 w 307157"/>
              <a:gd name="connsiteY2" fmla="*/ 111995 h 223532"/>
              <a:gd name="connsiteX3" fmla="*/ 191447 w 307157"/>
              <a:gd name="connsiteY3" fmla="*/ 122386 h 223532"/>
              <a:gd name="connsiteX4" fmla="*/ 305747 w 307157"/>
              <a:gd name="connsiteY4" fmla="*/ 222831 h 223532"/>
              <a:gd name="connsiteX5" fmla="*/ 250329 w 307157"/>
              <a:gd name="connsiteY5" fmla="*/ 163949 h 223532"/>
              <a:gd name="connsiteX6" fmla="*/ 177593 w 307157"/>
              <a:gd name="connsiteY6" fmla="*/ 105067 h 223532"/>
              <a:gd name="connsiteX7" fmla="*/ 947 w 307157"/>
              <a:gd name="connsiteY7" fmla="*/ 1158 h 223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157" h="223532">
                <a:moveTo>
                  <a:pt x="947" y="1158"/>
                </a:moveTo>
                <a:cubicBezTo>
                  <a:pt x="-10021" y="-7501"/>
                  <a:pt x="77148" y="34640"/>
                  <a:pt x="111784" y="53113"/>
                </a:cubicBezTo>
                <a:cubicBezTo>
                  <a:pt x="146420" y="71586"/>
                  <a:pt x="195488" y="100450"/>
                  <a:pt x="208765" y="111995"/>
                </a:cubicBezTo>
                <a:cubicBezTo>
                  <a:pt x="222042" y="123541"/>
                  <a:pt x="175283" y="103913"/>
                  <a:pt x="191447" y="122386"/>
                </a:cubicBezTo>
                <a:cubicBezTo>
                  <a:pt x="207611" y="140859"/>
                  <a:pt x="295933" y="215904"/>
                  <a:pt x="305747" y="222831"/>
                </a:cubicBezTo>
                <a:cubicBezTo>
                  <a:pt x="315561" y="229758"/>
                  <a:pt x="271688" y="183576"/>
                  <a:pt x="250329" y="163949"/>
                </a:cubicBezTo>
                <a:cubicBezTo>
                  <a:pt x="228970" y="144322"/>
                  <a:pt x="214539" y="129890"/>
                  <a:pt x="177593" y="105067"/>
                </a:cubicBezTo>
                <a:cubicBezTo>
                  <a:pt x="140648" y="80244"/>
                  <a:pt x="11915" y="9817"/>
                  <a:pt x="947" y="1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B3E4757F-F26E-0CF2-5B1D-D25BEBDF9A6E}"/>
              </a:ext>
            </a:extLst>
          </p:cNvPr>
          <p:cNvSpPr/>
          <p:nvPr/>
        </p:nvSpPr>
        <p:spPr>
          <a:xfrm>
            <a:off x="3663412" y="4946519"/>
            <a:ext cx="175356" cy="353031"/>
          </a:xfrm>
          <a:custGeom>
            <a:avLst/>
            <a:gdLst>
              <a:gd name="connsiteX0" fmla="*/ 111663 w 175356"/>
              <a:gd name="connsiteY0" fmla="*/ 131 h 353031"/>
              <a:gd name="connsiteX1" fmla="*/ 38638 w 175356"/>
              <a:gd name="connsiteY1" fmla="*/ 108081 h 353031"/>
              <a:gd name="connsiteX2" fmla="*/ 60863 w 175356"/>
              <a:gd name="connsiteY2" fmla="*/ 79506 h 353031"/>
              <a:gd name="connsiteX3" fmla="*/ 13238 w 175356"/>
              <a:gd name="connsiteY3" fmla="*/ 174756 h 353031"/>
              <a:gd name="connsiteX4" fmla="*/ 3713 w 175356"/>
              <a:gd name="connsiteY4" fmla="*/ 235081 h 353031"/>
              <a:gd name="connsiteX5" fmla="*/ 67213 w 175356"/>
              <a:gd name="connsiteY5" fmla="*/ 171581 h 353031"/>
              <a:gd name="connsiteX6" fmla="*/ 32288 w 175356"/>
              <a:gd name="connsiteY6" fmla="*/ 323981 h 353031"/>
              <a:gd name="connsiteX7" fmla="*/ 48163 w 175356"/>
              <a:gd name="connsiteY7" fmla="*/ 260481 h 353031"/>
              <a:gd name="connsiteX8" fmla="*/ 41813 w 175356"/>
              <a:gd name="connsiteY8" fmla="*/ 346206 h 353031"/>
              <a:gd name="connsiteX9" fmla="*/ 83088 w 175356"/>
              <a:gd name="connsiteY9" fmla="*/ 298581 h 353031"/>
              <a:gd name="connsiteX10" fmla="*/ 79913 w 175356"/>
              <a:gd name="connsiteY10" fmla="*/ 352556 h 353031"/>
              <a:gd name="connsiteX11" fmla="*/ 175163 w 175356"/>
              <a:gd name="connsiteY11" fmla="*/ 260481 h 353031"/>
              <a:gd name="connsiteX12" fmla="*/ 51338 w 175356"/>
              <a:gd name="connsiteY12" fmla="*/ 333506 h 353031"/>
              <a:gd name="connsiteX13" fmla="*/ 57688 w 175356"/>
              <a:gd name="connsiteY13" fmla="*/ 225556 h 353031"/>
              <a:gd name="connsiteX14" fmla="*/ 19588 w 175356"/>
              <a:gd name="connsiteY14" fmla="*/ 244606 h 353031"/>
              <a:gd name="connsiteX15" fmla="*/ 60863 w 175356"/>
              <a:gd name="connsiteY15" fmla="*/ 69981 h 353031"/>
              <a:gd name="connsiteX16" fmla="*/ 10063 w 175356"/>
              <a:gd name="connsiteY16" fmla="*/ 133481 h 353031"/>
              <a:gd name="connsiteX17" fmla="*/ 111663 w 175356"/>
              <a:gd name="connsiteY17" fmla="*/ 131 h 35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5356" h="353031">
                <a:moveTo>
                  <a:pt x="111663" y="131"/>
                </a:moveTo>
                <a:cubicBezTo>
                  <a:pt x="116425" y="-4102"/>
                  <a:pt x="47105" y="94852"/>
                  <a:pt x="38638" y="108081"/>
                </a:cubicBezTo>
                <a:cubicBezTo>
                  <a:pt x="30171" y="121310"/>
                  <a:pt x="65096" y="68394"/>
                  <a:pt x="60863" y="79506"/>
                </a:cubicBezTo>
                <a:cubicBezTo>
                  <a:pt x="56630" y="90619"/>
                  <a:pt x="22763" y="148827"/>
                  <a:pt x="13238" y="174756"/>
                </a:cubicBezTo>
                <a:cubicBezTo>
                  <a:pt x="3713" y="200685"/>
                  <a:pt x="-5283" y="235610"/>
                  <a:pt x="3713" y="235081"/>
                </a:cubicBezTo>
                <a:cubicBezTo>
                  <a:pt x="12709" y="234552"/>
                  <a:pt x="62450" y="156764"/>
                  <a:pt x="67213" y="171581"/>
                </a:cubicBezTo>
                <a:cubicBezTo>
                  <a:pt x="71976" y="186398"/>
                  <a:pt x="35463" y="309164"/>
                  <a:pt x="32288" y="323981"/>
                </a:cubicBezTo>
                <a:cubicBezTo>
                  <a:pt x="29113" y="338798"/>
                  <a:pt x="46576" y="256777"/>
                  <a:pt x="48163" y="260481"/>
                </a:cubicBezTo>
                <a:cubicBezTo>
                  <a:pt x="49750" y="264185"/>
                  <a:pt x="35992" y="339856"/>
                  <a:pt x="41813" y="346206"/>
                </a:cubicBezTo>
                <a:cubicBezTo>
                  <a:pt x="47634" y="352556"/>
                  <a:pt x="76738" y="297523"/>
                  <a:pt x="83088" y="298581"/>
                </a:cubicBezTo>
                <a:cubicBezTo>
                  <a:pt x="89438" y="299639"/>
                  <a:pt x="64567" y="358906"/>
                  <a:pt x="79913" y="352556"/>
                </a:cubicBezTo>
                <a:cubicBezTo>
                  <a:pt x="95259" y="346206"/>
                  <a:pt x="179925" y="263656"/>
                  <a:pt x="175163" y="260481"/>
                </a:cubicBezTo>
                <a:cubicBezTo>
                  <a:pt x="170401" y="257306"/>
                  <a:pt x="70917" y="339327"/>
                  <a:pt x="51338" y="333506"/>
                </a:cubicBezTo>
                <a:cubicBezTo>
                  <a:pt x="31759" y="327685"/>
                  <a:pt x="62980" y="240373"/>
                  <a:pt x="57688" y="225556"/>
                </a:cubicBezTo>
                <a:cubicBezTo>
                  <a:pt x="52396" y="210739"/>
                  <a:pt x="19059" y="270535"/>
                  <a:pt x="19588" y="244606"/>
                </a:cubicBezTo>
                <a:cubicBezTo>
                  <a:pt x="20117" y="218677"/>
                  <a:pt x="62450" y="88502"/>
                  <a:pt x="60863" y="69981"/>
                </a:cubicBezTo>
                <a:cubicBezTo>
                  <a:pt x="59276" y="51460"/>
                  <a:pt x="4242" y="138243"/>
                  <a:pt x="10063" y="133481"/>
                </a:cubicBezTo>
                <a:cubicBezTo>
                  <a:pt x="15884" y="128719"/>
                  <a:pt x="106901" y="4364"/>
                  <a:pt x="111663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4A7CF861-6C89-ED15-130C-7AF0C8E717DE}"/>
              </a:ext>
            </a:extLst>
          </p:cNvPr>
          <p:cNvSpPr/>
          <p:nvPr/>
        </p:nvSpPr>
        <p:spPr>
          <a:xfrm>
            <a:off x="4043997" y="4727539"/>
            <a:ext cx="159703" cy="299978"/>
          </a:xfrm>
          <a:custGeom>
            <a:avLst/>
            <a:gdLst>
              <a:gd name="connsiteX0" fmla="*/ 159703 w 159703"/>
              <a:gd name="connsiteY0" fmla="*/ 36 h 299978"/>
              <a:gd name="connsiteX1" fmla="*/ 93028 w 159703"/>
              <a:gd name="connsiteY1" fmla="*/ 114336 h 299978"/>
              <a:gd name="connsiteX2" fmla="*/ 150178 w 159703"/>
              <a:gd name="connsiteY2" fmla="*/ 85761 h 299978"/>
              <a:gd name="connsiteX3" fmla="*/ 108903 w 159703"/>
              <a:gd name="connsiteY3" fmla="*/ 187361 h 299978"/>
              <a:gd name="connsiteX4" fmla="*/ 953 w 159703"/>
              <a:gd name="connsiteY4" fmla="*/ 298486 h 299978"/>
              <a:gd name="connsiteX5" fmla="*/ 58103 w 159703"/>
              <a:gd name="connsiteY5" fmla="*/ 247686 h 299978"/>
              <a:gd name="connsiteX6" fmla="*/ 93028 w 159703"/>
              <a:gd name="connsiteY6" fmla="*/ 193711 h 299978"/>
              <a:gd name="connsiteX7" fmla="*/ 93028 w 159703"/>
              <a:gd name="connsiteY7" fmla="*/ 111161 h 299978"/>
              <a:gd name="connsiteX8" fmla="*/ 124778 w 159703"/>
              <a:gd name="connsiteY8" fmla="*/ 146086 h 299978"/>
              <a:gd name="connsiteX9" fmla="*/ 140653 w 159703"/>
              <a:gd name="connsiteY9" fmla="*/ 107986 h 299978"/>
              <a:gd name="connsiteX10" fmla="*/ 93028 w 159703"/>
              <a:gd name="connsiteY10" fmla="*/ 101636 h 299978"/>
              <a:gd name="connsiteX11" fmla="*/ 159703 w 159703"/>
              <a:gd name="connsiteY11" fmla="*/ 36 h 29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703" h="299978">
                <a:moveTo>
                  <a:pt x="159703" y="36"/>
                </a:moveTo>
                <a:cubicBezTo>
                  <a:pt x="159703" y="2153"/>
                  <a:pt x="94615" y="100049"/>
                  <a:pt x="93028" y="114336"/>
                </a:cubicBezTo>
                <a:cubicBezTo>
                  <a:pt x="91441" y="128623"/>
                  <a:pt x="147532" y="73590"/>
                  <a:pt x="150178" y="85761"/>
                </a:cubicBezTo>
                <a:cubicBezTo>
                  <a:pt x="152824" y="97932"/>
                  <a:pt x="133774" y="151907"/>
                  <a:pt x="108903" y="187361"/>
                </a:cubicBezTo>
                <a:cubicBezTo>
                  <a:pt x="84032" y="222815"/>
                  <a:pt x="9420" y="288432"/>
                  <a:pt x="953" y="298486"/>
                </a:cubicBezTo>
                <a:cubicBezTo>
                  <a:pt x="-7514" y="308540"/>
                  <a:pt x="42757" y="265148"/>
                  <a:pt x="58103" y="247686"/>
                </a:cubicBezTo>
                <a:cubicBezTo>
                  <a:pt x="73449" y="230224"/>
                  <a:pt x="87207" y="216465"/>
                  <a:pt x="93028" y="193711"/>
                </a:cubicBezTo>
                <a:cubicBezTo>
                  <a:pt x="98849" y="170957"/>
                  <a:pt x="87736" y="119098"/>
                  <a:pt x="93028" y="111161"/>
                </a:cubicBezTo>
                <a:cubicBezTo>
                  <a:pt x="98320" y="103224"/>
                  <a:pt x="116840" y="146615"/>
                  <a:pt x="124778" y="146086"/>
                </a:cubicBezTo>
                <a:cubicBezTo>
                  <a:pt x="132715" y="145557"/>
                  <a:pt x="145945" y="115394"/>
                  <a:pt x="140653" y="107986"/>
                </a:cubicBezTo>
                <a:cubicBezTo>
                  <a:pt x="135361" y="100578"/>
                  <a:pt x="91970" y="113807"/>
                  <a:pt x="93028" y="101636"/>
                </a:cubicBezTo>
                <a:cubicBezTo>
                  <a:pt x="94086" y="89465"/>
                  <a:pt x="159703" y="-2081"/>
                  <a:pt x="159703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E66B61A9-23C4-9515-52E0-FD50EC1170C7}"/>
              </a:ext>
            </a:extLst>
          </p:cNvPr>
          <p:cNvSpPr/>
          <p:nvPr/>
        </p:nvSpPr>
        <p:spPr>
          <a:xfrm>
            <a:off x="3768725" y="4781464"/>
            <a:ext cx="231787" cy="257261"/>
          </a:xfrm>
          <a:custGeom>
            <a:avLst/>
            <a:gdLst>
              <a:gd name="connsiteX0" fmla="*/ 0 w 231787"/>
              <a:gd name="connsiteY0" fmla="*/ 257261 h 257261"/>
              <a:gd name="connsiteX1" fmla="*/ 101600 w 231787"/>
              <a:gd name="connsiteY1" fmla="*/ 123911 h 257261"/>
              <a:gd name="connsiteX2" fmla="*/ 184150 w 231787"/>
              <a:gd name="connsiteY2" fmla="*/ 15961 h 257261"/>
              <a:gd name="connsiteX3" fmla="*/ 152400 w 231787"/>
              <a:gd name="connsiteY3" fmla="*/ 57236 h 257261"/>
              <a:gd name="connsiteX4" fmla="*/ 123825 w 231787"/>
              <a:gd name="connsiteY4" fmla="*/ 174711 h 257261"/>
              <a:gd name="connsiteX5" fmla="*/ 142875 w 231787"/>
              <a:gd name="connsiteY5" fmla="*/ 111211 h 257261"/>
              <a:gd name="connsiteX6" fmla="*/ 231775 w 231787"/>
              <a:gd name="connsiteY6" fmla="*/ 86 h 257261"/>
              <a:gd name="connsiteX7" fmla="*/ 149225 w 231787"/>
              <a:gd name="connsiteY7" fmla="*/ 130261 h 257261"/>
              <a:gd name="connsiteX8" fmla="*/ 139700 w 231787"/>
              <a:gd name="connsiteY8" fmla="*/ 130261 h 257261"/>
              <a:gd name="connsiteX9" fmla="*/ 0 w 231787"/>
              <a:gd name="connsiteY9" fmla="*/ 257261 h 25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787" h="257261">
                <a:moveTo>
                  <a:pt x="0" y="257261"/>
                </a:moveTo>
                <a:lnTo>
                  <a:pt x="101600" y="123911"/>
                </a:lnTo>
                <a:lnTo>
                  <a:pt x="184150" y="15961"/>
                </a:lnTo>
                <a:cubicBezTo>
                  <a:pt x="192617" y="4849"/>
                  <a:pt x="162454" y="30778"/>
                  <a:pt x="152400" y="57236"/>
                </a:cubicBezTo>
                <a:cubicBezTo>
                  <a:pt x="142346" y="83694"/>
                  <a:pt x="125412" y="165715"/>
                  <a:pt x="123825" y="174711"/>
                </a:cubicBezTo>
                <a:cubicBezTo>
                  <a:pt x="122238" y="183707"/>
                  <a:pt x="124883" y="140315"/>
                  <a:pt x="142875" y="111211"/>
                </a:cubicBezTo>
                <a:cubicBezTo>
                  <a:pt x="160867" y="82107"/>
                  <a:pt x="230717" y="-3089"/>
                  <a:pt x="231775" y="86"/>
                </a:cubicBezTo>
                <a:cubicBezTo>
                  <a:pt x="232833" y="3261"/>
                  <a:pt x="164571" y="108565"/>
                  <a:pt x="149225" y="130261"/>
                </a:cubicBezTo>
                <a:cubicBezTo>
                  <a:pt x="133879" y="151957"/>
                  <a:pt x="159279" y="114386"/>
                  <a:pt x="139700" y="130261"/>
                </a:cubicBezTo>
                <a:cubicBezTo>
                  <a:pt x="120121" y="146136"/>
                  <a:pt x="75935" y="185823"/>
                  <a:pt x="0" y="257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81E839E7-94C1-F2BC-A525-F47DC67A26ED}"/>
              </a:ext>
            </a:extLst>
          </p:cNvPr>
          <p:cNvSpPr/>
          <p:nvPr/>
        </p:nvSpPr>
        <p:spPr>
          <a:xfrm>
            <a:off x="3946394" y="4718030"/>
            <a:ext cx="238606" cy="155672"/>
          </a:xfrm>
          <a:custGeom>
            <a:avLst/>
            <a:gdLst>
              <a:gd name="connsiteX0" fmla="*/ 238256 w 238606"/>
              <a:gd name="connsiteY0" fmla="*/ 20 h 155672"/>
              <a:gd name="connsiteX1" fmla="*/ 165231 w 238606"/>
              <a:gd name="connsiteY1" fmla="*/ 66695 h 155672"/>
              <a:gd name="connsiteX2" fmla="*/ 104906 w 238606"/>
              <a:gd name="connsiteY2" fmla="*/ 155595 h 155672"/>
              <a:gd name="connsiteX3" fmla="*/ 162056 w 238606"/>
              <a:gd name="connsiteY3" fmla="*/ 50820 h 155672"/>
              <a:gd name="connsiteX4" fmla="*/ 79506 w 238606"/>
              <a:gd name="connsiteY4" fmla="*/ 114320 h 155672"/>
              <a:gd name="connsiteX5" fmla="*/ 108081 w 238606"/>
              <a:gd name="connsiteY5" fmla="*/ 66695 h 155672"/>
              <a:gd name="connsiteX6" fmla="*/ 131 w 238606"/>
              <a:gd name="connsiteY6" fmla="*/ 139720 h 155672"/>
              <a:gd name="connsiteX7" fmla="*/ 133481 w 238606"/>
              <a:gd name="connsiteY7" fmla="*/ 60345 h 155672"/>
              <a:gd name="connsiteX8" fmla="*/ 238256 w 238606"/>
              <a:gd name="connsiteY8" fmla="*/ 20 h 15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606" h="155672">
                <a:moveTo>
                  <a:pt x="238256" y="20"/>
                </a:moveTo>
                <a:cubicBezTo>
                  <a:pt x="243547" y="1078"/>
                  <a:pt x="187456" y="40766"/>
                  <a:pt x="165231" y="66695"/>
                </a:cubicBezTo>
                <a:cubicBezTo>
                  <a:pt x="143006" y="92624"/>
                  <a:pt x="105435" y="158241"/>
                  <a:pt x="104906" y="155595"/>
                </a:cubicBezTo>
                <a:cubicBezTo>
                  <a:pt x="104377" y="152949"/>
                  <a:pt x="166289" y="57699"/>
                  <a:pt x="162056" y="50820"/>
                </a:cubicBezTo>
                <a:cubicBezTo>
                  <a:pt x="157823" y="43941"/>
                  <a:pt x="88502" y="111674"/>
                  <a:pt x="79506" y="114320"/>
                </a:cubicBezTo>
                <a:cubicBezTo>
                  <a:pt x="70510" y="116966"/>
                  <a:pt x="121310" y="62462"/>
                  <a:pt x="108081" y="66695"/>
                </a:cubicBezTo>
                <a:cubicBezTo>
                  <a:pt x="94852" y="70928"/>
                  <a:pt x="-4102" y="140778"/>
                  <a:pt x="131" y="139720"/>
                </a:cubicBezTo>
                <a:cubicBezTo>
                  <a:pt x="4364" y="138662"/>
                  <a:pt x="96969" y="81512"/>
                  <a:pt x="133481" y="60345"/>
                </a:cubicBezTo>
                <a:cubicBezTo>
                  <a:pt x="169993" y="39178"/>
                  <a:pt x="232965" y="-1038"/>
                  <a:pt x="238256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1333E2DC-57CF-4D34-7EF1-BE14963F8E67}"/>
              </a:ext>
            </a:extLst>
          </p:cNvPr>
          <p:cNvSpPr/>
          <p:nvPr/>
        </p:nvSpPr>
        <p:spPr>
          <a:xfrm>
            <a:off x="3736975" y="4907894"/>
            <a:ext cx="190686" cy="330856"/>
          </a:xfrm>
          <a:custGeom>
            <a:avLst/>
            <a:gdLst>
              <a:gd name="connsiteX0" fmla="*/ 0 w 190686"/>
              <a:gd name="connsiteY0" fmla="*/ 330856 h 330856"/>
              <a:gd name="connsiteX1" fmla="*/ 88900 w 190686"/>
              <a:gd name="connsiteY1" fmla="*/ 229256 h 330856"/>
              <a:gd name="connsiteX2" fmla="*/ 177800 w 190686"/>
              <a:gd name="connsiteY2" fmla="*/ 134006 h 330856"/>
              <a:gd name="connsiteX3" fmla="*/ 180975 w 190686"/>
              <a:gd name="connsiteY3" fmla="*/ 121306 h 330856"/>
              <a:gd name="connsiteX4" fmla="*/ 190500 w 190686"/>
              <a:gd name="connsiteY4" fmla="*/ 656 h 330856"/>
              <a:gd name="connsiteX5" fmla="*/ 171450 w 190686"/>
              <a:gd name="connsiteY5" fmla="*/ 181631 h 330856"/>
              <a:gd name="connsiteX6" fmla="*/ 180975 w 190686"/>
              <a:gd name="connsiteY6" fmla="*/ 134006 h 330856"/>
              <a:gd name="connsiteX7" fmla="*/ 60325 w 190686"/>
              <a:gd name="connsiteY7" fmla="*/ 264181 h 330856"/>
              <a:gd name="connsiteX8" fmla="*/ 0 w 190686"/>
              <a:gd name="connsiteY8" fmla="*/ 330856 h 33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686" h="330856">
                <a:moveTo>
                  <a:pt x="0" y="330856"/>
                </a:moveTo>
                <a:cubicBezTo>
                  <a:pt x="29633" y="296460"/>
                  <a:pt x="59267" y="262064"/>
                  <a:pt x="88900" y="229256"/>
                </a:cubicBezTo>
                <a:cubicBezTo>
                  <a:pt x="118533" y="196448"/>
                  <a:pt x="162454" y="151998"/>
                  <a:pt x="177800" y="134006"/>
                </a:cubicBezTo>
                <a:cubicBezTo>
                  <a:pt x="193146" y="116014"/>
                  <a:pt x="178858" y="143531"/>
                  <a:pt x="180975" y="121306"/>
                </a:cubicBezTo>
                <a:cubicBezTo>
                  <a:pt x="183092" y="99081"/>
                  <a:pt x="192087" y="-9398"/>
                  <a:pt x="190500" y="656"/>
                </a:cubicBezTo>
                <a:cubicBezTo>
                  <a:pt x="188913" y="10710"/>
                  <a:pt x="173037" y="159406"/>
                  <a:pt x="171450" y="181631"/>
                </a:cubicBezTo>
                <a:cubicBezTo>
                  <a:pt x="169863" y="203856"/>
                  <a:pt x="199496" y="120248"/>
                  <a:pt x="180975" y="134006"/>
                </a:cubicBezTo>
                <a:cubicBezTo>
                  <a:pt x="162454" y="147764"/>
                  <a:pt x="60325" y="264181"/>
                  <a:pt x="60325" y="264181"/>
                </a:cubicBezTo>
                <a:lnTo>
                  <a:pt x="0" y="33085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6EE90789-4110-35B2-D49D-F668358D7E5D}"/>
              </a:ext>
            </a:extLst>
          </p:cNvPr>
          <p:cNvSpPr/>
          <p:nvPr/>
        </p:nvSpPr>
        <p:spPr>
          <a:xfrm>
            <a:off x="3996000" y="4832342"/>
            <a:ext cx="128372" cy="220220"/>
          </a:xfrm>
          <a:custGeom>
            <a:avLst/>
            <a:gdLst>
              <a:gd name="connsiteX0" fmla="*/ 128325 w 128372"/>
              <a:gd name="connsiteY0" fmla="*/ 8 h 220220"/>
              <a:gd name="connsiteX1" fmla="*/ 39425 w 128372"/>
              <a:gd name="connsiteY1" fmla="*/ 111133 h 220220"/>
              <a:gd name="connsiteX2" fmla="*/ 1325 w 128372"/>
              <a:gd name="connsiteY2" fmla="*/ 219083 h 220220"/>
              <a:gd name="connsiteX3" fmla="*/ 14025 w 128372"/>
              <a:gd name="connsiteY3" fmla="*/ 161933 h 220220"/>
              <a:gd name="connsiteX4" fmla="*/ 64825 w 128372"/>
              <a:gd name="connsiteY4" fmla="*/ 69858 h 220220"/>
              <a:gd name="connsiteX5" fmla="*/ 26725 w 128372"/>
              <a:gd name="connsiteY5" fmla="*/ 104783 h 220220"/>
              <a:gd name="connsiteX6" fmla="*/ 128325 w 128372"/>
              <a:gd name="connsiteY6" fmla="*/ 8 h 22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72" h="220220">
                <a:moveTo>
                  <a:pt x="128325" y="8"/>
                </a:moveTo>
                <a:cubicBezTo>
                  <a:pt x="130442" y="1066"/>
                  <a:pt x="60592" y="74621"/>
                  <a:pt x="39425" y="111133"/>
                </a:cubicBezTo>
                <a:cubicBezTo>
                  <a:pt x="18258" y="147645"/>
                  <a:pt x="5558" y="210616"/>
                  <a:pt x="1325" y="219083"/>
                </a:cubicBezTo>
                <a:cubicBezTo>
                  <a:pt x="-2908" y="227550"/>
                  <a:pt x="3442" y="186804"/>
                  <a:pt x="14025" y="161933"/>
                </a:cubicBezTo>
                <a:cubicBezTo>
                  <a:pt x="24608" y="137062"/>
                  <a:pt x="62708" y="79383"/>
                  <a:pt x="64825" y="69858"/>
                </a:cubicBezTo>
                <a:cubicBezTo>
                  <a:pt x="66942" y="60333"/>
                  <a:pt x="19317" y="113779"/>
                  <a:pt x="26725" y="104783"/>
                </a:cubicBezTo>
                <a:cubicBezTo>
                  <a:pt x="34133" y="95787"/>
                  <a:pt x="126208" y="-1050"/>
                  <a:pt x="128325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65B0D42E-2A91-62F0-32FF-0986203BA82F}"/>
              </a:ext>
            </a:extLst>
          </p:cNvPr>
          <p:cNvSpPr/>
          <p:nvPr/>
        </p:nvSpPr>
        <p:spPr>
          <a:xfrm>
            <a:off x="3841002" y="4893252"/>
            <a:ext cx="186463" cy="225897"/>
          </a:xfrm>
          <a:custGeom>
            <a:avLst/>
            <a:gdLst>
              <a:gd name="connsiteX0" fmla="*/ 748 w 186463"/>
              <a:gd name="connsiteY0" fmla="*/ 224848 h 225897"/>
              <a:gd name="connsiteX1" fmla="*/ 54723 w 186463"/>
              <a:gd name="connsiteY1" fmla="*/ 151823 h 225897"/>
              <a:gd name="connsiteX2" fmla="*/ 184898 w 186463"/>
              <a:gd name="connsiteY2" fmla="*/ 2598 h 225897"/>
              <a:gd name="connsiteX3" fmla="*/ 124573 w 186463"/>
              <a:gd name="connsiteY3" fmla="*/ 62923 h 225897"/>
              <a:gd name="connsiteX4" fmla="*/ 92823 w 186463"/>
              <a:gd name="connsiteY4" fmla="*/ 139123 h 225897"/>
              <a:gd name="connsiteX5" fmla="*/ 140448 w 186463"/>
              <a:gd name="connsiteY5" fmla="*/ 69273 h 225897"/>
              <a:gd name="connsiteX6" fmla="*/ 80123 w 186463"/>
              <a:gd name="connsiteY6" fmla="*/ 161348 h 225897"/>
              <a:gd name="connsiteX7" fmla="*/ 89648 w 186463"/>
              <a:gd name="connsiteY7" fmla="*/ 101023 h 225897"/>
              <a:gd name="connsiteX8" fmla="*/ 748 w 186463"/>
              <a:gd name="connsiteY8" fmla="*/ 224848 h 22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463" h="225897">
                <a:moveTo>
                  <a:pt x="748" y="224848"/>
                </a:moveTo>
                <a:cubicBezTo>
                  <a:pt x="-5073" y="233315"/>
                  <a:pt x="24031" y="188865"/>
                  <a:pt x="54723" y="151823"/>
                </a:cubicBezTo>
                <a:cubicBezTo>
                  <a:pt x="85415" y="114781"/>
                  <a:pt x="173256" y="17414"/>
                  <a:pt x="184898" y="2598"/>
                </a:cubicBezTo>
                <a:cubicBezTo>
                  <a:pt x="196540" y="-12218"/>
                  <a:pt x="139919" y="40169"/>
                  <a:pt x="124573" y="62923"/>
                </a:cubicBezTo>
                <a:cubicBezTo>
                  <a:pt x="109227" y="85677"/>
                  <a:pt x="90177" y="138065"/>
                  <a:pt x="92823" y="139123"/>
                </a:cubicBezTo>
                <a:cubicBezTo>
                  <a:pt x="95469" y="140181"/>
                  <a:pt x="142565" y="65569"/>
                  <a:pt x="140448" y="69273"/>
                </a:cubicBezTo>
                <a:cubicBezTo>
                  <a:pt x="138331" y="72977"/>
                  <a:pt x="88590" y="156056"/>
                  <a:pt x="80123" y="161348"/>
                </a:cubicBezTo>
                <a:cubicBezTo>
                  <a:pt x="71656" y="166640"/>
                  <a:pt x="100231" y="92027"/>
                  <a:pt x="89648" y="101023"/>
                </a:cubicBezTo>
                <a:cubicBezTo>
                  <a:pt x="79065" y="110019"/>
                  <a:pt x="6569" y="216381"/>
                  <a:pt x="748" y="224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A4BC0920-215C-F8F8-B8E0-183192A525A3}"/>
              </a:ext>
            </a:extLst>
          </p:cNvPr>
          <p:cNvSpPr/>
          <p:nvPr/>
        </p:nvSpPr>
        <p:spPr>
          <a:xfrm>
            <a:off x="3734762" y="4954131"/>
            <a:ext cx="185180" cy="260037"/>
          </a:xfrm>
          <a:custGeom>
            <a:avLst/>
            <a:gdLst>
              <a:gd name="connsiteX0" fmla="*/ 183188 w 185180"/>
              <a:gd name="connsiteY0" fmla="*/ 2044 h 260037"/>
              <a:gd name="connsiteX1" fmla="*/ 116513 w 185180"/>
              <a:gd name="connsiteY1" fmla="*/ 87769 h 260037"/>
              <a:gd name="connsiteX2" fmla="*/ 40313 w 185180"/>
              <a:gd name="connsiteY2" fmla="*/ 217944 h 260037"/>
              <a:gd name="connsiteX3" fmla="*/ 72063 w 185180"/>
              <a:gd name="connsiteY3" fmla="*/ 144919 h 260037"/>
              <a:gd name="connsiteX4" fmla="*/ 2213 w 185180"/>
              <a:gd name="connsiteY4" fmla="*/ 259219 h 260037"/>
              <a:gd name="connsiteX5" fmla="*/ 24438 w 185180"/>
              <a:gd name="connsiteY5" fmla="*/ 189369 h 260037"/>
              <a:gd name="connsiteX6" fmla="*/ 94288 w 185180"/>
              <a:gd name="connsiteY6" fmla="*/ 62369 h 260037"/>
              <a:gd name="connsiteX7" fmla="*/ 37138 w 185180"/>
              <a:gd name="connsiteY7" fmla="*/ 173494 h 260037"/>
              <a:gd name="connsiteX8" fmla="*/ 183188 w 185180"/>
              <a:gd name="connsiteY8" fmla="*/ 2044 h 2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180" h="260037">
                <a:moveTo>
                  <a:pt x="183188" y="2044"/>
                </a:moveTo>
                <a:cubicBezTo>
                  <a:pt x="196417" y="-12244"/>
                  <a:pt x="140325" y="51786"/>
                  <a:pt x="116513" y="87769"/>
                </a:cubicBezTo>
                <a:cubicBezTo>
                  <a:pt x="92701" y="123752"/>
                  <a:pt x="47721" y="208419"/>
                  <a:pt x="40313" y="217944"/>
                </a:cubicBezTo>
                <a:cubicBezTo>
                  <a:pt x="32905" y="227469"/>
                  <a:pt x="78413" y="138040"/>
                  <a:pt x="72063" y="144919"/>
                </a:cubicBezTo>
                <a:cubicBezTo>
                  <a:pt x="65713" y="151798"/>
                  <a:pt x="10150" y="251811"/>
                  <a:pt x="2213" y="259219"/>
                </a:cubicBezTo>
                <a:cubicBezTo>
                  <a:pt x="-5725" y="266627"/>
                  <a:pt x="9092" y="222177"/>
                  <a:pt x="24438" y="189369"/>
                </a:cubicBezTo>
                <a:cubicBezTo>
                  <a:pt x="39784" y="156561"/>
                  <a:pt x="92171" y="65015"/>
                  <a:pt x="94288" y="62369"/>
                </a:cubicBezTo>
                <a:cubicBezTo>
                  <a:pt x="96405" y="59723"/>
                  <a:pt x="21263" y="181431"/>
                  <a:pt x="37138" y="173494"/>
                </a:cubicBezTo>
                <a:cubicBezTo>
                  <a:pt x="53013" y="165557"/>
                  <a:pt x="169959" y="16332"/>
                  <a:pt x="183188" y="2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E373E862-E426-5F2D-A40E-A7BFDA07DBA7}"/>
              </a:ext>
            </a:extLst>
          </p:cNvPr>
          <p:cNvSpPr/>
          <p:nvPr/>
        </p:nvSpPr>
        <p:spPr>
          <a:xfrm>
            <a:off x="4178192" y="4748199"/>
            <a:ext cx="130283" cy="222464"/>
          </a:xfrm>
          <a:custGeom>
            <a:avLst/>
            <a:gdLst>
              <a:gd name="connsiteX0" fmla="*/ 130283 w 130283"/>
              <a:gd name="connsiteY0" fmla="*/ 1601 h 222464"/>
              <a:gd name="connsiteX1" fmla="*/ 85833 w 130283"/>
              <a:gd name="connsiteY1" fmla="*/ 160351 h 222464"/>
              <a:gd name="connsiteX2" fmla="*/ 89008 w 130283"/>
              <a:gd name="connsiteY2" fmla="*/ 119076 h 222464"/>
              <a:gd name="connsiteX3" fmla="*/ 92183 w 130283"/>
              <a:gd name="connsiteY3" fmla="*/ 217501 h 222464"/>
              <a:gd name="connsiteX4" fmla="*/ 79483 w 130283"/>
              <a:gd name="connsiteY4" fmla="*/ 201626 h 222464"/>
              <a:gd name="connsiteX5" fmla="*/ 108 w 130283"/>
              <a:gd name="connsiteY5" fmla="*/ 147651 h 222464"/>
              <a:gd name="connsiteX6" fmla="*/ 98533 w 130283"/>
              <a:gd name="connsiteY6" fmla="*/ 201626 h 222464"/>
              <a:gd name="connsiteX7" fmla="*/ 82658 w 130283"/>
              <a:gd name="connsiteY7" fmla="*/ 147651 h 222464"/>
              <a:gd name="connsiteX8" fmla="*/ 76308 w 130283"/>
              <a:gd name="connsiteY8" fmla="*/ 4776 h 222464"/>
              <a:gd name="connsiteX9" fmla="*/ 82658 w 130283"/>
              <a:gd name="connsiteY9" fmla="*/ 134951 h 222464"/>
              <a:gd name="connsiteX10" fmla="*/ 85833 w 130283"/>
              <a:gd name="connsiteY10" fmla="*/ 80976 h 222464"/>
              <a:gd name="connsiteX11" fmla="*/ 130283 w 130283"/>
              <a:gd name="connsiteY11" fmla="*/ 1601 h 22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283" h="222464">
                <a:moveTo>
                  <a:pt x="130283" y="1601"/>
                </a:moveTo>
                <a:cubicBezTo>
                  <a:pt x="130283" y="14830"/>
                  <a:pt x="92712" y="140772"/>
                  <a:pt x="85833" y="160351"/>
                </a:cubicBezTo>
                <a:cubicBezTo>
                  <a:pt x="78954" y="179930"/>
                  <a:pt x="87950" y="109551"/>
                  <a:pt x="89008" y="119076"/>
                </a:cubicBezTo>
                <a:cubicBezTo>
                  <a:pt x="90066" y="128601"/>
                  <a:pt x="92183" y="217501"/>
                  <a:pt x="92183" y="217501"/>
                </a:cubicBezTo>
                <a:cubicBezTo>
                  <a:pt x="90596" y="231259"/>
                  <a:pt x="94829" y="213268"/>
                  <a:pt x="79483" y="201626"/>
                </a:cubicBezTo>
                <a:cubicBezTo>
                  <a:pt x="64137" y="189984"/>
                  <a:pt x="-3067" y="147651"/>
                  <a:pt x="108" y="147651"/>
                </a:cubicBezTo>
                <a:cubicBezTo>
                  <a:pt x="3283" y="147651"/>
                  <a:pt x="84775" y="201626"/>
                  <a:pt x="98533" y="201626"/>
                </a:cubicBezTo>
                <a:cubicBezTo>
                  <a:pt x="112291" y="201626"/>
                  <a:pt x="86362" y="180459"/>
                  <a:pt x="82658" y="147651"/>
                </a:cubicBezTo>
                <a:cubicBezTo>
                  <a:pt x="78954" y="114843"/>
                  <a:pt x="76308" y="6893"/>
                  <a:pt x="76308" y="4776"/>
                </a:cubicBezTo>
                <a:cubicBezTo>
                  <a:pt x="76308" y="2659"/>
                  <a:pt x="81071" y="122251"/>
                  <a:pt x="82658" y="134951"/>
                </a:cubicBezTo>
                <a:cubicBezTo>
                  <a:pt x="84245" y="147651"/>
                  <a:pt x="78425" y="101084"/>
                  <a:pt x="85833" y="80976"/>
                </a:cubicBezTo>
                <a:cubicBezTo>
                  <a:pt x="93241" y="60868"/>
                  <a:pt x="130283" y="-11628"/>
                  <a:pt x="130283" y="1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A5982883-B95E-C75A-5DB0-78E276BD3156}"/>
              </a:ext>
            </a:extLst>
          </p:cNvPr>
          <p:cNvSpPr/>
          <p:nvPr/>
        </p:nvSpPr>
        <p:spPr>
          <a:xfrm>
            <a:off x="4457688" y="4708081"/>
            <a:ext cx="146723" cy="229272"/>
          </a:xfrm>
          <a:custGeom>
            <a:avLst/>
            <a:gdLst>
              <a:gd name="connsiteX0" fmla="*/ 12 w 146723"/>
              <a:gd name="connsiteY0" fmla="*/ 444 h 229272"/>
              <a:gd name="connsiteX1" fmla="*/ 79387 w 146723"/>
              <a:gd name="connsiteY1" fmla="*/ 143319 h 229272"/>
              <a:gd name="connsiteX2" fmla="*/ 82562 w 146723"/>
              <a:gd name="connsiteY2" fmla="*/ 98869 h 229272"/>
              <a:gd name="connsiteX3" fmla="*/ 114312 w 146723"/>
              <a:gd name="connsiteY3" fmla="*/ 213169 h 229272"/>
              <a:gd name="connsiteX4" fmla="*/ 114312 w 146723"/>
              <a:gd name="connsiteY4" fmla="*/ 162369 h 229272"/>
              <a:gd name="connsiteX5" fmla="*/ 146062 w 146723"/>
              <a:gd name="connsiteY5" fmla="*/ 229044 h 229272"/>
              <a:gd name="connsiteX6" fmla="*/ 130187 w 146723"/>
              <a:gd name="connsiteY6" fmla="*/ 181419 h 229272"/>
              <a:gd name="connsiteX7" fmla="*/ 66687 w 146723"/>
              <a:gd name="connsiteY7" fmla="*/ 108394 h 229272"/>
              <a:gd name="connsiteX8" fmla="*/ 104787 w 146723"/>
              <a:gd name="connsiteY8" fmla="*/ 146494 h 229272"/>
              <a:gd name="connsiteX9" fmla="*/ 85737 w 146723"/>
              <a:gd name="connsiteY9" fmla="*/ 98869 h 229272"/>
              <a:gd name="connsiteX10" fmla="*/ 12 w 146723"/>
              <a:gd name="connsiteY10" fmla="*/ 444 h 22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723" h="229272">
                <a:moveTo>
                  <a:pt x="12" y="444"/>
                </a:moveTo>
                <a:cubicBezTo>
                  <a:pt x="-1046" y="7852"/>
                  <a:pt x="65629" y="126915"/>
                  <a:pt x="79387" y="143319"/>
                </a:cubicBezTo>
                <a:cubicBezTo>
                  <a:pt x="93145" y="159723"/>
                  <a:pt x="76741" y="87227"/>
                  <a:pt x="82562" y="98869"/>
                </a:cubicBezTo>
                <a:cubicBezTo>
                  <a:pt x="88383" y="110511"/>
                  <a:pt x="109020" y="202586"/>
                  <a:pt x="114312" y="213169"/>
                </a:cubicBezTo>
                <a:cubicBezTo>
                  <a:pt x="119604" y="223752"/>
                  <a:pt x="109020" y="159723"/>
                  <a:pt x="114312" y="162369"/>
                </a:cubicBezTo>
                <a:cubicBezTo>
                  <a:pt x="119604" y="165015"/>
                  <a:pt x="143416" y="225869"/>
                  <a:pt x="146062" y="229044"/>
                </a:cubicBezTo>
                <a:cubicBezTo>
                  <a:pt x="148708" y="232219"/>
                  <a:pt x="143416" y="201527"/>
                  <a:pt x="130187" y="181419"/>
                </a:cubicBezTo>
                <a:cubicBezTo>
                  <a:pt x="116958" y="161311"/>
                  <a:pt x="70920" y="114215"/>
                  <a:pt x="66687" y="108394"/>
                </a:cubicBezTo>
                <a:cubicBezTo>
                  <a:pt x="62454" y="102573"/>
                  <a:pt x="101612" y="148081"/>
                  <a:pt x="104787" y="146494"/>
                </a:cubicBezTo>
                <a:cubicBezTo>
                  <a:pt x="107962" y="144907"/>
                  <a:pt x="98966" y="117390"/>
                  <a:pt x="85737" y="98869"/>
                </a:cubicBezTo>
                <a:cubicBezTo>
                  <a:pt x="72508" y="80348"/>
                  <a:pt x="1070" y="-6964"/>
                  <a:pt x="12" y="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2EC78AC6-E9FA-427A-1D40-8870C1AC748D}"/>
              </a:ext>
            </a:extLst>
          </p:cNvPr>
          <p:cNvSpPr/>
          <p:nvPr/>
        </p:nvSpPr>
        <p:spPr>
          <a:xfrm>
            <a:off x="4800600" y="4784725"/>
            <a:ext cx="381933" cy="331743"/>
          </a:xfrm>
          <a:custGeom>
            <a:avLst/>
            <a:gdLst>
              <a:gd name="connsiteX0" fmla="*/ 0 w 381933"/>
              <a:gd name="connsiteY0" fmla="*/ 0 h 331743"/>
              <a:gd name="connsiteX1" fmla="*/ 266700 w 381933"/>
              <a:gd name="connsiteY1" fmla="*/ 180975 h 331743"/>
              <a:gd name="connsiteX2" fmla="*/ 165100 w 381933"/>
              <a:gd name="connsiteY2" fmla="*/ 44450 h 331743"/>
              <a:gd name="connsiteX3" fmla="*/ 330200 w 381933"/>
              <a:gd name="connsiteY3" fmla="*/ 196850 h 331743"/>
              <a:gd name="connsiteX4" fmla="*/ 381000 w 381933"/>
              <a:gd name="connsiteY4" fmla="*/ 330200 h 331743"/>
              <a:gd name="connsiteX5" fmla="*/ 352425 w 381933"/>
              <a:gd name="connsiteY5" fmla="*/ 257175 h 331743"/>
              <a:gd name="connsiteX6" fmla="*/ 228600 w 381933"/>
              <a:gd name="connsiteY6" fmla="*/ 76200 h 331743"/>
              <a:gd name="connsiteX7" fmla="*/ 228600 w 381933"/>
              <a:gd name="connsiteY7" fmla="*/ 139700 h 331743"/>
              <a:gd name="connsiteX8" fmla="*/ 180975 w 381933"/>
              <a:gd name="connsiteY8" fmla="*/ 111125 h 331743"/>
              <a:gd name="connsiteX9" fmla="*/ 114300 w 381933"/>
              <a:gd name="connsiteY9" fmla="*/ 19050 h 331743"/>
              <a:gd name="connsiteX10" fmla="*/ 171450 w 381933"/>
              <a:gd name="connsiteY10" fmla="*/ 98425 h 331743"/>
              <a:gd name="connsiteX11" fmla="*/ 82550 w 381933"/>
              <a:gd name="connsiteY11" fmla="*/ 57150 h 331743"/>
              <a:gd name="connsiteX12" fmla="*/ 0 w 381933"/>
              <a:gd name="connsiteY12" fmla="*/ 0 h 33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1933" h="331743">
                <a:moveTo>
                  <a:pt x="0" y="0"/>
                </a:moveTo>
                <a:cubicBezTo>
                  <a:pt x="119591" y="86783"/>
                  <a:pt x="239183" y="173567"/>
                  <a:pt x="266700" y="180975"/>
                </a:cubicBezTo>
                <a:cubicBezTo>
                  <a:pt x="294217" y="188383"/>
                  <a:pt x="154517" y="41804"/>
                  <a:pt x="165100" y="44450"/>
                </a:cubicBezTo>
                <a:cubicBezTo>
                  <a:pt x="175683" y="47096"/>
                  <a:pt x="294217" y="149225"/>
                  <a:pt x="330200" y="196850"/>
                </a:cubicBezTo>
                <a:cubicBezTo>
                  <a:pt x="366183" y="244475"/>
                  <a:pt x="377296" y="320146"/>
                  <a:pt x="381000" y="330200"/>
                </a:cubicBezTo>
                <a:cubicBezTo>
                  <a:pt x="384704" y="340254"/>
                  <a:pt x="377825" y="299508"/>
                  <a:pt x="352425" y="257175"/>
                </a:cubicBezTo>
                <a:cubicBezTo>
                  <a:pt x="327025" y="214842"/>
                  <a:pt x="249237" y="95779"/>
                  <a:pt x="228600" y="76200"/>
                </a:cubicBezTo>
                <a:cubicBezTo>
                  <a:pt x="207963" y="56621"/>
                  <a:pt x="236537" y="133879"/>
                  <a:pt x="228600" y="139700"/>
                </a:cubicBezTo>
                <a:cubicBezTo>
                  <a:pt x="220663" y="145521"/>
                  <a:pt x="200025" y="131233"/>
                  <a:pt x="180975" y="111125"/>
                </a:cubicBezTo>
                <a:cubicBezTo>
                  <a:pt x="161925" y="91017"/>
                  <a:pt x="115888" y="21167"/>
                  <a:pt x="114300" y="19050"/>
                </a:cubicBezTo>
                <a:cubicBezTo>
                  <a:pt x="112712" y="16933"/>
                  <a:pt x="176742" y="92075"/>
                  <a:pt x="171450" y="98425"/>
                </a:cubicBezTo>
                <a:cubicBezTo>
                  <a:pt x="166158" y="104775"/>
                  <a:pt x="82550" y="57150"/>
                  <a:pt x="82550" y="57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6EC0470F-559F-E55F-7172-5D888347DF28}"/>
              </a:ext>
            </a:extLst>
          </p:cNvPr>
          <p:cNvSpPr/>
          <p:nvPr/>
        </p:nvSpPr>
        <p:spPr>
          <a:xfrm>
            <a:off x="4565347" y="4657633"/>
            <a:ext cx="185928" cy="236703"/>
          </a:xfrm>
          <a:custGeom>
            <a:avLst/>
            <a:gdLst>
              <a:gd name="connsiteX0" fmla="*/ 303 w 185928"/>
              <a:gd name="connsiteY0" fmla="*/ 92 h 236703"/>
              <a:gd name="connsiteX1" fmla="*/ 124128 w 185928"/>
              <a:gd name="connsiteY1" fmla="*/ 114392 h 236703"/>
              <a:gd name="connsiteX2" fmla="*/ 111428 w 185928"/>
              <a:gd name="connsiteY2" fmla="*/ 54067 h 236703"/>
              <a:gd name="connsiteX3" fmla="*/ 178103 w 185928"/>
              <a:gd name="connsiteY3" fmla="*/ 235042 h 236703"/>
              <a:gd name="connsiteX4" fmla="*/ 165403 w 185928"/>
              <a:gd name="connsiteY4" fmla="*/ 136617 h 236703"/>
              <a:gd name="connsiteX5" fmla="*/ 303 w 185928"/>
              <a:gd name="connsiteY5" fmla="*/ 92 h 23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928" h="236703">
                <a:moveTo>
                  <a:pt x="303" y="92"/>
                </a:moveTo>
                <a:cubicBezTo>
                  <a:pt x="-6576" y="-3612"/>
                  <a:pt x="105607" y="105396"/>
                  <a:pt x="124128" y="114392"/>
                </a:cubicBezTo>
                <a:cubicBezTo>
                  <a:pt x="142649" y="123388"/>
                  <a:pt x="102432" y="33959"/>
                  <a:pt x="111428" y="54067"/>
                </a:cubicBezTo>
                <a:cubicBezTo>
                  <a:pt x="120424" y="74175"/>
                  <a:pt x="169107" y="221284"/>
                  <a:pt x="178103" y="235042"/>
                </a:cubicBezTo>
                <a:cubicBezTo>
                  <a:pt x="187099" y="248800"/>
                  <a:pt x="193978" y="173659"/>
                  <a:pt x="165403" y="136617"/>
                </a:cubicBezTo>
                <a:cubicBezTo>
                  <a:pt x="136828" y="99575"/>
                  <a:pt x="7182" y="3796"/>
                  <a:pt x="303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7C09EF32-C0C2-5BC6-D917-C0C214293435}"/>
              </a:ext>
            </a:extLst>
          </p:cNvPr>
          <p:cNvSpPr/>
          <p:nvPr/>
        </p:nvSpPr>
        <p:spPr>
          <a:xfrm>
            <a:off x="4571603" y="4772015"/>
            <a:ext cx="233220" cy="232883"/>
          </a:xfrm>
          <a:custGeom>
            <a:avLst/>
            <a:gdLst>
              <a:gd name="connsiteX0" fmla="*/ 397 w 233220"/>
              <a:gd name="connsiteY0" fmla="*/ 10 h 232883"/>
              <a:gd name="connsiteX1" fmla="*/ 79772 w 233220"/>
              <a:gd name="connsiteY1" fmla="*/ 98435 h 232883"/>
              <a:gd name="connsiteX2" fmla="*/ 136922 w 233220"/>
              <a:gd name="connsiteY2" fmla="*/ 184160 h 232883"/>
              <a:gd name="connsiteX3" fmla="*/ 124222 w 233220"/>
              <a:gd name="connsiteY3" fmla="*/ 73035 h 232883"/>
              <a:gd name="connsiteX4" fmla="*/ 232172 w 233220"/>
              <a:gd name="connsiteY4" fmla="*/ 231785 h 232883"/>
              <a:gd name="connsiteX5" fmla="*/ 175022 w 233220"/>
              <a:gd name="connsiteY5" fmla="*/ 139710 h 232883"/>
              <a:gd name="connsiteX6" fmla="*/ 108347 w 233220"/>
              <a:gd name="connsiteY6" fmla="*/ 69860 h 232883"/>
              <a:gd name="connsiteX7" fmla="*/ 133747 w 233220"/>
              <a:gd name="connsiteY7" fmla="*/ 177810 h 232883"/>
              <a:gd name="connsiteX8" fmla="*/ 57547 w 233220"/>
              <a:gd name="connsiteY8" fmla="*/ 101610 h 232883"/>
              <a:gd name="connsiteX9" fmla="*/ 35322 w 233220"/>
              <a:gd name="connsiteY9" fmla="*/ 130185 h 232883"/>
              <a:gd name="connsiteX10" fmla="*/ 48022 w 233220"/>
              <a:gd name="connsiteY10" fmla="*/ 92085 h 232883"/>
              <a:gd name="connsiteX11" fmla="*/ 397 w 233220"/>
              <a:gd name="connsiteY11" fmla="*/ 10 h 23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220" h="232883">
                <a:moveTo>
                  <a:pt x="397" y="10"/>
                </a:moveTo>
                <a:cubicBezTo>
                  <a:pt x="5688" y="1068"/>
                  <a:pt x="57018" y="67743"/>
                  <a:pt x="79772" y="98435"/>
                </a:cubicBezTo>
                <a:cubicBezTo>
                  <a:pt x="102526" y="129127"/>
                  <a:pt x="129514" y="188393"/>
                  <a:pt x="136922" y="184160"/>
                </a:cubicBezTo>
                <a:cubicBezTo>
                  <a:pt x="144330" y="179927"/>
                  <a:pt x="108347" y="65098"/>
                  <a:pt x="124222" y="73035"/>
                </a:cubicBezTo>
                <a:cubicBezTo>
                  <a:pt x="140097" y="80972"/>
                  <a:pt x="223705" y="220673"/>
                  <a:pt x="232172" y="231785"/>
                </a:cubicBezTo>
                <a:cubicBezTo>
                  <a:pt x="240639" y="242897"/>
                  <a:pt x="195660" y="166698"/>
                  <a:pt x="175022" y="139710"/>
                </a:cubicBezTo>
                <a:cubicBezTo>
                  <a:pt x="154384" y="112722"/>
                  <a:pt x="115226" y="63510"/>
                  <a:pt x="108347" y="69860"/>
                </a:cubicBezTo>
                <a:cubicBezTo>
                  <a:pt x="101468" y="76210"/>
                  <a:pt x="142214" y="172518"/>
                  <a:pt x="133747" y="177810"/>
                </a:cubicBezTo>
                <a:cubicBezTo>
                  <a:pt x="125280" y="183102"/>
                  <a:pt x="73951" y="109548"/>
                  <a:pt x="57547" y="101610"/>
                </a:cubicBezTo>
                <a:cubicBezTo>
                  <a:pt x="41143" y="93673"/>
                  <a:pt x="36909" y="131772"/>
                  <a:pt x="35322" y="130185"/>
                </a:cubicBezTo>
                <a:cubicBezTo>
                  <a:pt x="33735" y="128598"/>
                  <a:pt x="51726" y="108489"/>
                  <a:pt x="48022" y="92085"/>
                </a:cubicBezTo>
                <a:cubicBezTo>
                  <a:pt x="44318" y="75681"/>
                  <a:pt x="-4894" y="-1048"/>
                  <a:pt x="397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9C91E117-589B-B547-A68C-DE5FD377F210}"/>
              </a:ext>
            </a:extLst>
          </p:cNvPr>
          <p:cNvSpPr/>
          <p:nvPr/>
        </p:nvSpPr>
        <p:spPr>
          <a:xfrm>
            <a:off x="4790544" y="4833549"/>
            <a:ext cx="368340" cy="345812"/>
          </a:xfrm>
          <a:custGeom>
            <a:avLst/>
            <a:gdLst>
              <a:gd name="connsiteX0" fmla="*/ 531 w 368340"/>
              <a:gd name="connsiteY0" fmla="*/ 1976 h 345812"/>
              <a:gd name="connsiteX1" fmla="*/ 108481 w 368340"/>
              <a:gd name="connsiteY1" fmla="*/ 109926 h 345812"/>
              <a:gd name="connsiteX2" fmla="*/ 168806 w 368340"/>
              <a:gd name="connsiteY2" fmla="*/ 249626 h 345812"/>
              <a:gd name="connsiteX3" fmla="*/ 162456 w 368340"/>
              <a:gd name="connsiteY3" fmla="*/ 202001 h 345812"/>
              <a:gd name="connsiteX4" fmla="*/ 260881 w 368340"/>
              <a:gd name="connsiteY4" fmla="*/ 303601 h 345812"/>
              <a:gd name="connsiteX5" fmla="*/ 245006 w 368340"/>
              <a:gd name="connsiteY5" fmla="*/ 205176 h 345812"/>
              <a:gd name="connsiteX6" fmla="*/ 276756 w 368340"/>
              <a:gd name="connsiteY6" fmla="*/ 313126 h 345812"/>
              <a:gd name="connsiteX7" fmla="*/ 276756 w 368340"/>
              <a:gd name="connsiteY7" fmla="*/ 179776 h 345812"/>
              <a:gd name="connsiteX8" fmla="*/ 365656 w 368340"/>
              <a:gd name="connsiteY8" fmla="*/ 344876 h 345812"/>
              <a:gd name="connsiteX9" fmla="*/ 337081 w 368340"/>
              <a:gd name="connsiteY9" fmla="*/ 243276 h 345812"/>
              <a:gd name="connsiteX10" fmla="*/ 254531 w 368340"/>
              <a:gd name="connsiteY10" fmla="*/ 163901 h 345812"/>
              <a:gd name="connsiteX11" fmla="*/ 283106 w 368340"/>
              <a:gd name="connsiteY11" fmla="*/ 284551 h 345812"/>
              <a:gd name="connsiteX12" fmla="*/ 238656 w 368340"/>
              <a:gd name="connsiteY12" fmla="*/ 179776 h 345812"/>
              <a:gd name="connsiteX13" fmla="*/ 130706 w 368340"/>
              <a:gd name="connsiteY13" fmla="*/ 55951 h 345812"/>
              <a:gd name="connsiteX14" fmla="*/ 241831 w 368340"/>
              <a:gd name="connsiteY14" fmla="*/ 176601 h 345812"/>
              <a:gd name="connsiteX15" fmla="*/ 264056 w 368340"/>
              <a:gd name="connsiteY15" fmla="*/ 243276 h 345812"/>
              <a:gd name="connsiteX16" fmla="*/ 200556 w 368340"/>
              <a:gd name="connsiteY16" fmla="*/ 211526 h 345812"/>
              <a:gd name="connsiteX17" fmla="*/ 175156 w 368340"/>
              <a:gd name="connsiteY17" fmla="*/ 208351 h 345812"/>
              <a:gd name="connsiteX18" fmla="*/ 133881 w 368340"/>
              <a:gd name="connsiteY18" fmla="*/ 132151 h 345812"/>
              <a:gd name="connsiteX19" fmla="*/ 67206 w 368340"/>
              <a:gd name="connsiteY19" fmla="*/ 75001 h 345812"/>
              <a:gd name="connsiteX20" fmla="*/ 98956 w 368340"/>
              <a:gd name="connsiteY20" fmla="*/ 135326 h 345812"/>
              <a:gd name="connsiteX21" fmla="*/ 67206 w 368340"/>
              <a:gd name="connsiteY21" fmla="*/ 46426 h 345812"/>
              <a:gd name="connsiteX22" fmla="*/ 531 w 368340"/>
              <a:gd name="connsiteY22" fmla="*/ 1976 h 34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8340" h="345812">
                <a:moveTo>
                  <a:pt x="531" y="1976"/>
                </a:moveTo>
                <a:cubicBezTo>
                  <a:pt x="7410" y="12559"/>
                  <a:pt x="80435" y="68651"/>
                  <a:pt x="108481" y="109926"/>
                </a:cubicBezTo>
                <a:cubicBezTo>
                  <a:pt x="136527" y="151201"/>
                  <a:pt x="159810" y="234280"/>
                  <a:pt x="168806" y="249626"/>
                </a:cubicBezTo>
                <a:cubicBezTo>
                  <a:pt x="177802" y="264972"/>
                  <a:pt x="147110" y="193005"/>
                  <a:pt x="162456" y="202001"/>
                </a:cubicBezTo>
                <a:cubicBezTo>
                  <a:pt x="177802" y="210997"/>
                  <a:pt x="247123" y="303072"/>
                  <a:pt x="260881" y="303601"/>
                </a:cubicBezTo>
                <a:cubicBezTo>
                  <a:pt x="274639" y="304130"/>
                  <a:pt x="242360" y="203589"/>
                  <a:pt x="245006" y="205176"/>
                </a:cubicBezTo>
                <a:cubicBezTo>
                  <a:pt x="247652" y="206764"/>
                  <a:pt x="271464" y="317359"/>
                  <a:pt x="276756" y="313126"/>
                </a:cubicBezTo>
                <a:cubicBezTo>
                  <a:pt x="282048" y="308893"/>
                  <a:pt x="261939" y="174484"/>
                  <a:pt x="276756" y="179776"/>
                </a:cubicBezTo>
                <a:cubicBezTo>
                  <a:pt x="291573" y="185068"/>
                  <a:pt x="355602" y="334293"/>
                  <a:pt x="365656" y="344876"/>
                </a:cubicBezTo>
                <a:cubicBezTo>
                  <a:pt x="375710" y="355459"/>
                  <a:pt x="355602" y="273439"/>
                  <a:pt x="337081" y="243276"/>
                </a:cubicBezTo>
                <a:cubicBezTo>
                  <a:pt x="318560" y="213114"/>
                  <a:pt x="263527" y="157022"/>
                  <a:pt x="254531" y="163901"/>
                </a:cubicBezTo>
                <a:cubicBezTo>
                  <a:pt x="245535" y="170780"/>
                  <a:pt x="285752" y="281905"/>
                  <a:pt x="283106" y="284551"/>
                </a:cubicBezTo>
                <a:cubicBezTo>
                  <a:pt x="280460" y="287197"/>
                  <a:pt x="264056" y="217876"/>
                  <a:pt x="238656" y="179776"/>
                </a:cubicBezTo>
                <a:cubicBezTo>
                  <a:pt x="213256" y="141676"/>
                  <a:pt x="130177" y="56480"/>
                  <a:pt x="130706" y="55951"/>
                </a:cubicBezTo>
                <a:cubicBezTo>
                  <a:pt x="131235" y="55422"/>
                  <a:pt x="219606" y="145380"/>
                  <a:pt x="241831" y="176601"/>
                </a:cubicBezTo>
                <a:cubicBezTo>
                  <a:pt x="264056" y="207822"/>
                  <a:pt x="270935" y="237455"/>
                  <a:pt x="264056" y="243276"/>
                </a:cubicBezTo>
                <a:cubicBezTo>
                  <a:pt x="257177" y="249097"/>
                  <a:pt x="215373" y="217347"/>
                  <a:pt x="200556" y="211526"/>
                </a:cubicBezTo>
                <a:cubicBezTo>
                  <a:pt x="185739" y="205705"/>
                  <a:pt x="186268" y="221580"/>
                  <a:pt x="175156" y="208351"/>
                </a:cubicBezTo>
                <a:cubicBezTo>
                  <a:pt x="164044" y="195122"/>
                  <a:pt x="151873" y="154376"/>
                  <a:pt x="133881" y="132151"/>
                </a:cubicBezTo>
                <a:cubicBezTo>
                  <a:pt x="115889" y="109926"/>
                  <a:pt x="73027" y="74472"/>
                  <a:pt x="67206" y="75001"/>
                </a:cubicBezTo>
                <a:cubicBezTo>
                  <a:pt x="61385" y="75530"/>
                  <a:pt x="98956" y="140088"/>
                  <a:pt x="98956" y="135326"/>
                </a:cubicBezTo>
                <a:cubicBezTo>
                  <a:pt x="98956" y="130564"/>
                  <a:pt x="78848" y="67063"/>
                  <a:pt x="67206" y="46426"/>
                </a:cubicBezTo>
                <a:cubicBezTo>
                  <a:pt x="55564" y="25789"/>
                  <a:pt x="-6348" y="-8607"/>
                  <a:pt x="531" y="1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336472A3-F5F2-D8E7-8E0F-3C37ED925F27}"/>
              </a:ext>
            </a:extLst>
          </p:cNvPr>
          <p:cNvSpPr/>
          <p:nvPr/>
        </p:nvSpPr>
        <p:spPr>
          <a:xfrm>
            <a:off x="4361993" y="5340302"/>
            <a:ext cx="64821" cy="219125"/>
          </a:xfrm>
          <a:custGeom>
            <a:avLst/>
            <a:gdLst>
              <a:gd name="connsiteX0" fmla="*/ 63957 w 64821"/>
              <a:gd name="connsiteY0" fmla="*/ 48 h 219125"/>
              <a:gd name="connsiteX1" fmla="*/ 457 w 64821"/>
              <a:gd name="connsiteY1" fmla="*/ 127048 h 219125"/>
              <a:gd name="connsiteX2" fmla="*/ 35382 w 64821"/>
              <a:gd name="connsiteY2" fmla="*/ 101648 h 219125"/>
              <a:gd name="connsiteX3" fmla="*/ 35382 w 64821"/>
              <a:gd name="connsiteY3" fmla="*/ 219123 h 219125"/>
              <a:gd name="connsiteX4" fmla="*/ 51257 w 64821"/>
              <a:gd name="connsiteY4" fmla="*/ 98473 h 219125"/>
              <a:gd name="connsiteX5" fmla="*/ 54432 w 64821"/>
              <a:gd name="connsiteY5" fmla="*/ 88948 h 219125"/>
              <a:gd name="connsiteX6" fmla="*/ 38557 w 64821"/>
              <a:gd name="connsiteY6" fmla="*/ 111173 h 219125"/>
              <a:gd name="connsiteX7" fmla="*/ 63957 w 64821"/>
              <a:gd name="connsiteY7" fmla="*/ 48 h 2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21" h="219125">
                <a:moveTo>
                  <a:pt x="63957" y="48"/>
                </a:moveTo>
                <a:cubicBezTo>
                  <a:pt x="57607" y="2694"/>
                  <a:pt x="5219" y="110115"/>
                  <a:pt x="457" y="127048"/>
                </a:cubicBezTo>
                <a:cubicBezTo>
                  <a:pt x="-4305" y="143981"/>
                  <a:pt x="29561" y="86302"/>
                  <a:pt x="35382" y="101648"/>
                </a:cubicBezTo>
                <a:cubicBezTo>
                  <a:pt x="41203" y="116994"/>
                  <a:pt x="32736" y="219652"/>
                  <a:pt x="35382" y="219123"/>
                </a:cubicBezTo>
                <a:cubicBezTo>
                  <a:pt x="38028" y="218594"/>
                  <a:pt x="48082" y="120169"/>
                  <a:pt x="51257" y="98473"/>
                </a:cubicBezTo>
                <a:cubicBezTo>
                  <a:pt x="54432" y="76777"/>
                  <a:pt x="56549" y="86831"/>
                  <a:pt x="54432" y="88948"/>
                </a:cubicBezTo>
                <a:cubicBezTo>
                  <a:pt x="52315" y="91065"/>
                  <a:pt x="37499" y="118581"/>
                  <a:pt x="38557" y="111173"/>
                </a:cubicBezTo>
                <a:cubicBezTo>
                  <a:pt x="39615" y="103765"/>
                  <a:pt x="70307" y="-2598"/>
                  <a:pt x="63957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867175D6-0EB3-9D6A-AE9F-66616A03B364}"/>
              </a:ext>
            </a:extLst>
          </p:cNvPr>
          <p:cNvSpPr/>
          <p:nvPr/>
        </p:nvSpPr>
        <p:spPr>
          <a:xfrm>
            <a:off x="4444860" y="5327631"/>
            <a:ext cx="140098" cy="263657"/>
          </a:xfrm>
          <a:custGeom>
            <a:avLst/>
            <a:gdLst>
              <a:gd name="connsiteX0" fmla="*/ 41415 w 140098"/>
              <a:gd name="connsiteY0" fmla="*/ 19 h 263657"/>
              <a:gd name="connsiteX1" fmla="*/ 123965 w 140098"/>
              <a:gd name="connsiteY1" fmla="*/ 127019 h 263657"/>
              <a:gd name="connsiteX2" fmla="*/ 92215 w 140098"/>
              <a:gd name="connsiteY2" fmla="*/ 117494 h 263657"/>
              <a:gd name="connsiteX3" fmla="*/ 139840 w 140098"/>
              <a:gd name="connsiteY3" fmla="*/ 215919 h 263657"/>
              <a:gd name="connsiteX4" fmla="*/ 66815 w 140098"/>
              <a:gd name="connsiteY4" fmla="*/ 95269 h 263657"/>
              <a:gd name="connsiteX5" fmla="*/ 47765 w 140098"/>
              <a:gd name="connsiteY5" fmla="*/ 158769 h 263657"/>
              <a:gd name="connsiteX6" fmla="*/ 140 w 140098"/>
              <a:gd name="connsiteY6" fmla="*/ 263544 h 263657"/>
              <a:gd name="connsiteX7" fmla="*/ 35065 w 140098"/>
              <a:gd name="connsiteY7" fmla="*/ 177819 h 263657"/>
              <a:gd name="connsiteX8" fmla="*/ 89040 w 140098"/>
              <a:gd name="connsiteY8" fmla="*/ 117494 h 263657"/>
              <a:gd name="connsiteX9" fmla="*/ 41415 w 140098"/>
              <a:gd name="connsiteY9" fmla="*/ 19 h 263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098" h="263657">
                <a:moveTo>
                  <a:pt x="41415" y="19"/>
                </a:moveTo>
                <a:cubicBezTo>
                  <a:pt x="47236" y="1607"/>
                  <a:pt x="115498" y="107440"/>
                  <a:pt x="123965" y="127019"/>
                </a:cubicBezTo>
                <a:cubicBezTo>
                  <a:pt x="132432" y="146598"/>
                  <a:pt x="89569" y="102677"/>
                  <a:pt x="92215" y="117494"/>
                </a:cubicBezTo>
                <a:cubicBezTo>
                  <a:pt x="94861" y="132311"/>
                  <a:pt x="144073" y="219623"/>
                  <a:pt x="139840" y="215919"/>
                </a:cubicBezTo>
                <a:cubicBezTo>
                  <a:pt x="135607" y="212215"/>
                  <a:pt x="82161" y="104794"/>
                  <a:pt x="66815" y="95269"/>
                </a:cubicBezTo>
                <a:cubicBezTo>
                  <a:pt x="51469" y="85744"/>
                  <a:pt x="58878" y="130723"/>
                  <a:pt x="47765" y="158769"/>
                </a:cubicBezTo>
                <a:cubicBezTo>
                  <a:pt x="36652" y="186815"/>
                  <a:pt x="2257" y="260369"/>
                  <a:pt x="140" y="263544"/>
                </a:cubicBezTo>
                <a:cubicBezTo>
                  <a:pt x="-1977" y="266719"/>
                  <a:pt x="20248" y="202161"/>
                  <a:pt x="35065" y="177819"/>
                </a:cubicBezTo>
                <a:cubicBezTo>
                  <a:pt x="49882" y="153477"/>
                  <a:pt x="86394" y="142365"/>
                  <a:pt x="89040" y="117494"/>
                </a:cubicBezTo>
                <a:cubicBezTo>
                  <a:pt x="91686" y="92623"/>
                  <a:pt x="35594" y="-1569"/>
                  <a:pt x="41415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586A24AE-FB3C-D532-D26A-F8DE45262042}"/>
              </a:ext>
            </a:extLst>
          </p:cNvPr>
          <p:cNvSpPr/>
          <p:nvPr/>
        </p:nvSpPr>
        <p:spPr>
          <a:xfrm>
            <a:off x="4108309" y="5644942"/>
            <a:ext cx="460939" cy="508709"/>
          </a:xfrm>
          <a:custGeom>
            <a:avLst/>
            <a:gdLst>
              <a:gd name="connsiteX0" fmla="*/ 460516 w 460939"/>
              <a:gd name="connsiteY0" fmla="*/ 208 h 508709"/>
              <a:gd name="connsiteX1" fmla="*/ 168416 w 460939"/>
              <a:gd name="connsiteY1" fmla="*/ 95458 h 508709"/>
              <a:gd name="connsiteX2" fmla="*/ 266841 w 460939"/>
              <a:gd name="connsiteY2" fmla="*/ 89108 h 508709"/>
              <a:gd name="connsiteX3" fmla="*/ 117616 w 460939"/>
              <a:gd name="connsiteY3" fmla="*/ 187533 h 508709"/>
              <a:gd name="connsiteX4" fmla="*/ 168416 w 460939"/>
              <a:gd name="connsiteY4" fmla="*/ 193883 h 508709"/>
              <a:gd name="connsiteX5" fmla="*/ 104916 w 460939"/>
              <a:gd name="connsiteY5" fmla="*/ 257383 h 508709"/>
              <a:gd name="connsiteX6" fmla="*/ 98566 w 460939"/>
              <a:gd name="connsiteY6" fmla="*/ 339933 h 508709"/>
              <a:gd name="connsiteX7" fmla="*/ 141 w 460939"/>
              <a:gd name="connsiteY7" fmla="*/ 508208 h 508709"/>
              <a:gd name="connsiteX8" fmla="*/ 79516 w 460939"/>
              <a:gd name="connsiteY8" fmla="*/ 384383 h 508709"/>
              <a:gd name="connsiteX9" fmla="*/ 190641 w 460939"/>
              <a:gd name="connsiteY9" fmla="*/ 178008 h 508709"/>
              <a:gd name="connsiteX10" fmla="*/ 206516 w 460939"/>
              <a:gd name="connsiteY10" fmla="*/ 124033 h 508709"/>
              <a:gd name="connsiteX11" fmla="*/ 289066 w 460939"/>
              <a:gd name="connsiteY11" fmla="*/ 89108 h 508709"/>
              <a:gd name="connsiteX12" fmla="*/ 235091 w 460939"/>
              <a:gd name="connsiteY12" fmla="*/ 70058 h 508709"/>
              <a:gd name="connsiteX13" fmla="*/ 460516 w 460939"/>
              <a:gd name="connsiteY13" fmla="*/ 208 h 50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0939" h="508709">
                <a:moveTo>
                  <a:pt x="460516" y="208"/>
                </a:moveTo>
                <a:cubicBezTo>
                  <a:pt x="449403" y="4441"/>
                  <a:pt x="200695" y="80641"/>
                  <a:pt x="168416" y="95458"/>
                </a:cubicBezTo>
                <a:cubicBezTo>
                  <a:pt x="136137" y="110275"/>
                  <a:pt x="275308" y="73762"/>
                  <a:pt x="266841" y="89108"/>
                </a:cubicBezTo>
                <a:cubicBezTo>
                  <a:pt x="258374" y="104454"/>
                  <a:pt x="134020" y="170071"/>
                  <a:pt x="117616" y="187533"/>
                </a:cubicBezTo>
                <a:cubicBezTo>
                  <a:pt x="101212" y="204996"/>
                  <a:pt x="170533" y="182241"/>
                  <a:pt x="168416" y="193883"/>
                </a:cubicBezTo>
                <a:cubicBezTo>
                  <a:pt x="166299" y="205525"/>
                  <a:pt x="116558" y="233041"/>
                  <a:pt x="104916" y="257383"/>
                </a:cubicBezTo>
                <a:cubicBezTo>
                  <a:pt x="93274" y="281725"/>
                  <a:pt x="116028" y="298129"/>
                  <a:pt x="98566" y="339933"/>
                </a:cubicBezTo>
                <a:cubicBezTo>
                  <a:pt x="81104" y="381737"/>
                  <a:pt x="3316" y="500800"/>
                  <a:pt x="141" y="508208"/>
                </a:cubicBezTo>
                <a:cubicBezTo>
                  <a:pt x="-3034" y="515616"/>
                  <a:pt x="47766" y="439416"/>
                  <a:pt x="79516" y="384383"/>
                </a:cubicBezTo>
                <a:cubicBezTo>
                  <a:pt x="111266" y="329350"/>
                  <a:pt x="169474" y="221400"/>
                  <a:pt x="190641" y="178008"/>
                </a:cubicBezTo>
                <a:cubicBezTo>
                  <a:pt x="211808" y="134616"/>
                  <a:pt x="190112" y="138850"/>
                  <a:pt x="206516" y="124033"/>
                </a:cubicBezTo>
                <a:cubicBezTo>
                  <a:pt x="222920" y="109216"/>
                  <a:pt x="284304" y="98104"/>
                  <a:pt x="289066" y="89108"/>
                </a:cubicBezTo>
                <a:cubicBezTo>
                  <a:pt x="293828" y="80112"/>
                  <a:pt x="209691" y="82758"/>
                  <a:pt x="235091" y="70058"/>
                </a:cubicBezTo>
                <a:cubicBezTo>
                  <a:pt x="260491" y="57358"/>
                  <a:pt x="471629" y="-4025"/>
                  <a:pt x="460516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22C152BC-5B68-346F-CAF6-1CE2047D86A8}"/>
              </a:ext>
            </a:extLst>
          </p:cNvPr>
          <p:cNvSpPr/>
          <p:nvPr/>
        </p:nvSpPr>
        <p:spPr>
          <a:xfrm>
            <a:off x="4225854" y="5708339"/>
            <a:ext cx="371917" cy="349563"/>
          </a:xfrm>
          <a:custGeom>
            <a:avLst/>
            <a:gdLst>
              <a:gd name="connsiteX0" fmla="*/ 371546 w 371917"/>
              <a:gd name="connsiteY0" fmla="*/ 311 h 349563"/>
              <a:gd name="connsiteX1" fmla="*/ 104846 w 371917"/>
              <a:gd name="connsiteY1" fmla="*/ 149536 h 349563"/>
              <a:gd name="connsiteX2" fmla="*/ 152471 w 371917"/>
              <a:gd name="connsiteY2" fmla="*/ 181286 h 349563"/>
              <a:gd name="connsiteX3" fmla="*/ 161996 w 371917"/>
              <a:gd name="connsiteY3" fmla="*/ 232086 h 349563"/>
              <a:gd name="connsiteX4" fmla="*/ 177871 w 371917"/>
              <a:gd name="connsiteY4" fmla="*/ 238436 h 349563"/>
              <a:gd name="connsiteX5" fmla="*/ 71 w 371917"/>
              <a:gd name="connsiteY5" fmla="*/ 349561 h 349563"/>
              <a:gd name="connsiteX6" fmla="*/ 155646 w 371917"/>
              <a:gd name="connsiteY6" fmla="*/ 241611 h 349563"/>
              <a:gd name="connsiteX7" fmla="*/ 111196 w 371917"/>
              <a:gd name="connsiteY7" fmla="*/ 181286 h 349563"/>
              <a:gd name="connsiteX8" fmla="*/ 161996 w 371917"/>
              <a:gd name="connsiteY8" fmla="*/ 111436 h 349563"/>
              <a:gd name="connsiteX9" fmla="*/ 371546 w 371917"/>
              <a:gd name="connsiteY9" fmla="*/ 311 h 34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917" h="349563">
                <a:moveTo>
                  <a:pt x="371546" y="311"/>
                </a:moveTo>
                <a:cubicBezTo>
                  <a:pt x="362021" y="6661"/>
                  <a:pt x="141359" y="119373"/>
                  <a:pt x="104846" y="149536"/>
                </a:cubicBezTo>
                <a:cubicBezTo>
                  <a:pt x="68333" y="179699"/>
                  <a:pt x="142946" y="167528"/>
                  <a:pt x="152471" y="181286"/>
                </a:cubicBezTo>
                <a:cubicBezTo>
                  <a:pt x="161996" y="195044"/>
                  <a:pt x="157763" y="222561"/>
                  <a:pt x="161996" y="232086"/>
                </a:cubicBezTo>
                <a:cubicBezTo>
                  <a:pt x="166229" y="241611"/>
                  <a:pt x="204858" y="218857"/>
                  <a:pt x="177871" y="238436"/>
                </a:cubicBezTo>
                <a:cubicBezTo>
                  <a:pt x="150884" y="258015"/>
                  <a:pt x="3775" y="349032"/>
                  <a:pt x="71" y="349561"/>
                </a:cubicBezTo>
                <a:cubicBezTo>
                  <a:pt x="-3633" y="350090"/>
                  <a:pt x="137125" y="269657"/>
                  <a:pt x="155646" y="241611"/>
                </a:cubicBezTo>
                <a:cubicBezTo>
                  <a:pt x="174167" y="213565"/>
                  <a:pt x="110138" y="202982"/>
                  <a:pt x="111196" y="181286"/>
                </a:cubicBezTo>
                <a:cubicBezTo>
                  <a:pt x="112254" y="159590"/>
                  <a:pt x="119133" y="136307"/>
                  <a:pt x="161996" y="111436"/>
                </a:cubicBezTo>
                <a:cubicBezTo>
                  <a:pt x="204858" y="86565"/>
                  <a:pt x="381071" y="-6039"/>
                  <a:pt x="371546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819F90ED-D843-B48F-D661-78EB7C169F6A}"/>
              </a:ext>
            </a:extLst>
          </p:cNvPr>
          <p:cNvSpPr/>
          <p:nvPr/>
        </p:nvSpPr>
        <p:spPr>
          <a:xfrm>
            <a:off x="4193290" y="5749790"/>
            <a:ext cx="467620" cy="416972"/>
          </a:xfrm>
          <a:custGeom>
            <a:avLst/>
            <a:gdLst>
              <a:gd name="connsiteX0" fmla="*/ 467610 w 467620"/>
              <a:gd name="connsiteY0" fmla="*/ 135 h 416972"/>
              <a:gd name="connsiteX1" fmla="*/ 280285 w 467620"/>
              <a:gd name="connsiteY1" fmla="*/ 111260 h 416972"/>
              <a:gd name="connsiteX2" fmla="*/ 381885 w 467620"/>
              <a:gd name="connsiteY2" fmla="*/ 174760 h 416972"/>
              <a:gd name="connsiteX3" fmla="*/ 885 w 467620"/>
              <a:gd name="connsiteY3" fmla="*/ 416060 h 416972"/>
              <a:gd name="connsiteX4" fmla="*/ 280285 w 467620"/>
              <a:gd name="connsiteY4" fmla="*/ 254135 h 416972"/>
              <a:gd name="connsiteX5" fmla="*/ 394585 w 467620"/>
              <a:gd name="connsiteY5" fmla="*/ 171585 h 416972"/>
              <a:gd name="connsiteX6" fmla="*/ 308860 w 467620"/>
              <a:gd name="connsiteY6" fmla="*/ 120785 h 416972"/>
              <a:gd name="connsiteX7" fmla="*/ 270760 w 467620"/>
              <a:gd name="connsiteY7" fmla="*/ 89035 h 416972"/>
              <a:gd name="connsiteX8" fmla="*/ 467610 w 467620"/>
              <a:gd name="connsiteY8" fmla="*/ 135 h 41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620" h="416972">
                <a:moveTo>
                  <a:pt x="467610" y="135"/>
                </a:moveTo>
                <a:cubicBezTo>
                  <a:pt x="469197" y="3839"/>
                  <a:pt x="294572" y="82156"/>
                  <a:pt x="280285" y="111260"/>
                </a:cubicBezTo>
                <a:cubicBezTo>
                  <a:pt x="265998" y="140364"/>
                  <a:pt x="428452" y="123960"/>
                  <a:pt x="381885" y="174760"/>
                </a:cubicBezTo>
                <a:cubicBezTo>
                  <a:pt x="335318" y="225560"/>
                  <a:pt x="17818" y="402831"/>
                  <a:pt x="885" y="416060"/>
                </a:cubicBezTo>
                <a:cubicBezTo>
                  <a:pt x="-16048" y="429289"/>
                  <a:pt x="214668" y="294881"/>
                  <a:pt x="280285" y="254135"/>
                </a:cubicBezTo>
                <a:cubicBezTo>
                  <a:pt x="345902" y="213389"/>
                  <a:pt x="389822" y="193810"/>
                  <a:pt x="394585" y="171585"/>
                </a:cubicBezTo>
                <a:cubicBezTo>
                  <a:pt x="399347" y="149360"/>
                  <a:pt x="329498" y="134543"/>
                  <a:pt x="308860" y="120785"/>
                </a:cubicBezTo>
                <a:cubicBezTo>
                  <a:pt x="288222" y="107027"/>
                  <a:pt x="242714" y="108085"/>
                  <a:pt x="270760" y="89035"/>
                </a:cubicBezTo>
                <a:cubicBezTo>
                  <a:pt x="298806" y="69985"/>
                  <a:pt x="466023" y="-3569"/>
                  <a:pt x="467610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4D0FFE79-5DC8-A5EA-9A99-BDBA429A9D24}"/>
              </a:ext>
            </a:extLst>
          </p:cNvPr>
          <p:cNvSpPr/>
          <p:nvPr/>
        </p:nvSpPr>
        <p:spPr>
          <a:xfrm>
            <a:off x="4314819" y="5846536"/>
            <a:ext cx="771590" cy="351065"/>
          </a:xfrm>
          <a:custGeom>
            <a:avLst/>
            <a:gdLst>
              <a:gd name="connsiteX0" fmla="*/ 746131 w 771590"/>
              <a:gd name="connsiteY0" fmla="*/ 11339 h 351065"/>
              <a:gd name="connsiteX1" fmla="*/ 117481 w 771590"/>
              <a:gd name="connsiteY1" fmla="*/ 249464 h 351065"/>
              <a:gd name="connsiteX2" fmla="*/ 381006 w 771590"/>
              <a:gd name="connsiteY2" fmla="*/ 189139 h 351065"/>
              <a:gd name="connsiteX3" fmla="*/ 6 w 771590"/>
              <a:gd name="connsiteY3" fmla="*/ 351064 h 351065"/>
              <a:gd name="connsiteX4" fmla="*/ 371481 w 771590"/>
              <a:gd name="connsiteY4" fmla="*/ 192314 h 351065"/>
              <a:gd name="connsiteX5" fmla="*/ 619131 w 771590"/>
              <a:gd name="connsiteY5" fmla="*/ 52614 h 351065"/>
              <a:gd name="connsiteX6" fmla="*/ 746131 w 771590"/>
              <a:gd name="connsiteY6" fmla="*/ 11339 h 35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1590" h="351065">
                <a:moveTo>
                  <a:pt x="746131" y="11339"/>
                </a:moveTo>
                <a:cubicBezTo>
                  <a:pt x="662523" y="44147"/>
                  <a:pt x="178335" y="219831"/>
                  <a:pt x="117481" y="249464"/>
                </a:cubicBezTo>
                <a:cubicBezTo>
                  <a:pt x="56627" y="279097"/>
                  <a:pt x="400585" y="172206"/>
                  <a:pt x="381006" y="189139"/>
                </a:cubicBezTo>
                <a:cubicBezTo>
                  <a:pt x="361427" y="206072"/>
                  <a:pt x="1593" y="350535"/>
                  <a:pt x="6" y="351064"/>
                </a:cubicBezTo>
                <a:cubicBezTo>
                  <a:pt x="-1581" y="351593"/>
                  <a:pt x="268293" y="242056"/>
                  <a:pt x="371481" y="192314"/>
                </a:cubicBezTo>
                <a:cubicBezTo>
                  <a:pt x="474668" y="142572"/>
                  <a:pt x="551927" y="80660"/>
                  <a:pt x="619131" y="52614"/>
                </a:cubicBezTo>
                <a:cubicBezTo>
                  <a:pt x="686335" y="24568"/>
                  <a:pt x="829739" y="-21469"/>
                  <a:pt x="746131" y="11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92A5D756-BC0F-281C-FAF6-9D338FF141D3}"/>
              </a:ext>
            </a:extLst>
          </p:cNvPr>
          <p:cNvSpPr/>
          <p:nvPr/>
        </p:nvSpPr>
        <p:spPr>
          <a:xfrm>
            <a:off x="3930400" y="5832374"/>
            <a:ext cx="546898" cy="216433"/>
          </a:xfrm>
          <a:custGeom>
            <a:avLst/>
            <a:gdLst>
              <a:gd name="connsiteX0" fmla="*/ 546350 w 546898"/>
              <a:gd name="connsiteY0" fmla="*/ 101 h 216433"/>
              <a:gd name="connsiteX1" fmla="*/ 419350 w 546898"/>
              <a:gd name="connsiteY1" fmla="*/ 158851 h 216433"/>
              <a:gd name="connsiteX2" fmla="*/ 355850 w 546898"/>
              <a:gd name="connsiteY2" fmla="*/ 203301 h 216433"/>
              <a:gd name="connsiteX3" fmla="*/ 250 w 546898"/>
              <a:gd name="connsiteY3" fmla="*/ 216001 h 216433"/>
              <a:gd name="connsiteX4" fmla="*/ 416175 w 546898"/>
              <a:gd name="connsiteY4" fmla="*/ 212826 h 216433"/>
              <a:gd name="connsiteX5" fmla="*/ 400300 w 546898"/>
              <a:gd name="connsiteY5" fmla="*/ 206476 h 216433"/>
              <a:gd name="connsiteX6" fmla="*/ 365375 w 546898"/>
              <a:gd name="connsiteY6" fmla="*/ 184251 h 216433"/>
              <a:gd name="connsiteX7" fmla="*/ 546350 w 546898"/>
              <a:gd name="connsiteY7" fmla="*/ 101 h 21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898" h="216433">
                <a:moveTo>
                  <a:pt x="546350" y="101"/>
                </a:moveTo>
                <a:cubicBezTo>
                  <a:pt x="555346" y="-4132"/>
                  <a:pt x="451100" y="124984"/>
                  <a:pt x="419350" y="158851"/>
                </a:cubicBezTo>
                <a:cubicBezTo>
                  <a:pt x="387600" y="192718"/>
                  <a:pt x="425700" y="193776"/>
                  <a:pt x="355850" y="203301"/>
                </a:cubicBezTo>
                <a:cubicBezTo>
                  <a:pt x="286000" y="212826"/>
                  <a:pt x="-9804" y="214414"/>
                  <a:pt x="250" y="216001"/>
                </a:cubicBezTo>
                <a:cubicBezTo>
                  <a:pt x="10304" y="217588"/>
                  <a:pt x="349500" y="214413"/>
                  <a:pt x="416175" y="212826"/>
                </a:cubicBezTo>
                <a:cubicBezTo>
                  <a:pt x="482850" y="211239"/>
                  <a:pt x="408767" y="211239"/>
                  <a:pt x="400300" y="206476"/>
                </a:cubicBezTo>
                <a:cubicBezTo>
                  <a:pt x="391833" y="201713"/>
                  <a:pt x="342092" y="214413"/>
                  <a:pt x="365375" y="184251"/>
                </a:cubicBezTo>
                <a:cubicBezTo>
                  <a:pt x="388658" y="154089"/>
                  <a:pt x="537354" y="4334"/>
                  <a:pt x="546350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DF076B45-35AF-BFF4-DB97-E4256AD49BE3}"/>
              </a:ext>
            </a:extLst>
          </p:cNvPr>
          <p:cNvSpPr/>
          <p:nvPr/>
        </p:nvSpPr>
        <p:spPr>
          <a:xfrm>
            <a:off x="4502044" y="2091666"/>
            <a:ext cx="1078116" cy="809684"/>
          </a:xfrm>
          <a:custGeom>
            <a:avLst/>
            <a:gdLst>
              <a:gd name="connsiteX0" fmla="*/ 106 w 1078116"/>
              <a:gd name="connsiteY0" fmla="*/ 203859 h 809684"/>
              <a:gd name="connsiteX1" fmla="*/ 247756 w 1078116"/>
              <a:gd name="connsiteY1" fmla="*/ 54634 h 809684"/>
              <a:gd name="connsiteX2" fmla="*/ 625581 w 1078116"/>
              <a:gd name="connsiteY2" fmla="*/ 54634 h 809684"/>
              <a:gd name="connsiteX3" fmla="*/ 425556 w 1078116"/>
              <a:gd name="connsiteY3" fmla="*/ 95909 h 809684"/>
              <a:gd name="connsiteX4" fmla="*/ 635106 w 1078116"/>
              <a:gd name="connsiteY4" fmla="*/ 95909 h 809684"/>
              <a:gd name="connsiteX5" fmla="*/ 1054206 w 1078116"/>
              <a:gd name="connsiteY5" fmla="*/ 781709 h 809684"/>
              <a:gd name="connsiteX6" fmla="*/ 993881 w 1078116"/>
              <a:gd name="connsiteY6" fmla="*/ 635659 h 809684"/>
              <a:gd name="connsiteX7" fmla="*/ 720831 w 1078116"/>
              <a:gd name="connsiteY7" fmla="*/ 254659 h 809684"/>
              <a:gd name="connsiteX8" fmla="*/ 450956 w 1078116"/>
              <a:gd name="connsiteY8" fmla="*/ 7009 h 809684"/>
              <a:gd name="connsiteX9" fmla="*/ 196956 w 1078116"/>
              <a:gd name="connsiteY9" fmla="*/ 64159 h 809684"/>
              <a:gd name="connsiteX10" fmla="*/ 216006 w 1078116"/>
              <a:gd name="connsiteY10" fmla="*/ 22884 h 809684"/>
              <a:gd name="connsiteX11" fmla="*/ 106 w 1078116"/>
              <a:gd name="connsiteY11" fmla="*/ 203859 h 80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8116" h="809684">
                <a:moveTo>
                  <a:pt x="106" y="203859"/>
                </a:moveTo>
                <a:cubicBezTo>
                  <a:pt x="5398" y="209151"/>
                  <a:pt x="143510" y="79505"/>
                  <a:pt x="247756" y="54634"/>
                </a:cubicBezTo>
                <a:cubicBezTo>
                  <a:pt x="352002" y="29763"/>
                  <a:pt x="595948" y="47755"/>
                  <a:pt x="625581" y="54634"/>
                </a:cubicBezTo>
                <a:cubicBezTo>
                  <a:pt x="655214" y="61513"/>
                  <a:pt x="423969" y="89030"/>
                  <a:pt x="425556" y="95909"/>
                </a:cubicBezTo>
                <a:cubicBezTo>
                  <a:pt x="427143" y="102788"/>
                  <a:pt x="530331" y="-18391"/>
                  <a:pt x="635106" y="95909"/>
                </a:cubicBezTo>
                <a:cubicBezTo>
                  <a:pt x="739881" y="210209"/>
                  <a:pt x="994410" y="691751"/>
                  <a:pt x="1054206" y="781709"/>
                </a:cubicBezTo>
                <a:cubicBezTo>
                  <a:pt x="1114002" y="871667"/>
                  <a:pt x="1049443" y="723501"/>
                  <a:pt x="993881" y="635659"/>
                </a:cubicBezTo>
                <a:cubicBezTo>
                  <a:pt x="938319" y="547817"/>
                  <a:pt x="811318" y="359434"/>
                  <a:pt x="720831" y="254659"/>
                </a:cubicBezTo>
                <a:cubicBezTo>
                  <a:pt x="630344" y="149884"/>
                  <a:pt x="538268" y="38759"/>
                  <a:pt x="450956" y="7009"/>
                </a:cubicBezTo>
                <a:cubicBezTo>
                  <a:pt x="363644" y="-24741"/>
                  <a:pt x="236114" y="61513"/>
                  <a:pt x="196956" y="64159"/>
                </a:cubicBezTo>
                <a:cubicBezTo>
                  <a:pt x="157798" y="66805"/>
                  <a:pt x="243523" y="2247"/>
                  <a:pt x="216006" y="22884"/>
                </a:cubicBezTo>
                <a:cubicBezTo>
                  <a:pt x="188489" y="43521"/>
                  <a:pt x="-5186" y="198567"/>
                  <a:pt x="106" y="203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1FCDAC3E-786A-8B14-B3D8-5EA0C2A60BFC}"/>
              </a:ext>
            </a:extLst>
          </p:cNvPr>
          <p:cNvSpPr/>
          <p:nvPr/>
        </p:nvSpPr>
        <p:spPr>
          <a:xfrm>
            <a:off x="4765573" y="2265111"/>
            <a:ext cx="847645" cy="796116"/>
          </a:xfrm>
          <a:custGeom>
            <a:avLst/>
            <a:gdLst>
              <a:gd name="connsiteX0" fmla="*/ 102 w 847645"/>
              <a:gd name="connsiteY0" fmla="*/ 17714 h 796116"/>
              <a:gd name="connsiteX1" fmla="*/ 250927 w 847645"/>
              <a:gd name="connsiteY1" fmla="*/ 27239 h 796116"/>
              <a:gd name="connsiteX2" fmla="*/ 555727 w 847645"/>
              <a:gd name="connsiteY2" fmla="*/ 303464 h 796116"/>
              <a:gd name="connsiteX3" fmla="*/ 501752 w 847645"/>
              <a:gd name="connsiteY3" fmla="*/ 201864 h 796116"/>
              <a:gd name="connsiteX4" fmla="*/ 835127 w 847645"/>
              <a:gd name="connsiteY4" fmla="*/ 782889 h 796116"/>
              <a:gd name="connsiteX5" fmla="*/ 736702 w 847645"/>
              <a:gd name="connsiteY5" fmla="*/ 563814 h 796116"/>
              <a:gd name="connsiteX6" fmla="*/ 358877 w 847645"/>
              <a:gd name="connsiteY6" fmla="*/ 58989 h 796116"/>
              <a:gd name="connsiteX7" fmla="*/ 279502 w 847645"/>
              <a:gd name="connsiteY7" fmla="*/ 5014 h 796116"/>
              <a:gd name="connsiteX8" fmla="*/ 102 w 847645"/>
              <a:gd name="connsiteY8" fmla="*/ 17714 h 79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7645" h="796116">
                <a:moveTo>
                  <a:pt x="102" y="17714"/>
                </a:moveTo>
                <a:cubicBezTo>
                  <a:pt x="-4660" y="21418"/>
                  <a:pt x="158323" y="-20386"/>
                  <a:pt x="250927" y="27239"/>
                </a:cubicBezTo>
                <a:cubicBezTo>
                  <a:pt x="343531" y="74864"/>
                  <a:pt x="513923" y="274360"/>
                  <a:pt x="555727" y="303464"/>
                </a:cubicBezTo>
                <a:cubicBezTo>
                  <a:pt x="597531" y="332568"/>
                  <a:pt x="455185" y="121960"/>
                  <a:pt x="501752" y="201864"/>
                </a:cubicBezTo>
                <a:cubicBezTo>
                  <a:pt x="548319" y="281768"/>
                  <a:pt x="795969" y="722564"/>
                  <a:pt x="835127" y="782889"/>
                </a:cubicBezTo>
                <a:cubicBezTo>
                  <a:pt x="874285" y="843214"/>
                  <a:pt x="816077" y="684464"/>
                  <a:pt x="736702" y="563814"/>
                </a:cubicBezTo>
                <a:cubicBezTo>
                  <a:pt x="657327" y="443164"/>
                  <a:pt x="435077" y="152122"/>
                  <a:pt x="358877" y="58989"/>
                </a:cubicBezTo>
                <a:cubicBezTo>
                  <a:pt x="282677" y="-34144"/>
                  <a:pt x="335064" y="12951"/>
                  <a:pt x="279502" y="5014"/>
                </a:cubicBezTo>
                <a:cubicBezTo>
                  <a:pt x="223940" y="-2923"/>
                  <a:pt x="4864" y="14010"/>
                  <a:pt x="102" y="17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354C4D82-10B6-EE33-6628-BA94C42C1C97}"/>
              </a:ext>
            </a:extLst>
          </p:cNvPr>
          <p:cNvSpPr/>
          <p:nvPr/>
        </p:nvSpPr>
        <p:spPr>
          <a:xfrm>
            <a:off x="4453836" y="1700585"/>
            <a:ext cx="852714" cy="356816"/>
          </a:xfrm>
          <a:custGeom>
            <a:avLst/>
            <a:gdLst>
              <a:gd name="connsiteX0" fmla="*/ 689 w 852714"/>
              <a:gd name="connsiteY0" fmla="*/ 356815 h 356816"/>
              <a:gd name="connsiteX1" fmla="*/ 299139 w 852714"/>
              <a:gd name="connsiteY1" fmla="*/ 159965 h 356816"/>
              <a:gd name="connsiteX2" fmla="*/ 499164 w 852714"/>
              <a:gd name="connsiteY2" fmla="*/ 64715 h 356816"/>
              <a:gd name="connsiteX3" fmla="*/ 848414 w 852714"/>
              <a:gd name="connsiteY3" fmla="*/ 166315 h 356816"/>
              <a:gd name="connsiteX4" fmla="*/ 683314 w 852714"/>
              <a:gd name="connsiteY4" fmla="*/ 86940 h 356816"/>
              <a:gd name="connsiteX5" fmla="*/ 524564 w 852714"/>
              <a:gd name="connsiteY5" fmla="*/ 1215 h 356816"/>
              <a:gd name="connsiteX6" fmla="*/ 515039 w 852714"/>
              <a:gd name="connsiteY6" fmla="*/ 42490 h 356816"/>
              <a:gd name="connsiteX7" fmla="*/ 327714 w 852714"/>
              <a:gd name="connsiteY7" fmla="*/ 125040 h 356816"/>
              <a:gd name="connsiteX8" fmla="*/ 219764 w 852714"/>
              <a:gd name="connsiteY8" fmla="*/ 163140 h 356816"/>
              <a:gd name="connsiteX9" fmla="*/ 689 w 852714"/>
              <a:gd name="connsiteY9" fmla="*/ 356815 h 35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2714" h="356816">
                <a:moveTo>
                  <a:pt x="689" y="356815"/>
                </a:moveTo>
                <a:cubicBezTo>
                  <a:pt x="13918" y="356286"/>
                  <a:pt x="216060" y="208648"/>
                  <a:pt x="299139" y="159965"/>
                </a:cubicBezTo>
                <a:cubicBezTo>
                  <a:pt x="382218" y="111282"/>
                  <a:pt x="407618" y="63657"/>
                  <a:pt x="499164" y="64715"/>
                </a:cubicBezTo>
                <a:cubicBezTo>
                  <a:pt x="590710" y="65773"/>
                  <a:pt x="817722" y="162611"/>
                  <a:pt x="848414" y="166315"/>
                </a:cubicBezTo>
                <a:cubicBezTo>
                  <a:pt x="879106" y="170019"/>
                  <a:pt x="737289" y="114457"/>
                  <a:pt x="683314" y="86940"/>
                </a:cubicBezTo>
                <a:cubicBezTo>
                  <a:pt x="629339" y="59423"/>
                  <a:pt x="552610" y="8623"/>
                  <a:pt x="524564" y="1215"/>
                </a:cubicBezTo>
                <a:cubicBezTo>
                  <a:pt x="496518" y="-6193"/>
                  <a:pt x="547847" y="21853"/>
                  <a:pt x="515039" y="42490"/>
                </a:cubicBezTo>
                <a:cubicBezTo>
                  <a:pt x="482231" y="63127"/>
                  <a:pt x="376927" y="104932"/>
                  <a:pt x="327714" y="125040"/>
                </a:cubicBezTo>
                <a:cubicBezTo>
                  <a:pt x="278502" y="145148"/>
                  <a:pt x="271093" y="127686"/>
                  <a:pt x="219764" y="163140"/>
                </a:cubicBezTo>
                <a:cubicBezTo>
                  <a:pt x="168435" y="198594"/>
                  <a:pt x="-12540" y="357344"/>
                  <a:pt x="689" y="356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E297B640-8259-CDB3-6542-D38015BF89A3}"/>
              </a:ext>
            </a:extLst>
          </p:cNvPr>
          <p:cNvSpPr/>
          <p:nvPr/>
        </p:nvSpPr>
        <p:spPr>
          <a:xfrm>
            <a:off x="4301501" y="1590726"/>
            <a:ext cx="643597" cy="206806"/>
          </a:xfrm>
          <a:custGeom>
            <a:avLst/>
            <a:gdLst>
              <a:gd name="connsiteX0" fmla="*/ 624 w 643597"/>
              <a:gd name="connsiteY0" fmla="*/ 206324 h 206806"/>
              <a:gd name="connsiteX1" fmla="*/ 197474 w 643597"/>
              <a:gd name="connsiteY1" fmla="*/ 60274 h 206806"/>
              <a:gd name="connsiteX2" fmla="*/ 632449 w 643597"/>
              <a:gd name="connsiteY2" fmla="*/ 79324 h 206806"/>
              <a:gd name="connsiteX3" fmla="*/ 492749 w 643597"/>
              <a:gd name="connsiteY3" fmla="*/ 66624 h 206806"/>
              <a:gd name="connsiteX4" fmla="*/ 254624 w 643597"/>
              <a:gd name="connsiteY4" fmla="*/ 3124 h 206806"/>
              <a:gd name="connsiteX5" fmla="*/ 624 w 643597"/>
              <a:gd name="connsiteY5" fmla="*/ 206324 h 20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597" h="206806">
                <a:moveTo>
                  <a:pt x="624" y="206324"/>
                </a:moveTo>
                <a:cubicBezTo>
                  <a:pt x="-8901" y="215849"/>
                  <a:pt x="92170" y="81441"/>
                  <a:pt x="197474" y="60274"/>
                </a:cubicBezTo>
                <a:cubicBezTo>
                  <a:pt x="302778" y="39107"/>
                  <a:pt x="583237" y="78266"/>
                  <a:pt x="632449" y="79324"/>
                </a:cubicBezTo>
                <a:cubicBezTo>
                  <a:pt x="681661" y="80382"/>
                  <a:pt x="555720" y="79324"/>
                  <a:pt x="492749" y="66624"/>
                </a:cubicBezTo>
                <a:cubicBezTo>
                  <a:pt x="429778" y="53924"/>
                  <a:pt x="332411" y="-15397"/>
                  <a:pt x="254624" y="3124"/>
                </a:cubicBezTo>
                <a:cubicBezTo>
                  <a:pt x="176837" y="21645"/>
                  <a:pt x="10149" y="196799"/>
                  <a:pt x="624" y="206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E8A3B1F4-36D5-C930-D5F0-FB24276FB3F1}"/>
              </a:ext>
            </a:extLst>
          </p:cNvPr>
          <p:cNvSpPr/>
          <p:nvPr/>
        </p:nvSpPr>
        <p:spPr>
          <a:xfrm>
            <a:off x="3790093" y="1584450"/>
            <a:ext cx="867652" cy="301514"/>
          </a:xfrm>
          <a:custGeom>
            <a:avLst/>
            <a:gdLst>
              <a:gd name="connsiteX0" fmla="*/ 867632 w 867652"/>
              <a:gd name="connsiteY0" fmla="*/ 301500 h 301514"/>
              <a:gd name="connsiteX1" fmla="*/ 385032 w 867652"/>
              <a:gd name="connsiteY1" fmla="*/ 25275 h 301514"/>
              <a:gd name="connsiteX2" fmla="*/ 4032 w 867652"/>
              <a:gd name="connsiteY2" fmla="*/ 12575 h 301514"/>
              <a:gd name="connsiteX3" fmla="*/ 197707 w 867652"/>
              <a:gd name="connsiteY3" fmla="*/ 18925 h 301514"/>
              <a:gd name="connsiteX4" fmla="*/ 404082 w 867652"/>
              <a:gd name="connsiteY4" fmla="*/ 37975 h 301514"/>
              <a:gd name="connsiteX5" fmla="*/ 867632 w 867652"/>
              <a:gd name="connsiteY5" fmla="*/ 301500 h 30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652" h="301514">
                <a:moveTo>
                  <a:pt x="867632" y="301500"/>
                </a:moveTo>
                <a:cubicBezTo>
                  <a:pt x="864457" y="299383"/>
                  <a:pt x="528965" y="73429"/>
                  <a:pt x="385032" y="25275"/>
                </a:cubicBezTo>
                <a:cubicBezTo>
                  <a:pt x="241099" y="-22879"/>
                  <a:pt x="4032" y="12575"/>
                  <a:pt x="4032" y="12575"/>
                </a:cubicBezTo>
                <a:cubicBezTo>
                  <a:pt x="-27189" y="11517"/>
                  <a:pt x="131032" y="14692"/>
                  <a:pt x="197707" y="18925"/>
                </a:cubicBezTo>
                <a:cubicBezTo>
                  <a:pt x="264382" y="23158"/>
                  <a:pt x="297720" y="-4887"/>
                  <a:pt x="404082" y="37975"/>
                </a:cubicBezTo>
                <a:cubicBezTo>
                  <a:pt x="510444" y="80837"/>
                  <a:pt x="870807" y="303617"/>
                  <a:pt x="867632" y="301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A7C2FC4A-C398-0C36-30C1-57DFFF5DCB3D}"/>
              </a:ext>
            </a:extLst>
          </p:cNvPr>
          <p:cNvSpPr/>
          <p:nvPr/>
        </p:nvSpPr>
        <p:spPr>
          <a:xfrm>
            <a:off x="2904379" y="1712307"/>
            <a:ext cx="1664042" cy="593621"/>
          </a:xfrm>
          <a:custGeom>
            <a:avLst/>
            <a:gdLst>
              <a:gd name="connsiteX0" fmla="*/ 1654921 w 1664042"/>
              <a:gd name="connsiteY0" fmla="*/ 589568 h 593621"/>
              <a:gd name="connsiteX1" fmla="*/ 1458071 w 1664042"/>
              <a:gd name="connsiteY1" fmla="*/ 322868 h 593621"/>
              <a:gd name="connsiteX2" fmla="*/ 1194546 w 1664042"/>
              <a:gd name="connsiteY2" fmla="*/ 129193 h 593621"/>
              <a:gd name="connsiteX3" fmla="*/ 838946 w 1664042"/>
              <a:gd name="connsiteY3" fmla="*/ 40293 h 593621"/>
              <a:gd name="connsiteX4" fmla="*/ 13446 w 1664042"/>
              <a:gd name="connsiteY4" fmla="*/ 418118 h 593621"/>
              <a:gd name="connsiteX5" fmla="*/ 305546 w 1664042"/>
              <a:gd name="connsiteY5" fmla="*/ 281593 h 593621"/>
              <a:gd name="connsiteX6" fmla="*/ 921496 w 1664042"/>
              <a:gd name="connsiteY6" fmla="*/ 11718 h 593621"/>
              <a:gd name="connsiteX7" fmla="*/ 1156446 w 1664042"/>
              <a:gd name="connsiteY7" fmla="*/ 100618 h 593621"/>
              <a:gd name="connsiteX8" fmla="*/ 1654921 w 1664042"/>
              <a:gd name="connsiteY8" fmla="*/ 589568 h 593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4042" h="593621">
                <a:moveTo>
                  <a:pt x="1654921" y="589568"/>
                </a:moveTo>
                <a:cubicBezTo>
                  <a:pt x="1705192" y="626610"/>
                  <a:pt x="1534800" y="399597"/>
                  <a:pt x="1458071" y="322868"/>
                </a:cubicBezTo>
                <a:cubicBezTo>
                  <a:pt x="1381342" y="246139"/>
                  <a:pt x="1297733" y="176289"/>
                  <a:pt x="1194546" y="129193"/>
                </a:cubicBezTo>
                <a:cubicBezTo>
                  <a:pt x="1091359" y="82097"/>
                  <a:pt x="1035796" y="-7861"/>
                  <a:pt x="838946" y="40293"/>
                </a:cubicBezTo>
                <a:cubicBezTo>
                  <a:pt x="642096" y="88447"/>
                  <a:pt x="102346" y="377901"/>
                  <a:pt x="13446" y="418118"/>
                </a:cubicBezTo>
                <a:cubicBezTo>
                  <a:pt x="-75454" y="458335"/>
                  <a:pt x="305546" y="281593"/>
                  <a:pt x="305546" y="281593"/>
                </a:cubicBezTo>
                <a:cubicBezTo>
                  <a:pt x="456888" y="213860"/>
                  <a:pt x="779679" y="41880"/>
                  <a:pt x="921496" y="11718"/>
                </a:cubicBezTo>
                <a:cubicBezTo>
                  <a:pt x="1063313" y="-18445"/>
                  <a:pt x="1031563" y="9072"/>
                  <a:pt x="1156446" y="100618"/>
                </a:cubicBezTo>
                <a:cubicBezTo>
                  <a:pt x="1281329" y="192164"/>
                  <a:pt x="1604650" y="552526"/>
                  <a:pt x="1654921" y="589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DC3271DD-0DBE-A781-6C52-64CD5BD07E92}"/>
              </a:ext>
            </a:extLst>
          </p:cNvPr>
          <p:cNvSpPr/>
          <p:nvPr/>
        </p:nvSpPr>
        <p:spPr>
          <a:xfrm>
            <a:off x="3373087" y="2095513"/>
            <a:ext cx="1030719" cy="614202"/>
          </a:xfrm>
          <a:custGeom>
            <a:avLst/>
            <a:gdLst>
              <a:gd name="connsiteX0" fmla="*/ 1030638 w 1030719"/>
              <a:gd name="connsiteY0" fmla="*/ 174612 h 614202"/>
              <a:gd name="connsiteX1" fmla="*/ 481363 w 1030719"/>
              <a:gd name="connsiteY1" fmla="*/ 31737 h 614202"/>
              <a:gd name="connsiteX2" fmla="*/ 20988 w 1030719"/>
              <a:gd name="connsiteY2" fmla="*/ 593712 h 614202"/>
              <a:gd name="connsiteX3" fmla="*/ 81313 w 1030719"/>
              <a:gd name="connsiteY3" fmla="*/ 488937 h 614202"/>
              <a:gd name="connsiteX4" fmla="*/ 109888 w 1030719"/>
              <a:gd name="connsiteY4" fmla="*/ 463537 h 614202"/>
              <a:gd name="connsiteX5" fmla="*/ 519463 w 1030719"/>
              <a:gd name="connsiteY5" fmla="*/ 6337 h 614202"/>
              <a:gd name="connsiteX6" fmla="*/ 1030638 w 1030719"/>
              <a:gd name="connsiteY6" fmla="*/ 174612 h 61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0719" h="614202">
                <a:moveTo>
                  <a:pt x="1030638" y="174612"/>
                </a:moveTo>
                <a:cubicBezTo>
                  <a:pt x="1024288" y="178845"/>
                  <a:pt x="649638" y="-38113"/>
                  <a:pt x="481363" y="31737"/>
                </a:cubicBezTo>
                <a:cubicBezTo>
                  <a:pt x="313088" y="101587"/>
                  <a:pt x="87663" y="517512"/>
                  <a:pt x="20988" y="593712"/>
                </a:cubicBezTo>
                <a:cubicBezTo>
                  <a:pt x="-45687" y="669912"/>
                  <a:pt x="66496" y="510633"/>
                  <a:pt x="81313" y="488937"/>
                </a:cubicBezTo>
                <a:cubicBezTo>
                  <a:pt x="96130" y="467241"/>
                  <a:pt x="36863" y="543970"/>
                  <a:pt x="109888" y="463537"/>
                </a:cubicBezTo>
                <a:cubicBezTo>
                  <a:pt x="182913" y="383104"/>
                  <a:pt x="366534" y="51316"/>
                  <a:pt x="519463" y="6337"/>
                </a:cubicBezTo>
                <a:cubicBezTo>
                  <a:pt x="672392" y="-38642"/>
                  <a:pt x="1036988" y="170379"/>
                  <a:pt x="1030638" y="174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CDBF201F-126F-A0E5-B770-43C98D7B7CCD}"/>
              </a:ext>
            </a:extLst>
          </p:cNvPr>
          <p:cNvSpPr/>
          <p:nvPr/>
        </p:nvSpPr>
        <p:spPr>
          <a:xfrm>
            <a:off x="3553537" y="2253037"/>
            <a:ext cx="723777" cy="314008"/>
          </a:xfrm>
          <a:custGeom>
            <a:avLst/>
            <a:gdLst>
              <a:gd name="connsiteX0" fmla="*/ 723188 w 723777"/>
              <a:gd name="connsiteY0" fmla="*/ 109163 h 314008"/>
              <a:gd name="connsiteX1" fmla="*/ 288213 w 723777"/>
              <a:gd name="connsiteY1" fmla="*/ 86938 h 314008"/>
              <a:gd name="connsiteX2" fmla="*/ 2463 w 723777"/>
              <a:gd name="connsiteY2" fmla="*/ 312363 h 314008"/>
              <a:gd name="connsiteX3" fmla="*/ 142163 w 723777"/>
              <a:gd name="connsiteY3" fmla="*/ 194888 h 314008"/>
              <a:gd name="connsiteX4" fmla="*/ 377113 w 723777"/>
              <a:gd name="connsiteY4" fmla="*/ 1213 h 314008"/>
              <a:gd name="connsiteX5" fmla="*/ 723188 w 723777"/>
              <a:gd name="connsiteY5" fmla="*/ 109163 h 314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777" h="314008">
                <a:moveTo>
                  <a:pt x="723188" y="109163"/>
                </a:moveTo>
                <a:cubicBezTo>
                  <a:pt x="708371" y="123450"/>
                  <a:pt x="408334" y="53071"/>
                  <a:pt x="288213" y="86938"/>
                </a:cubicBezTo>
                <a:cubicBezTo>
                  <a:pt x="168092" y="120805"/>
                  <a:pt x="26805" y="294371"/>
                  <a:pt x="2463" y="312363"/>
                </a:cubicBezTo>
                <a:cubicBezTo>
                  <a:pt x="-21879" y="330355"/>
                  <a:pt x="142163" y="194888"/>
                  <a:pt x="142163" y="194888"/>
                </a:cubicBezTo>
                <a:cubicBezTo>
                  <a:pt x="204605" y="143030"/>
                  <a:pt x="285038" y="14971"/>
                  <a:pt x="377113" y="1213"/>
                </a:cubicBezTo>
                <a:cubicBezTo>
                  <a:pt x="469188" y="-12545"/>
                  <a:pt x="738005" y="94876"/>
                  <a:pt x="723188" y="109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C6E09CA0-CE98-FB4C-E027-1254B2AED1C7}"/>
              </a:ext>
            </a:extLst>
          </p:cNvPr>
          <p:cNvSpPr/>
          <p:nvPr/>
        </p:nvSpPr>
        <p:spPr>
          <a:xfrm>
            <a:off x="2358804" y="1654980"/>
            <a:ext cx="1452081" cy="1761688"/>
          </a:xfrm>
          <a:custGeom>
            <a:avLst/>
            <a:gdLst>
              <a:gd name="connsiteX0" fmla="*/ 1449672 w 1452081"/>
              <a:gd name="connsiteY0" fmla="*/ 4656 h 1761688"/>
              <a:gd name="connsiteX1" fmla="*/ 983328 w 1452081"/>
              <a:gd name="connsiteY1" fmla="*/ 201252 h 1761688"/>
              <a:gd name="connsiteX2" fmla="*/ 338676 w 1452081"/>
              <a:gd name="connsiteY2" fmla="*/ 745320 h 1761688"/>
              <a:gd name="connsiteX3" fmla="*/ 439260 w 1452081"/>
              <a:gd name="connsiteY3" fmla="*/ 653880 h 1761688"/>
              <a:gd name="connsiteX4" fmla="*/ 238092 w 1452081"/>
              <a:gd name="connsiteY4" fmla="*/ 864192 h 1761688"/>
              <a:gd name="connsiteX5" fmla="*/ 18636 w 1452081"/>
              <a:gd name="connsiteY5" fmla="*/ 1705440 h 1761688"/>
              <a:gd name="connsiteX6" fmla="*/ 41496 w 1452081"/>
              <a:gd name="connsiteY6" fmla="*/ 1586568 h 1761688"/>
              <a:gd name="connsiteX7" fmla="*/ 279240 w 1452081"/>
              <a:gd name="connsiteY7" fmla="*/ 800184 h 1761688"/>
              <a:gd name="connsiteX8" fmla="*/ 937608 w 1452081"/>
              <a:gd name="connsiteY8" fmla="*/ 274404 h 1761688"/>
              <a:gd name="connsiteX9" fmla="*/ 1157064 w 1452081"/>
              <a:gd name="connsiteY9" fmla="*/ 77808 h 1761688"/>
              <a:gd name="connsiteX10" fmla="*/ 1449672 w 1452081"/>
              <a:gd name="connsiteY10" fmla="*/ 4656 h 176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52081" h="1761688">
                <a:moveTo>
                  <a:pt x="1449672" y="4656"/>
                </a:moveTo>
                <a:cubicBezTo>
                  <a:pt x="1420716" y="25230"/>
                  <a:pt x="1168494" y="77808"/>
                  <a:pt x="983328" y="201252"/>
                </a:cubicBezTo>
                <a:cubicBezTo>
                  <a:pt x="798162" y="324696"/>
                  <a:pt x="429354" y="669882"/>
                  <a:pt x="338676" y="745320"/>
                </a:cubicBezTo>
                <a:cubicBezTo>
                  <a:pt x="247998" y="820758"/>
                  <a:pt x="456024" y="634068"/>
                  <a:pt x="439260" y="653880"/>
                </a:cubicBezTo>
                <a:cubicBezTo>
                  <a:pt x="422496" y="673692"/>
                  <a:pt x="308196" y="688932"/>
                  <a:pt x="238092" y="864192"/>
                </a:cubicBezTo>
                <a:cubicBezTo>
                  <a:pt x="167988" y="1039452"/>
                  <a:pt x="51402" y="1585044"/>
                  <a:pt x="18636" y="1705440"/>
                </a:cubicBezTo>
                <a:cubicBezTo>
                  <a:pt x="-14130" y="1825836"/>
                  <a:pt x="-1938" y="1737444"/>
                  <a:pt x="41496" y="1586568"/>
                </a:cubicBezTo>
                <a:cubicBezTo>
                  <a:pt x="84930" y="1435692"/>
                  <a:pt x="129888" y="1018878"/>
                  <a:pt x="279240" y="800184"/>
                </a:cubicBezTo>
                <a:cubicBezTo>
                  <a:pt x="428592" y="581490"/>
                  <a:pt x="791304" y="394800"/>
                  <a:pt x="937608" y="274404"/>
                </a:cubicBezTo>
                <a:cubicBezTo>
                  <a:pt x="1083912" y="154008"/>
                  <a:pt x="1075530" y="119718"/>
                  <a:pt x="1157064" y="77808"/>
                </a:cubicBezTo>
                <a:cubicBezTo>
                  <a:pt x="1238598" y="35898"/>
                  <a:pt x="1478628" y="-15918"/>
                  <a:pt x="1449672" y="4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87DA66DC-54E3-C768-9A3B-26B6D7C791F3}"/>
              </a:ext>
            </a:extLst>
          </p:cNvPr>
          <p:cNvSpPr/>
          <p:nvPr/>
        </p:nvSpPr>
        <p:spPr>
          <a:xfrm>
            <a:off x="5257106" y="2598455"/>
            <a:ext cx="375984" cy="1282848"/>
          </a:xfrm>
          <a:custGeom>
            <a:avLst/>
            <a:gdLst>
              <a:gd name="connsiteX0" fmla="*/ 18982 w 375984"/>
              <a:gd name="connsiteY0" fmla="*/ 30445 h 1282848"/>
              <a:gd name="connsiteX1" fmla="*/ 275014 w 375984"/>
              <a:gd name="connsiteY1" fmla="*/ 542509 h 1282848"/>
              <a:gd name="connsiteX2" fmla="*/ 183574 w 375984"/>
              <a:gd name="connsiteY2" fmla="*/ 496789 h 1282848"/>
              <a:gd name="connsiteX3" fmla="*/ 371026 w 375984"/>
              <a:gd name="connsiteY3" fmla="*/ 889981 h 1282848"/>
              <a:gd name="connsiteX4" fmla="*/ 265870 w 375984"/>
              <a:gd name="connsiteY4" fmla="*/ 775681 h 1282848"/>
              <a:gd name="connsiteX5" fmla="*/ 375598 w 375984"/>
              <a:gd name="connsiteY5" fmla="*/ 1278601 h 1282848"/>
              <a:gd name="connsiteX6" fmla="*/ 297874 w 375984"/>
              <a:gd name="connsiteY6" fmla="*/ 990565 h 1282848"/>
              <a:gd name="connsiteX7" fmla="*/ 183574 w 375984"/>
              <a:gd name="connsiteY7" fmla="*/ 528793 h 1282848"/>
              <a:gd name="connsiteX8" fmla="*/ 302446 w 375984"/>
              <a:gd name="connsiteY8" fmla="*/ 803113 h 1282848"/>
              <a:gd name="connsiteX9" fmla="*/ 243010 w 375984"/>
              <a:gd name="connsiteY9" fmla="*/ 483073 h 1282848"/>
              <a:gd name="connsiteX10" fmla="*/ 188146 w 375984"/>
              <a:gd name="connsiteY10" fmla="*/ 313909 h 1282848"/>
              <a:gd name="connsiteX11" fmla="*/ 37270 w 375984"/>
              <a:gd name="connsiteY11" fmla="*/ 85309 h 1282848"/>
              <a:gd name="connsiteX12" fmla="*/ 18982 w 375984"/>
              <a:gd name="connsiteY12" fmla="*/ 30445 h 128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5984" h="1282848">
                <a:moveTo>
                  <a:pt x="18982" y="30445"/>
                </a:moveTo>
                <a:cubicBezTo>
                  <a:pt x="58606" y="106645"/>
                  <a:pt x="247582" y="464785"/>
                  <a:pt x="275014" y="542509"/>
                </a:cubicBezTo>
                <a:cubicBezTo>
                  <a:pt x="302446" y="620233"/>
                  <a:pt x="167572" y="438877"/>
                  <a:pt x="183574" y="496789"/>
                </a:cubicBezTo>
                <a:cubicBezTo>
                  <a:pt x="199576" y="554701"/>
                  <a:pt x="357310" y="843499"/>
                  <a:pt x="371026" y="889981"/>
                </a:cubicBezTo>
                <a:cubicBezTo>
                  <a:pt x="384742" y="936463"/>
                  <a:pt x="265108" y="710911"/>
                  <a:pt x="265870" y="775681"/>
                </a:cubicBezTo>
                <a:cubicBezTo>
                  <a:pt x="266632" y="840451"/>
                  <a:pt x="370264" y="1242787"/>
                  <a:pt x="375598" y="1278601"/>
                </a:cubicBezTo>
                <a:cubicBezTo>
                  <a:pt x="380932" y="1314415"/>
                  <a:pt x="329878" y="1115533"/>
                  <a:pt x="297874" y="990565"/>
                </a:cubicBezTo>
                <a:cubicBezTo>
                  <a:pt x="265870" y="865597"/>
                  <a:pt x="182812" y="560035"/>
                  <a:pt x="183574" y="528793"/>
                </a:cubicBezTo>
                <a:cubicBezTo>
                  <a:pt x="184336" y="497551"/>
                  <a:pt x="292540" y="810733"/>
                  <a:pt x="302446" y="803113"/>
                </a:cubicBezTo>
                <a:cubicBezTo>
                  <a:pt x="312352" y="795493"/>
                  <a:pt x="262060" y="564607"/>
                  <a:pt x="243010" y="483073"/>
                </a:cubicBezTo>
                <a:cubicBezTo>
                  <a:pt x="223960" y="401539"/>
                  <a:pt x="222436" y="380203"/>
                  <a:pt x="188146" y="313909"/>
                </a:cubicBezTo>
                <a:cubicBezTo>
                  <a:pt x="153856" y="247615"/>
                  <a:pt x="64702" y="131029"/>
                  <a:pt x="37270" y="85309"/>
                </a:cubicBezTo>
                <a:cubicBezTo>
                  <a:pt x="9838" y="39589"/>
                  <a:pt x="-20642" y="-45755"/>
                  <a:pt x="18982" y="30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FD8AC3C3-2645-1C58-70E4-3C9A53FB574D}"/>
              </a:ext>
            </a:extLst>
          </p:cNvPr>
          <p:cNvSpPr/>
          <p:nvPr/>
        </p:nvSpPr>
        <p:spPr>
          <a:xfrm>
            <a:off x="3232396" y="2042145"/>
            <a:ext cx="973845" cy="1946718"/>
          </a:xfrm>
          <a:custGeom>
            <a:avLst/>
            <a:gdLst>
              <a:gd name="connsiteX0" fmla="*/ 973844 w 973845"/>
              <a:gd name="connsiteY0" fmla="*/ 15255 h 1946718"/>
              <a:gd name="connsiteX1" fmla="*/ 521216 w 973845"/>
              <a:gd name="connsiteY1" fmla="*/ 38115 h 1946718"/>
              <a:gd name="connsiteX2" fmla="*/ 109736 w 973845"/>
              <a:gd name="connsiteY2" fmla="*/ 454167 h 1946718"/>
              <a:gd name="connsiteX3" fmla="*/ 224036 w 973845"/>
              <a:gd name="connsiteY3" fmla="*/ 408447 h 1946718"/>
              <a:gd name="connsiteX4" fmla="*/ 118880 w 973845"/>
              <a:gd name="connsiteY4" fmla="*/ 650763 h 1946718"/>
              <a:gd name="connsiteX5" fmla="*/ 114308 w 973845"/>
              <a:gd name="connsiteY5" fmla="*/ 929655 h 1946718"/>
              <a:gd name="connsiteX6" fmla="*/ 173744 w 973845"/>
              <a:gd name="connsiteY6" fmla="*/ 829071 h 1946718"/>
              <a:gd name="connsiteX7" fmla="*/ 100592 w 973845"/>
              <a:gd name="connsiteY7" fmla="*/ 1295415 h 1946718"/>
              <a:gd name="connsiteX8" fmla="*/ 64016 w 973845"/>
              <a:gd name="connsiteY8" fmla="*/ 1281699 h 1946718"/>
              <a:gd name="connsiteX9" fmla="*/ 8 w 973845"/>
              <a:gd name="connsiteY9" fmla="*/ 1533159 h 1946718"/>
              <a:gd name="connsiteX10" fmla="*/ 68588 w 973845"/>
              <a:gd name="connsiteY10" fmla="*/ 1926351 h 1946718"/>
              <a:gd name="connsiteX11" fmla="*/ 41156 w 973845"/>
              <a:gd name="connsiteY11" fmla="*/ 1775475 h 1946718"/>
              <a:gd name="connsiteX12" fmla="*/ 141740 w 973845"/>
              <a:gd name="connsiteY12" fmla="*/ 810783 h 1946718"/>
              <a:gd name="connsiteX13" fmla="*/ 269756 w 973845"/>
              <a:gd name="connsiteY13" fmla="*/ 216423 h 1946718"/>
              <a:gd name="connsiteX14" fmla="*/ 260612 w 973845"/>
              <a:gd name="connsiteY14" fmla="*/ 262143 h 1946718"/>
              <a:gd name="connsiteX15" fmla="*/ 452636 w 973845"/>
              <a:gd name="connsiteY15" fmla="*/ 60975 h 1946718"/>
              <a:gd name="connsiteX16" fmla="*/ 516644 w 973845"/>
              <a:gd name="connsiteY16" fmla="*/ 6111 h 1946718"/>
              <a:gd name="connsiteX17" fmla="*/ 973844 w 973845"/>
              <a:gd name="connsiteY17" fmla="*/ 15255 h 194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73845" h="1946718">
                <a:moveTo>
                  <a:pt x="973844" y="15255"/>
                </a:moveTo>
                <a:cubicBezTo>
                  <a:pt x="974606" y="20589"/>
                  <a:pt x="665234" y="-35037"/>
                  <a:pt x="521216" y="38115"/>
                </a:cubicBezTo>
                <a:cubicBezTo>
                  <a:pt x="377198" y="111267"/>
                  <a:pt x="159266" y="392445"/>
                  <a:pt x="109736" y="454167"/>
                </a:cubicBezTo>
                <a:cubicBezTo>
                  <a:pt x="60206" y="515889"/>
                  <a:pt x="222512" y="375681"/>
                  <a:pt x="224036" y="408447"/>
                </a:cubicBezTo>
                <a:cubicBezTo>
                  <a:pt x="225560" y="441213"/>
                  <a:pt x="137168" y="563895"/>
                  <a:pt x="118880" y="650763"/>
                </a:cubicBezTo>
                <a:cubicBezTo>
                  <a:pt x="100592" y="737631"/>
                  <a:pt x="105164" y="899937"/>
                  <a:pt x="114308" y="929655"/>
                </a:cubicBezTo>
                <a:cubicBezTo>
                  <a:pt x="123452" y="959373"/>
                  <a:pt x="176030" y="768111"/>
                  <a:pt x="173744" y="829071"/>
                </a:cubicBezTo>
                <a:cubicBezTo>
                  <a:pt x="171458" y="890031"/>
                  <a:pt x="118880" y="1219977"/>
                  <a:pt x="100592" y="1295415"/>
                </a:cubicBezTo>
                <a:cubicBezTo>
                  <a:pt x="82304" y="1370853"/>
                  <a:pt x="80780" y="1242075"/>
                  <a:pt x="64016" y="1281699"/>
                </a:cubicBezTo>
                <a:cubicBezTo>
                  <a:pt x="47252" y="1321323"/>
                  <a:pt x="-754" y="1425717"/>
                  <a:pt x="8" y="1533159"/>
                </a:cubicBezTo>
                <a:cubicBezTo>
                  <a:pt x="770" y="1640601"/>
                  <a:pt x="61730" y="1885965"/>
                  <a:pt x="68588" y="1926351"/>
                </a:cubicBezTo>
                <a:cubicBezTo>
                  <a:pt x="75446" y="1966737"/>
                  <a:pt x="28964" y="1961403"/>
                  <a:pt x="41156" y="1775475"/>
                </a:cubicBezTo>
                <a:cubicBezTo>
                  <a:pt x="53348" y="1589547"/>
                  <a:pt x="103640" y="1070625"/>
                  <a:pt x="141740" y="810783"/>
                </a:cubicBezTo>
                <a:cubicBezTo>
                  <a:pt x="179840" y="550941"/>
                  <a:pt x="249944" y="307863"/>
                  <a:pt x="269756" y="216423"/>
                </a:cubicBezTo>
                <a:cubicBezTo>
                  <a:pt x="289568" y="124983"/>
                  <a:pt x="230132" y="288051"/>
                  <a:pt x="260612" y="262143"/>
                </a:cubicBezTo>
                <a:cubicBezTo>
                  <a:pt x="291092" y="236235"/>
                  <a:pt x="409964" y="103647"/>
                  <a:pt x="452636" y="60975"/>
                </a:cubicBezTo>
                <a:cubicBezTo>
                  <a:pt x="495308" y="18303"/>
                  <a:pt x="425966" y="11445"/>
                  <a:pt x="516644" y="6111"/>
                </a:cubicBezTo>
                <a:cubicBezTo>
                  <a:pt x="607322" y="777"/>
                  <a:pt x="973082" y="9921"/>
                  <a:pt x="973844" y="15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13F196F0-608F-75E4-3ED8-6C997881A73C}"/>
              </a:ext>
            </a:extLst>
          </p:cNvPr>
          <p:cNvSpPr/>
          <p:nvPr/>
        </p:nvSpPr>
        <p:spPr>
          <a:xfrm>
            <a:off x="5252800" y="2133797"/>
            <a:ext cx="600400" cy="2289317"/>
          </a:xfrm>
          <a:custGeom>
            <a:avLst/>
            <a:gdLst>
              <a:gd name="connsiteX0" fmla="*/ 18716 w 600400"/>
              <a:gd name="connsiteY0" fmla="*/ 51619 h 2289317"/>
              <a:gd name="connsiteX1" fmla="*/ 494204 w 600400"/>
              <a:gd name="connsiteY1" fmla="*/ 1066603 h 2289317"/>
              <a:gd name="connsiteX2" fmla="*/ 393620 w 600400"/>
              <a:gd name="connsiteY2" fmla="*/ 1665535 h 2289317"/>
              <a:gd name="connsiteX3" fmla="*/ 590216 w 600400"/>
              <a:gd name="connsiteY3" fmla="*/ 2259895 h 2289317"/>
              <a:gd name="connsiteX4" fmla="*/ 553640 w 600400"/>
              <a:gd name="connsiteY4" fmla="*/ 2145595 h 2289317"/>
              <a:gd name="connsiteX5" fmla="*/ 393620 w 600400"/>
              <a:gd name="connsiteY5" fmla="*/ 1683823 h 2289317"/>
              <a:gd name="connsiteX6" fmla="*/ 530780 w 600400"/>
              <a:gd name="connsiteY6" fmla="*/ 1308919 h 2289317"/>
              <a:gd name="connsiteX7" fmla="*/ 544496 w 600400"/>
              <a:gd name="connsiteY7" fmla="*/ 1039171 h 2289317"/>
              <a:gd name="connsiteX8" fmla="*/ 137588 w 600400"/>
              <a:gd name="connsiteY8" fmla="*/ 239071 h 2289317"/>
              <a:gd name="connsiteX9" fmla="*/ 18716 w 600400"/>
              <a:gd name="connsiteY9" fmla="*/ 51619 h 228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0400" h="2289317">
                <a:moveTo>
                  <a:pt x="18716" y="51619"/>
                </a:moveTo>
                <a:cubicBezTo>
                  <a:pt x="78152" y="189541"/>
                  <a:pt x="431720" y="797617"/>
                  <a:pt x="494204" y="1066603"/>
                </a:cubicBezTo>
                <a:cubicBezTo>
                  <a:pt x="556688" y="1335589"/>
                  <a:pt x="377618" y="1466653"/>
                  <a:pt x="393620" y="1665535"/>
                </a:cubicBezTo>
                <a:cubicBezTo>
                  <a:pt x="409622" y="1864417"/>
                  <a:pt x="563546" y="2179885"/>
                  <a:pt x="590216" y="2259895"/>
                </a:cubicBezTo>
                <a:cubicBezTo>
                  <a:pt x="616886" y="2339905"/>
                  <a:pt x="586406" y="2241607"/>
                  <a:pt x="553640" y="2145595"/>
                </a:cubicBezTo>
                <a:cubicBezTo>
                  <a:pt x="520874" y="2049583"/>
                  <a:pt x="397430" y="1823269"/>
                  <a:pt x="393620" y="1683823"/>
                </a:cubicBezTo>
                <a:cubicBezTo>
                  <a:pt x="389810" y="1544377"/>
                  <a:pt x="505634" y="1416361"/>
                  <a:pt x="530780" y="1308919"/>
                </a:cubicBezTo>
                <a:cubicBezTo>
                  <a:pt x="555926" y="1201477"/>
                  <a:pt x="610028" y="1217479"/>
                  <a:pt x="544496" y="1039171"/>
                </a:cubicBezTo>
                <a:cubicBezTo>
                  <a:pt x="478964" y="860863"/>
                  <a:pt x="222170" y="399853"/>
                  <a:pt x="137588" y="239071"/>
                </a:cubicBezTo>
                <a:cubicBezTo>
                  <a:pt x="53006" y="78289"/>
                  <a:pt x="-40720" y="-86303"/>
                  <a:pt x="18716" y="51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7F443A4E-0B21-33FD-C15F-4BF82F47117C}"/>
              </a:ext>
            </a:extLst>
          </p:cNvPr>
          <p:cNvSpPr/>
          <p:nvPr/>
        </p:nvSpPr>
        <p:spPr>
          <a:xfrm>
            <a:off x="4031103" y="1682450"/>
            <a:ext cx="528764" cy="571636"/>
          </a:xfrm>
          <a:custGeom>
            <a:avLst/>
            <a:gdLst>
              <a:gd name="connsiteX0" fmla="*/ 527181 w 528764"/>
              <a:gd name="connsiteY0" fmla="*/ 571546 h 571636"/>
              <a:gd name="connsiteX1" fmla="*/ 257433 w 528764"/>
              <a:gd name="connsiteY1" fmla="*/ 150922 h 571636"/>
              <a:gd name="connsiteX2" fmla="*/ 5973 w 528764"/>
              <a:gd name="connsiteY2" fmla="*/ 4618 h 571636"/>
              <a:gd name="connsiteX3" fmla="*/ 101985 w 528764"/>
              <a:gd name="connsiteY3" fmla="*/ 50338 h 571636"/>
              <a:gd name="connsiteX4" fmla="*/ 358017 w 528764"/>
              <a:gd name="connsiteY4" fmla="*/ 187498 h 571636"/>
              <a:gd name="connsiteX5" fmla="*/ 527181 w 528764"/>
              <a:gd name="connsiteY5" fmla="*/ 571546 h 57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8764" h="571636">
                <a:moveTo>
                  <a:pt x="527181" y="571546"/>
                </a:moveTo>
                <a:cubicBezTo>
                  <a:pt x="510417" y="565450"/>
                  <a:pt x="344301" y="245410"/>
                  <a:pt x="257433" y="150922"/>
                </a:cubicBezTo>
                <a:cubicBezTo>
                  <a:pt x="170565" y="56434"/>
                  <a:pt x="31881" y="21382"/>
                  <a:pt x="5973" y="4618"/>
                </a:cubicBezTo>
                <a:cubicBezTo>
                  <a:pt x="-19935" y="-12146"/>
                  <a:pt x="43311" y="19858"/>
                  <a:pt x="101985" y="50338"/>
                </a:cubicBezTo>
                <a:cubicBezTo>
                  <a:pt x="160659" y="80818"/>
                  <a:pt x="292485" y="100630"/>
                  <a:pt x="358017" y="187498"/>
                </a:cubicBezTo>
                <a:cubicBezTo>
                  <a:pt x="423549" y="274366"/>
                  <a:pt x="543945" y="577642"/>
                  <a:pt x="527181" y="571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468F665A-E2DB-A4F0-EFB9-2F2120B67162}"/>
              </a:ext>
            </a:extLst>
          </p:cNvPr>
          <p:cNvSpPr/>
          <p:nvPr/>
        </p:nvSpPr>
        <p:spPr>
          <a:xfrm>
            <a:off x="3036160" y="1919996"/>
            <a:ext cx="1349184" cy="1743094"/>
          </a:xfrm>
          <a:custGeom>
            <a:avLst/>
            <a:gdLst>
              <a:gd name="connsiteX0" fmla="*/ 1348388 w 1349184"/>
              <a:gd name="connsiteY0" fmla="*/ 334000 h 1743094"/>
              <a:gd name="connsiteX1" fmla="*/ 863756 w 1349184"/>
              <a:gd name="connsiteY1" fmla="*/ 18532 h 1743094"/>
              <a:gd name="connsiteX2" fmla="*/ 232820 w 1349184"/>
              <a:gd name="connsiteY2" fmla="*/ 279136 h 1743094"/>
              <a:gd name="connsiteX3" fmla="*/ 360836 w 1349184"/>
              <a:gd name="connsiteY3" fmla="*/ 215128 h 1743094"/>
              <a:gd name="connsiteX4" fmla="*/ 95660 w 1349184"/>
              <a:gd name="connsiteY4" fmla="*/ 827776 h 1743094"/>
              <a:gd name="connsiteX5" fmla="*/ 209960 w 1349184"/>
              <a:gd name="connsiteY5" fmla="*/ 740908 h 1743094"/>
              <a:gd name="connsiteX6" fmla="*/ 4220 w 1349184"/>
              <a:gd name="connsiteY6" fmla="*/ 1710172 h 1743094"/>
              <a:gd name="connsiteX7" fmla="*/ 81944 w 1349184"/>
              <a:gd name="connsiteY7" fmla="*/ 1435852 h 1743094"/>
              <a:gd name="connsiteX8" fmla="*/ 209960 w 1349184"/>
              <a:gd name="connsiteY8" fmla="*/ 649468 h 1743094"/>
              <a:gd name="connsiteX9" fmla="*/ 452276 w 1349184"/>
              <a:gd name="connsiteY9" fmla="*/ 178552 h 1743094"/>
              <a:gd name="connsiteX10" fmla="*/ 776888 w 1349184"/>
              <a:gd name="connsiteY10" fmla="*/ 41392 h 1743094"/>
              <a:gd name="connsiteX11" fmla="*/ 781460 w 1349184"/>
              <a:gd name="connsiteY11" fmla="*/ 244 h 1743094"/>
              <a:gd name="connsiteX12" fmla="*/ 973484 w 1349184"/>
              <a:gd name="connsiteY12" fmla="*/ 55108 h 1743094"/>
              <a:gd name="connsiteX13" fmla="*/ 1348388 w 1349184"/>
              <a:gd name="connsiteY13" fmla="*/ 334000 h 174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49184" h="1743094">
                <a:moveTo>
                  <a:pt x="1348388" y="334000"/>
                </a:moveTo>
                <a:cubicBezTo>
                  <a:pt x="1330100" y="327904"/>
                  <a:pt x="1049684" y="27676"/>
                  <a:pt x="863756" y="18532"/>
                </a:cubicBezTo>
                <a:cubicBezTo>
                  <a:pt x="677828" y="9388"/>
                  <a:pt x="316640" y="246370"/>
                  <a:pt x="232820" y="279136"/>
                </a:cubicBezTo>
                <a:cubicBezTo>
                  <a:pt x="149000" y="311902"/>
                  <a:pt x="383696" y="123688"/>
                  <a:pt x="360836" y="215128"/>
                </a:cubicBezTo>
                <a:cubicBezTo>
                  <a:pt x="337976" y="306568"/>
                  <a:pt x="120806" y="740146"/>
                  <a:pt x="95660" y="827776"/>
                </a:cubicBezTo>
                <a:cubicBezTo>
                  <a:pt x="70514" y="915406"/>
                  <a:pt x="225200" y="593842"/>
                  <a:pt x="209960" y="740908"/>
                </a:cubicBezTo>
                <a:cubicBezTo>
                  <a:pt x="194720" y="887974"/>
                  <a:pt x="25556" y="1594348"/>
                  <a:pt x="4220" y="1710172"/>
                </a:cubicBezTo>
                <a:cubicBezTo>
                  <a:pt x="-17116" y="1825996"/>
                  <a:pt x="47654" y="1612636"/>
                  <a:pt x="81944" y="1435852"/>
                </a:cubicBezTo>
                <a:cubicBezTo>
                  <a:pt x="116234" y="1259068"/>
                  <a:pt x="148238" y="859018"/>
                  <a:pt x="209960" y="649468"/>
                </a:cubicBezTo>
                <a:cubicBezTo>
                  <a:pt x="271682" y="439918"/>
                  <a:pt x="357788" y="279898"/>
                  <a:pt x="452276" y="178552"/>
                </a:cubicBezTo>
                <a:cubicBezTo>
                  <a:pt x="546764" y="77206"/>
                  <a:pt x="722024" y="71110"/>
                  <a:pt x="776888" y="41392"/>
                </a:cubicBezTo>
                <a:cubicBezTo>
                  <a:pt x="831752" y="11674"/>
                  <a:pt x="748694" y="-2042"/>
                  <a:pt x="781460" y="244"/>
                </a:cubicBezTo>
                <a:cubicBezTo>
                  <a:pt x="814226" y="2530"/>
                  <a:pt x="882044" y="2530"/>
                  <a:pt x="973484" y="55108"/>
                </a:cubicBezTo>
                <a:cubicBezTo>
                  <a:pt x="1064924" y="107686"/>
                  <a:pt x="1366676" y="340096"/>
                  <a:pt x="1348388" y="334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53850EE4-46EB-849F-A6C8-3401AD186754}"/>
              </a:ext>
            </a:extLst>
          </p:cNvPr>
          <p:cNvSpPr/>
          <p:nvPr/>
        </p:nvSpPr>
        <p:spPr>
          <a:xfrm>
            <a:off x="2502881" y="1904852"/>
            <a:ext cx="1117313" cy="1174569"/>
          </a:xfrm>
          <a:custGeom>
            <a:avLst/>
            <a:gdLst>
              <a:gd name="connsiteX0" fmla="*/ 1097569 w 1117313"/>
              <a:gd name="connsiteY0" fmla="*/ 16023 h 1174569"/>
              <a:gd name="connsiteX1" fmla="*/ 354619 w 1117313"/>
              <a:gd name="connsiteY1" fmla="*/ 511323 h 1174569"/>
              <a:gd name="connsiteX2" fmla="*/ 18069 w 1117313"/>
              <a:gd name="connsiteY2" fmla="*/ 1152673 h 1174569"/>
              <a:gd name="connsiteX3" fmla="*/ 100619 w 1117313"/>
              <a:gd name="connsiteY3" fmla="*/ 962173 h 1174569"/>
              <a:gd name="connsiteX4" fmla="*/ 564169 w 1117313"/>
              <a:gd name="connsiteY4" fmla="*/ 349398 h 1174569"/>
              <a:gd name="connsiteX5" fmla="*/ 875319 w 1117313"/>
              <a:gd name="connsiteY5" fmla="*/ 139848 h 1174569"/>
              <a:gd name="connsiteX6" fmla="*/ 1097569 w 1117313"/>
              <a:gd name="connsiteY6" fmla="*/ 16023 h 1174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7313" h="1174569">
                <a:moveTo>
                  <a:pt x="1097569" y="16023"/>
                </a:moveTo>
                <a:cubicBezTo>
                  <a:pt x="1010786" y="77936"/>
                  <a:pt x="534536" y="321881"/>
                  <a:pt x="354619" y="511323"/>
                </a:cubicBezTo>
                <a:cubicBezTo>
                  <a:pt x="174702" y="700765"/>
                  <a:pt x="60402" y="1077531"/>
                  <a:pt x="18069" y="1152673"/>
                </a:cubicBezTo>
                <a:cubicBezTo>
                  <a:pt x="-24264" y="1227815"/>
                  <a:pt x="9602" y="1096052"/>
                  <a:pt x="100619" y="962173"/>
                </a:cubicBezTo>
                <a:cubicBezTo>
                  <a:pt x="191636" y="828294"/>
                  <a:pt x="435052" y="486452"/>
                  <a:pt x="564169" y="349398"/>
                </a:cubicBezTo>
                <a:cubicBezTo>
                  <a:pt x="693286" y="212344"/>
                  <a:pt x="788536" y="191706"/>
                  <a:pt x="875319" y="139848"/>
                </a:cubicBezTo>
                <a:cubicBezTo>
                  <a:pt x="962102" y="87990"/>
                  <a:pt x="1184352" y="-45890"/>
                  <a:pt x="1097569" y="160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6902F682-70ED-1FA6-A320-78E63B1242A0}"/>
              </a:ext>
            </a:extLst>
          </p:cNvPr>
          <p:cNvSpPr/>
          <p:nvPr/>
        </p:nvSpPr>
        <p:spPr>
          <a:xfrm>
            <a:off x="2875113" y="2400133"/>
            <a:ext cx="303072" cy="1204634"/>
          </a:xfrm>
          <a:custGeom>
            <a:avLst/>
            <a:gdLst>
              <a:gd name="connsiteX0" fmla="*/ 303062 w 303072"/>
              <a:gd name="connsiteY0" fmla="*/ 167 h 1204634"/>
              <a:gd name="connsiteX1" fmla="*/ 77637 w 303072"/>
              <a:gd name="connsiteY1" fmla="*/ 371642 h 1204634"/>
              <a:gd name="connsiteX2" fmla="*/ 4612 w 303072"/>
              <a:gd name="connsiteY2" fmla="*/ 1168567 h 1204634"/>
              <a:gd name="connsiteX3" fmla="*/ 14137 w 303072"/>
              <a:gd name="connsiteY3" fmla="*/ 993942 h 1204634"/>
              <a:gd name="connsiteX4" fmla="*/ 68112 w 303072"/>
              <a:gd name="connsiteY4" fmla="*/ 333542 h 1204634"/>
              <a:gd name="connsiteX5" fmla="*/ 303062 w 303072"/>
              <a:gd name="connsiteY5" fmla="*/ 167 h 120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072" h="1204634">
                <a:moveTo>
                  <a:pt x="303062" y="167"/>
                </a:moveTo>
                <a:cubicBezTo>
                  <a:pt x="304650" y="6517"/>
                  <a:pt x="127379" y="176909"/>
                  <a:pt x="77637" y="371642"/>
                </a:cubicBezTo>
                <a:cubicBezTo>
                  <a:pt x="27895" y="566375"/>
                  <a:pt x="15195" y="1064850"/>
                  <a:pt x="4612" y="1168567"/>
                </a:cubicBezTo>
                <a:cubicBezTo>
                  <a:pt x="-5971" y="1272284"/>
                  <a:pt x="3554" y="1133113"/>
                  <a:pt x="14137" y="993942"/>
                </a:cubicBezTo>
                <a:cubicBezTo>
                  <a:pt x="24720" y="854771"/>
                  <a:pt x="19429" y="497584"/>
                  <a:pt x="68112" y="333542"/>
                </a:cubicBezTo>
                <a:cubicBezTo>
                  <a:pt x="116795" y="169500"/>
                  <a:pt x="301474" y="-6183"/>
                  <a:pt x="303062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78E08DC9-403A-E4E9-1C38-ED61B436DF1F}"/>
              </a:ext>
            </a:extLst>
          </p:cNvPr>
          <p:cNvSpPr/>
          <p:nvPr/>
        </p:nvSpPr>
        <p:spPr>
          <a:xfrm>
            <a:off x="2851982" y="3526280"/>
            <a:ext cx="423790" cy="1352365"/>
          </a:xfrm>
          <a:custGeom>
            <a:avLst/>
            <a:gdLst>
              <a:gd name="connsiteX0" fmla="*/ 164268 w 423790"/>
              <a:gd name="connsiteY0" fmla="*/ 17020 h 1352365"/>
              <a:gd name="connsiteX1" fmla="*/ 418268 w 423790"/>
              <a:gd name="connsiteY1" fmla="*/ 423420 h 1352365"/>
              <a:gd name="connsiteX2" fmla="*/ 342068 w 423790"/>
              <a:gd name="connsiteY2" fmla="*/ 829820 h 1352365"/>
              <a:gd name="connsiteX3" fmla="*/ 376993 w 423790"/>
              <a:gd name="connsiteY3" fmla="*/ 712345 h 1352365"/>
              <a:gd name="connsiteX4" fmla="*/ 275393 w 423790"/>
              <a:gd name="connsiteY4" fmla="*/ 1042545 h 1352365"/>
              <a:gd name="connsiteX5" fmla="*/ 5518 w 423790"/>
              <a:gd name="connsiteY5" fmla="*/ 1344170 h 1352365"/>
              <a:gd name="connsiteX6" fmla="*/ 113468 w 423790"/>
              <a:gd name="connsiteY6" fmla="*/ 1239395 h 1352365"/>
              <a:gd name="connsiteX7" fmla="*/ 348418 w 423790"/>
              <a:gd name="connsiteY7" fmla="*/ 950470 h 1352365"/>
              <a:gd name="connsiteX8" fmla="*/ 418268 w 423790"/>
              <a:gd name="connsiteY8" fmla="*/ 486920 h 1352365"/>
              <a:gd name="connsiteX9" fmla="*/ 275393 w 423790"/>
              <a:gd name="connsiteY9" fmla="*/ 115445 h 1352365"/>
              <a:gd name="connsiteX10" fmla="*/ 164268 w 423790"/>
              <a:gd name="connsiteY10" fmla="*/ 17020 h 135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3790" h="1352365">
                <a:moveTo>
                  <a:pt x="164268" y="17020"/>
                </a:moveTo>
                <a:cubicBezTo>
                  <a:pt x="188080" y="68349"/>
                  <a:pt x="388635" y="287954"/>
                  <a:pt x="418268" y="423420"/>
                </a:cubicBezTo>
                <a:cubicBezTo>
                  <a:pt x="447901" y="558886"/>
                  <a:pt x="348947" y="781666"/>
                  <a:pt x="342068" y="829820"/>
                </a:cubicBezTo>
                <a:cubicBezTo>
                  <a:pt x="335189" y="877974"/>
                  <a:pt x="388106" y="676891"/>
                  <a:pt x="376993" y="712345"/>
                </a:cubicBezTo>
                <a:cubicBezTo>
                  <a:pt x="365881" y="747799"/>
                  <a:pt x="337306" y="937241"/>
                  <a:pt x="275393" y="1042545"/>
                </a:cubicBezTo>
                <a:cubicBezTo>
                  <a:pt x="213480" y="1147849"/>
                  <a:pt x="32505" y="1311362"/>
                  <a:pt x="5518" y="1344170"/>
                </a:cubicBezTo>
                <a:cubicBezTo>
                  <a:pt x="-21470" y="1376978"/>
                  <a:pt x="56318" y="1305012"/>
                  <a:pt x="113468" y="1239395"/>
                </a:cubicBezTo>
                <a:cubicBezTo>
                  <a:pt x="170618" y="1173778"/>
                  <a:pt x="297618" y="1075882"/>
                  <a:pt x="348418" y="950470"/>
                </a:cubicBezTo>
                <a:cubicBezTo>
                  <a:pt x="399218" y="825058"/>
                  <a:pt x="430439" y="626091"/>
                  <a:pt x="418268" y="486920"/>
                </a:cubicBezTo>
                <a:cubicBezTo>
                  <a:pt x="406097" y="347749"/>
                  <a:pt x="314551" y="191116"/>
                  <a:pt x="275393" y="115445"/>
                </a:cubicBezTo>
                <a:cubicBezTo>
                  <a:pt x="236235" y="39774"/>
                  <a:pt x="140456" y="-34309"/>
                  <a:pt x="164268" y="17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A58D8395-D11F-D8DA-BCFD-B6FDDC56FC43}"/>
              </a:ext>
            </a:extLst>
          </p:cNvPr>
          <p:cNvSpPr/>
          <p:nvPr/>
        </p:nvSpPr>
        <p:spPr>
          <a:xfrm>
            <a:off x="1710726" y="3625521"/>
            <a:ext cx="727727" cy="1112187"/>
          </a:xfrm>
          <a:custGeom>
            <a:avLst/>
            <a:gdLst>
              <a:gd name="connsiteX0" fmla="*/ 727674 w 727727"/>
              <a:gd name="connsiteY0" fmla="*/ 329 h 1112187"/>
              <a:gd name="connsiteX1" fmla="*/ 645124 w 727727"/>
              <a:gd name="connsiteY1" fmla="*/ 305129 h 1112187"/>
              <a:gd name="connsiteX2" fmla="*/ 587974 w 727727"/>
              <a:gd name="connsiteY2" fmla="*/ 495629 h 1112187"/>
              <a:gd name="connsiteX3" fmla="*/ 146649 w 727727"/>
              <a:gd name="connsiteY3" fmla="*/ 835354 h 1112187"/>
              <a:gd name="connsiteX4" fmla="*/ 327624 w 727727"/>
              <a:gd name="connsiteY4" fmla="*/ 717879 h 1112187"/>
              <a:gd name="connsiteX5" fmla="*/ 3774 w 727727"/>
              <a:gd name="connsiteY5" fmla="*/ 1108404 h 1112187"/>
              <a:gd name="connsiteX6" fmla="*/ 181574 w 727727"/>
              <a:gd name="connsiteY6" fmla="*/ 889329 h 1112187"/>
              <a:gd name="connsiteX7" fmla="*/ 632424 w 727727"/>
              <a:gd name="connsiteY7" fmla="*/ 457529 h 1112187"/>
              <a:gd name="connsiteX8" fmla="*/ 651474 w 727727"/>
              <a:gd name="connsiteY8" fmla="*/ 368629 h 1112187"/>
              <a:gd name="connsiteX9" fmla="*/ 632424 w 727727"/>
              <a:gd name="connsiteY9" fmla="*/ 247979 h 1112187"/>
              <a:gd name="connsiteX10" fmla="*/ 727674 w 727727"/>
              <a:gd name="connsiteY10" fmla="*/ 329 h 111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7727" h="1112187">
                <a:moveTo>
                  <a:pt x="727674" y="329"/>
                </a:moveTo>
                <a:cubicBezTo>
                  <a:pt x="729791" y="9854"/>
                  <a:pt x="668407" y="222579"/>
                  <a:pt x="645124" y="305129"/>
                </a:cubicBezTo>
                <a:cubicBezTo>
                  <a:pt x="621841" y="387679"/>
                  <a:pt x="671053" y="407258"/>
                  <a:pt x="587974" y="495629"/>
                </a:cubicBezTo>
                <a:cubicBezTo>
                  <a:pt x="504895" y="584000"/>
                  <a:pt x="190041" y="798312"/>
                  <a:pt x="146649" y="835354"/>
                </a:cubicBezTo>
                <a:cubicBezTo>
                  <a:pt x="103257" y="872396"/>
                  <a:pt x="351436" y="672371"/>
                  <a:pt x="327624" y="717879"/>
                </a:cubicBezTo>
                <a:cubicBezTo>
                  <a:pt x="303812" y="763387"/>
                  <a:pt x="28116" y="1079829"/>
                  <a:pt x="3774" y="1108404"/>
                </a:cubicBezTo>
                <a:cubicBezTo>
                  <a:pt x="-20568" y="1136979"/>
                  <a:pt x="76799" y="997808"/>
                  <a:pt x="181574" y="889329"/>
                </a:cubicBezTo>
                <a:cubicBezTo>
                  <a:pt x="286349" y="780850"/>
                  <a:pt x="554107" y="544312"/>
                  <a:pt x="632424" y="457529"/>
                </a:cubicBezTo>
                <a:cubicBezTo>
                  <a:pt x="710741" y="370746"/>
                  <a:pt x="651474" y="403554"/>
                  <a:pt x="651474" y="368629"/>
                </a:cubicBezTo>
                <a:cubicBezTo>
                  <a:pt x="651474" y="333704"/>
                  <a:pt x="619724" y="305658"/>
                  <a:pt x="632424" y="247979"/>
                </a:cubicBezTo>
                <a:cubicBezTo>
                  <a:pt x="645124" y="190300"/>
                  <a:pt x="725557" y="-9196"/>
                  <a:pt x="727674" y="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C0BE5DF9-621D-D328-BCB5-9CF234F725F8}"/>
              </a:ext>
            </a:extLst>
          </p:cNvPr>
          <p:cNvSpPr/>
          <p:nvPr/>
        </p:nvSpPr>
        <p:spPr>
          <a:xfrm>
            <a:off x="2596088" y="2814563"/>
            <a:ext cx="268326" cy="1038202"/>
          </a:xfrm>
          <a:custGeom>
            <a:avLst/>
            <a:gdLst>
              <a:gd name="connsiteX0" fmla="*/ 266815 w 268326"/>
              <a:gd name="connsiteY0" fmla="*/ 1789 h 1038202"/>
              <a:gd name="connsiteX1" fmla="*/ 110536 w 268326"/>
              <a:gd name="connsiteY1" fmla="*/ 324323 h 1038202"/>
              <a:gd name="connsiteX2" fmla="*/ 30734 w 268326"/>
              <a:gd name="connsiteY2" fmla="*/ 567054 h 1038202"/>
              <a:gd name="connsiteX3" fmla="*/ 87260 w 268326"/>
              <a:gd name="connsiteY3" fmla="*/ 1025917 h 1038202"/>
              <a:gd name="connsiteX4" fmla="*/ 67310 w 268326"/>
              <a:gd name="connsiteY4" fmla="*/ 869638 h 1038202"/>
              <a:gd name="connsiteX5" fmla="*/ 7458 w 268326"/>
              <a:gd name="connsiteY5" fmla="*/ 477277 h 1038202"/>
              <a:gd name="connsiteX6" fmla="*/ 266815 w 268326"/>
              <a:gd name="connsiteY6" fmla="*/ 1789 h 103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326" h="1038202">
                <a:moveTo>
                  <a:pt x="266815" y="1789"/>
                </a:moveTo>
                <a:cubicBezTo>
                  <a:pt x="283995" y="-23703"/>
                  <a:pt x="149883" y="230112"/>
                  <a:pt x="110536" y="324323"/>
                </a:cubicBezTo>
                <a:cubicBezTo>
                  <a:pt x="71189" y="418534"/>
                  <a:pt x="34613" y="450122"/>
                  <a:pt x="30734" y="567054"/>
                </a:cubicBezTo>
                <a:cubicBezTo>
                  <a:pt x="26855" y="683986"/>
                  <a:pt x="81164" y="975486"/>
                  <a:pt x="87260" y="1025917"/>
                </a:cubicBezTo>
                <a:cubicBezTo>
                  <a:pt x="93356" y="1076348"/>
                  <a:pt x="80610" y="961078"/>
                  <a:pt x="67310" y="869638"/>
                </a:cubicBezTo>
                <a:cubicBezTo>
                  <a:pt x="54010" y="778198"/>
                  <a:pt x="-24130" y="616377"/>
                  <a:pt x="7458" y="477277"/>
                </a:cubicBezTo>
                <a:cubicBezTo>
                  <a:pt x="39046" y="338177"/>
                  <a:pt x="249635" y="27281"/>
                  <a:pt x="266815" y="1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DEB5E79C-5425-4B91-7A5B-AEF4001DA406}"/>
              </a:ext>
            </a:extLst>
          </p:cNvPr>
          <p:cNvSpPr/>
          <p:nvPr/>
        </p:nvSpPr>
        <p:spPr>
          <a:xfrm>
            <a:off x="2308958" y="3644292"/>
            <a:ext cx="783402" cy="1071342"/>
          </a:xfrm>
          <a:custGeom>
            <a:avLst/>
            <a:gdLst>
              <a:gd name="connsiteX0" fmla="*/ 643723 w 783402"/>
              <a:gd name="connsiteY0" fmla="*/ 8 h 1071342"/>
              <a:gd name="connsiteX1" fmla="*/ 620447 w 783402"/>
              <a:gd name="connsiteY1" fmla="*/ 212813 h 1071342"/>
              <a:gd name="connsiteX2" fmla="*/ 763426 w 783402"/>
              <a:gd name="connsiteY2" fmla="*/ 618475 h 1071342"/>
              <a:gd name="connsiteX3" fmla="*/ 620447 w 783402"/>
              <a:gd name="connsiteY3" fmla="*/ 834605 h 1071342"/>
              <a:gd name="connsiteX4" fmla="*/ 8630 w 783402"/>
              <a:gd name="connsiteY4" fmla="*/ 1067362 h 1071342"/>
              <a:gd name="connsiteX5" fmla="*/ 244712 w 783402"/>
              <a:gd name="connsiteY5" fmla="*/ 987560 h 1071342"/>
              <a:gd name="connsiteX6" fmla="*/ 613797 w 783402"/>
              <a:gd name="connsiteY6" fmla="*/ 867856 h 1071342"/>
              <a:gd name="connsiteX7" fmla="*/ 783377 w 783402"/>
              <a:gd name="connsiteY7" fmla="*/ 605174 h 1071342"/>
              <a:gd name="connsiteX8" fmla="*/ 603822 w 783402"/>
              <a:gd name="connsiteY8" fmla="*/ 219464 h 1071342"/>
              <a:gd name="connsiteX9" fmla="*/ 643723 w 783402"/>
              <a:gd name="connsiteY9" fmla="*/ 8 h 107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402" h="1071342">
                <a:moveTo>
                  <a:pt x="643723" y="8"/>
                </a:moveTo>
                <a:cubicBezTo>
                  <a:pt x="646494" y="-1101"/>
                  <a:pt x="600497" y="109735"/>
                  <a:pt x="620447" y="212813"/>
                </a:cubicBezTo>
                <a:cubicBezTo>
                  <a:pt x="640397" y="315891"/>
                  <a:pt x="763426" y="514843"/>
                  <a:pt x="763426" y="618475"/>
                </a:cubicBezTo>
                <a:cubicBezTo>
                  <a:pt x="763426" y="722107"/>
                  <a:pt x="746246" y="759791"/>
                  <a:pt x="620447" y="834605"/>
                </a:cubicBezTo>
                <a:cubicBezTo>
                  <a:pt x="494648" y="909420"/>
                  <a:pt x="71252" y="1041870"/>
                  <a:pt x="8630" y="1067362"/>
                </a:cubicBezTo>
                <a:cubicBezTo>
                  <a:pt x="-53993" y="1092855"/>
                  <a:pt x="244712" y="987560"/>
                  <a:pt x="244712" y="987560"/>
                </a:cubicBezTo>
                <a:cubicBezTo>
                  <a:pt x="345573" y="954309"/>
                  <a:pt x="524020" y="931587"/>
                  <a:pt x="613797" y="867856"/>
                </a:cubicBezTo>
                <a:cubicBezTo>
                  <a:pt x="703574" y="804125"/>
                  <a:pt x="785040" y="713239"/>
                  <a:pt x="783377" y="605174"/>
                </a:cubicBezTo>
                <a:cubicBezTo>
                  <a:pt x="781715" y="497109"/>
                  <a:pt x="626543" y="319771"/>
                  <a:pt x="603822" y="219464"/>
                </a:cubicBezTo>
                <a:cubicBezTo>
                  <a:pt x="581100" y="119157"/>
                  <a:pt x="640952" y="1117"/>
                  <a:pt x="64372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EF6059C2-0832-5D1D-604C-C00B3C7F6B25}"/>
              </a:ext>
            </a:extLst>
          </p:cNvPr>
          <p:cNvSpPr/>
          <p:nvPr/>
        </p:nvSpPr>
        <p:spPr>
          <a:xfrm>
            <a:off x="1500446" y="3851363"/>
            <a:ext cx="1103465" cy="1399180"/>
          </a:xfrm>
          <a:custGeom>
            <a:avLst/>
            <a:gdLst>
              <a:gd name="connsiteX0" fmla="*/ 1043249 w 1103465"/>
              <a:gd name="connsiteY0" fmla="*/ 2417 h 1399180"/>
              <a:gd name="connsiteX1" fmla="*/ 1016648 w 1103465"/>
              <a:gd name="connsiteY1" fmla="*/ 348227 h 1399180"/>
              <a:gd name="connsiteX2" fmla="*/ 557785 w 1103465"/>
              <a:gd name="connsiteY2" fmla="*/ 757213 h 1399180"/>
              <a:gd name="connsiteX3" fmla="*/ 2495 w 1103465"/>
              <a:gd name="connsiteY3" fmla="*/ 1152899 h 1399180"/>
              <a:gd name="connsiteX4" fmla="*/ 351630 w 1103465"/>
              <a:gd name="connsiteY4" fmla="*/ 903517 h 1399180"/>
              <a:gd name="connsiteX5" fmla="*/ 318379 w 1103465"/>
              <a:gd name="connsiteY5" fmla="*/ 960044 h 1399180"/>
              <a:gd name="connsiteX6" fmla="*/ 22446 w 1103465"/>
              <a:gd name="connsiteY6" fmla="*/ 1289228 h 1399180"/>
              <a:gd name="connsiteX7" fmla="*/ 321704 w 1103465"/>
              <a:gd name="connsiteY7" fmla="*/ 1196125 h 1399180"/>
              <a:gd name="connsiteX8" fmla="*/ 318379 w 1103465"/>
              <a:gd name="connsiteY8" fmla="*/ 1398956 h 1399180"/>
              <a:gd name="connsiteX9" fmla="*/ 328354 w 1103465"/>
              <a:gd name="connsiteY9" fmla="*/ 1236026 h 1399180"/>
              <a:gd name="connsiteX10" fmla="*/ 39071 w 1103465"/>
              <a:gd name="connsiteY10" fmla="*/ 1239351 h 1399180"/>
              <a:gd name="connsiteX11" fmla="*/ 321704 w 1103465"/>
              <a:gd name="connsiteY11" fmla="*/ 940093 h 1399180"/>
              <a:gd name="connsiteX12" fmla="*/ 308403 w 1103465"/>
              <a:gd name="connsiteY12" fmla="*/ 916817 h 1399180"/>
              <a:gd name="connsiteX13" fmla="*/ 1063199 w 1103465"/>
              <a:gd name="connsiteY13" fmla="*/ 384803 h 1399180"/>
              <a:gd name="connsiteX14" fmla="*/ 1006673 w 1103465"/>
              <a:gd name="connsiteY14" fmla="*/ 305001 h 1399180"/>
              <a:gd name="connsiteX15" fmla="*/ 1063199 w 1103465"/>
              <a:gd name="connsiteY15" fmla="*/ 198598 h 1399180"/>
              <a:gd name="connsiteX16" fmla="*/ 1043249 w 1103465"/>
              <a:gd name="connsiteY16" fmla="*/ 2417 h 139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03465" h="1399180">
                <a:moveTo>
                  <a:pt x="1043249" y="2417"/>
                </a:moveTo>
                <a:cubicBezTo>
                  <a:pt x="1035491" y="27355"/>
                  <a:pt x="1097559" y="222428"/>
                  <a:pt x="1016648" y="348227"/>
                </a:cubicBezTo>
                <a:cubicBezTo>
                  <a:pt x="935737" y="474026"/>
                  <a:pt x="726811" y="623101"/>
                  <a:pt x="557785" y="757213"/>
                </a:cubicBezTo>
                <a:cubicBezTo>
                  <a:pt x="388759" y="891325"/>
                  <a:pt x="2495" y="1152899"/>
                  <a:pt x="2495" y="1152899"/>
                </a:cubicBezTo>
                <a:cubicBezTo>
                  <a:pt x="-31864" y="1177283"/>
                  <a:pt x="298983" y="935659"/>
                  <a:pt x="351630" y="903517"/>
                </a:cubicBezTo>
                <a:cubicBezTo>
                  <a:pt x="404277" y="871375"/>
                  <a:pt x="373243" y="895759"/>
                  <a:pt x="318379" y="960044"/>
                </a:cubicBezTo>
                <a:cubicBezTo>
                  <a:pt x="263515" y="1024329"/>
                  <a:pt x="21892" y="1249881"/>
                  <a:pt x="22446" y="1289228"/>
                </a:cubicBezTo>
                <a:cubicBezTo>
                  <a:pt x="23000" y="1328575"/>
                  <a:pt x="272382" y="1177837"/>
                  <a:pt x="321704" y="1196125"/>
                </a:cubicBezTo>
                <a:cubicBezTo>
                  <a:pt x="371026" y="1214413"/>
                  <a:pt x="317271" y="1392306"/>
                  <a:pt x="318379" y="1398956"/>
                </a:cubicBezTo>
                <a:cubicBezTo>
                  <a:pt x="319487" y="1405606"/>
                  <a:pt x="374905" y="1262627"/>
                  <a:pt x="328354" y="1236026"/>
                </a:cubicBezTo>
                <a:cubicBezTo>
                  <a:pt x="281803" y="1209425"/>
                  <a:pt x="40179" y="1288673"/>
                  <a:pt x="39071" y="1239351"/>
                </a:cubicBezTo>
                <a:cubicBezTo>
                  <a:pt x="37963" y="1190029"/>
                  <a:pt x="276815" y="993849"/>
                  <a:pt x="321704" y="940093"/>
                </a:cubicBezTo>
                <a:cubicBezTo>
                  <a:pt x="366593" y="886337"/>
                  <a:pt x="184821" y="1009365"/>
                  <a:pt x="308403" y="916817"/>
                </a:cubicBezTo>
                <a:cubicBezTo>
                  <a:pt x="431985" y="824269"/>
                  <a:pt x="946821" y="486772"/>
                  <a:pt x="1063199" y="384803"/>
                </a:cubicBezTo>
                <a:cubicBezTo>
                  <a:pt x="1179577" y="282834"/>
                  <a:pt x="1006673" y="336035"/>
                  <a:pt x="1006673" y="305001"/>
                </a:cubicBezTo>
                <a:cubicBezTo>
                  <a:pt x="1006673" y="273967"/>
                  <a:pt x="1055995" y="244595"/>
                  <a:pt x="1063199" y="198598"/>
                </a:cubicBezTo>
                <a:cubicBezTo>
                  <a:pt x="1070403" y="152601"/>
                  <a:pt x="1051007" y="-22521"/>
                  <a:pt x="1043249" y="2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1CDEF15B-C263-498D-7AE2-B98A06514ED0}"/>
              </a:ext>
            </a:extLst>
          </p:cNvPr>
          <p:cNvSpPr/>
          <p:nvPr/>
        </p:nvSpPr>
        <p:spPr>
          <a:xfrm>
            <a:off x="5795135" y="3494767"/>
            <a:ext cx="317252" cy="782990"/>
          </a:xfrm>
          <a:custGeom>
            <a:avLst/>
            <a:gdLst>
              <a:gd name="connsiteX0" fmla="*/ 76465 w 317252"/>
              <a:gd name="connsiteY0" fmla="*/ 833 h 782990"/>
              <a:gd name="connsiteX1" fmla="*/ 8065 w 317252"/>
              <a:gd name="connsiteY1" fmla="*/ 303233 h 782990"/>
              <a:gd name="connsiteX2" fmla="*/ 303265 w 317252"/>
              <a:gd name="connsiteY2" fmla="*/ 760433 h 782990"/>
              <a:gd name="connsiteX3" fmla="*/ 252865 w 317252"/>
              <a:gd name="connsiteY3" fmla="*/ 692033 h 782990"/>
              <a:gd name="connsiteX4" fmla="*/ 105265 w 317252"/>
              <a:gd name="connsiteY4" fmla="*/ 508433 h 782990"/>
              <a:gd name="connsiteX5" fmla="*/ 865 w 317252"/>
              <a:gd name="connsiteY5" fmla="*/ 393233 h 782990"/>
              <a:gd name="connsiteX6" fmla="*/ 76465 w 317252"/>
              <a:gd name="connsiteY6" fmla="*/ 833 h 78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252" h="782990">
                <a:moveTo>
                  <a:pt x="76465" y="833"/>
                </a:moveTo>
                <a:cubicBezTo>
                  <a:pt x="77665" y="-14167"/>
                  <a:pt x="-29735" y="176633"/>
                  <a:pt x="8065" y="303233"/>
                </a:cubicBezTo>
                <a:cubicBezTo>
                  <a:pt x="45865" y="429833"/>
                  <a:pt x="262465" y="695633"/>
                  <a:pt x="303265" y="760433"/>
                </a:cubicBezTo>
                <a:cubicBezTo>
                  <a:pt x="344065" y="825233"/>
                  <a:pt x="285865" y="734033"/>
                  <a:pt x="252865" y="692033"/>
                </a:cubicBezTo>
                <a:cubicBezTo>
                  <a:pt x="219865" y="650033"/>
                  <a:pt x="147265" y="558233"/>
                  <a:pt x="105265" y="508433"/>
                </a:cubicBezTo>
                <a:cubicBezTo>
                  <a:pt x="63265" y="458633"/>
                  <a:pt x="5665" y="471233"/>
                  <a:pt x="865" y="393233"/>
                </a:cubicBezTo>
                <a:cubicBezTo>
                  <a:pt x="-3935" y="315233"/>
                  <a:pt x="75265" y="15833"/>
                  <a:pt x="76465" y="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852E9FD4-C52F-B6CD-3A96-C3EA038428DC}"/>
              </a:ext>
            </a:extLst>
          </p:cNvPr>
          <p:cNvSpPr/>
          <p:nvPr/>
        </p:nvSpPr>
        <p:spPr>
          <a:xfrm>
            <a:off x="5405328" y="4467475"/>
            <a:ext cx="574652" cy="1594164"/>
          </a:xfrm>
          <a:custGeom>
            <a:avLst/>
            <a:gdLst>
              <a:gd name="connsiteX0" fmla="*/ 253872 w 574652"/>
              <a:gd name="connsiteY0" fmla="*/ 125 h 1594164"/>
              <a:gd name="connsiteX1" fmla="*/ 394272 w 574652"/>
              <a:gd name="connsiteY1" fmla="*/ 421325 h 1594164"/>
              <a:gd name="connsiteX2" fmla="*/ 570672 w 574652"/>
              <a:gd name="connsiteY2" fmla="*/ 741725 h 1594164"/>
              <a:gd name="connsiteX3" fmla="*/ 210672 w 574652"/>
              <a:gd name="connsiteY3" fmla="*/ 993725 h 1594164"/>
              <a:gd name="connsiteX4" fmla="*/ 48672 w 574652"/>
              <a:gd name="connsiteY4" fmla="*/ 1162925 h 1594164"/>
              <a:gd name="connsiteX5" fmla="*/ 185472 w 574652"/>
              <a:gd name="connsiteY5" fmla="*/ 1587725 h 1594164"/>
              <a:gd name="connsiteX6" fmla="*/ 113472 w 574652"/>
              <a:gd name="connsiteY6" fmla="*/ 1400525 h 1594164"/>
              <a:gd name="connsiteX7" fmla="*/ 19872 w 574652"/>
              <a:gd name="connsiteY7" fmla="*/ 1144925 h 1594164"/>
              <a:gd name="connsiteX8" fmla="*/ 534672 w 574652"/>
              <a:gd name="connsiteY8" fmla="*/ 817325 h 1594164"/>
              <a:gd name="connsiteX9" fmla="*/ 491472 w 574652"/>
              <a:gd name="connsiteY9" fmla="*/ 561725 h 1594164"/>
              <a:gd name="connsiteX10" fmla="*/ 401472 w 574652"/>
              <a:gd name="connsiteY10" fmla="*/ 464525 h 1594164"/>
              <a:gd name="connsiteX11" fmla="*/ 253872 w 574652"/>
              <a:gd name="connsiteY11" fmla="*/ 125 h 159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4652" h="1594164">
                <a:moveTo>
                  <a:pt x="253872" y="125"/>
                </a:moveTo>
                <a:cubicBezTo>
                  <a:pt x="252672" y="-7075"/>
                  <a:pt x="341472" y="297725"/>
                  <a:pt x="394272" y="421325"/>
                </a:cubicBezTo>
                <a:cubicBezTo>
                  <a:pt x="447072" y="544925"/>
                  <a:pt x="601272" y="646325"/>
                  <a:pt x="570672" y="741725"/>
                </a:cubicBezTo>
                <a:cubicBezTo>
                  <a:pt x="540072" y="837125"/>
                  <a:pt x="297672" y="923525"/>
                  <a:pt x="210672" y="993725"/>
                </a:cubicBezTo>
                <a:cubicBezTo>
                  <a:pt x="123672" y="1063925"/>
                  <a:pt x="52872" y="1063925"/>
                  <a:pt x="48672" y="1162925"/>
                </a:cubicBezTo>
                <a:cubicBezTo>
                  <a:pt x="44472" y="1261925"/>
                  <a:pt x="174672" y="1548125"/>
                  <a:pt x="185472" y="1587725"/>
                </a:cubicBezTo>
                <a:cubicBezTo>
                  <a:pt x="196272" y="1627325"/>
                  <a:pt x="141072" y="1474325"/>
                  <a:pt x="113472" y="1400525"/>
                </a:cubicBezTo>
                <a:cubicBezTo>
                  <a:pt x="85872" y="1326725"/>
                  <a:pt x="-50328" y="1242125"/>
                  <a:pt x="19872" y="1144925"/>
                </a:cubicBezTo>
                <a:cubicBezTo>
                  <a:pt x="90072" y="1047725"/>
                  <a:pt x="456072" y="914525"/>
                  <a:pt x="534672" y="817325"/>
                </a:cubicBezTo>
                <a:cubicBezTo>
                  <a:pt x="613272" y="720125"/>
                  <a:pt x="513672" y="620525"/>
                  <a:pt x="491472" y="561725"/>
                </a:cubicBezTo>
                <a:cubicBezTo>
                  <a:pt x="469272" y="502925"/>
                  <a:pt x="442272" y="551525"/>
                  <a:pt x="401472" y="464525"/>
                </a:cubicBezTo>
                <a:cubicBezTo>
                  <a:pt x="360672" y="377525"/>
                  <a:pt x="255072" y="7325"/>
                  <a:pt x="253872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D2578A7A-B1F7-BBA0-D757-A40EB7235B87}"/>
              </a:ext>
            </a:extLst>
          </p:cNvPr>
          <p:cNvSpPr/>
          <p:nvPr/>
        </p:nvSpPr>
        <p:spPr>
          <a:xfrm>
            <a:off x="5710301" y="2578417"/>
            <a:ext cx="292658" cy="784292"/>
          </a:xfrm>
          <a:custGeom>
            <a:avLst/>
            <a:gdLst>
              <a:gd name="connsiteX0" fmla="*/ 7874 w 292658"/>
              <a:gd name="connsiteY0" fmla="*/ 9208 h 784292"/>
              <a:gd name="connsiteX1" fmla="*/ 223774 w 292658"/>
              <a:gd name="connsiteY1" fmla="*/ 380683 h 784292"/>
              <a:gd name="connsiteX2" fmla="*/ 261874 w 292658"/>
              <a:gd name="connsiteY2" fmla="*/ 774383 h 784292"/>
              <a:gd name="connsiteX3" fmla="*/ 265049 w 292658"/>
              <a:gd name="connsiteY3" fmla="*/ 644208 h 784292"/>
              <a:gd name="connsiteX4" fmla="*/ 265049 w 292658"/>
              <a:gd name="connsiteY4" fmla="*/ 406083 h 784292"/>
              <a:gd name="connsiteX5" fmla="*/ 290449 w 292658"/>
              <a:gd name="connsiteY5" fmla="*/ 615633 h 784292"/>
              <a:gd name="connsiteX6" fmla="*/ 280924 w 292658"/>
              <a:gd name="connsiteY6" fmla="*/ 482283 h 784292"/>
              <a:gd name="connsiteX7" fmla="*/ 198374 w 292658"/>
              <a:gd name="connsiteY7" fmla="*/ 263208 h 784292"/>
              <a:gd name="connsiteX8" fmla="*/ 58674 w 292658"/>
              <a:gd name="connsiteY8" fmla="*/ 123508 h 784292"/>
              <a:gd name="connsiteX9" fmla="*/ 7874 w 292658"/>
              <a:gd name="connsiteY9" fmla="*/ 9208 h 78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58" h="784292">
                <a:moveTo>
                  <a:pt x="7874" y="9208"/>
                </a:moveTo>
                <a:cubicBezTo>
                  <a:pt x="35391" y="52070"/>
                  <a:pt x="181441" y="253154"/>
                  <a:pt x="223774" y="380683"/>
                </a:cubicBezTo>
                <a:cubicBezTo>
                  <a:pt x="266107" y="508212"/>
                  <a:pt x="254995" y="730462"/>
                  <a:pt x="261874" y="774383"/>
                </a:cubicBezTo>
                <a:cubicBezTo>
                  <a:pt x="268753" y="818304"/>
                  <a:pt x="264520" y="705591"/>
                  <a:pt x="265049" y="644208"/>
                </a:cubicBezTo>
                <a:cubicBezTo>
                  <a:pt x="265578" y="582825"/>
                  <a:pt x="260816" y="410845"/>
                  <a:pt x="265049" y="406083"/>
                </a:cubicBezTo>
                <a:cubicBezTo>
                  <a:pt x="269282" y="401321"/>
                  <a:pt x="287803" y="602933"/>
                  <a:pt x="290449" y="615633"/>
                </a:cubicBezTo>
                <a:cubicBezTo>
                  <a:pt x="293095" y="628333"/>
                  <a:pt x="296270" y="541021"/>
                  <a:pt x="280924" y="482283"/>
                </a:cubicBezTo>
                <a:cubicBezTo>
                  <a:pt x="265578" y="423546"/>
                  <a:pt x="235416" y="323004"/>
                  <a:pt x="198374" y="263208"/>
                </a:cubicBezTo>
                <a:cubicBezTo>
                  <a:pt x="161332" y="203412"/>
                  <a:pt x="85661" y="162137"/>
                  <a:pt x="58674" y="123508"/>
                </a:cubicBezTo>
                <a:cubicBezTo>
                  <a:pt x="31687" y="84879"/>
                  <a:pt x="-19643" y="-33654"/>
                  <a:pt x="7874" y="9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4D694537-F890-0818-76D1-473436D5971E}"/>
              </a:ext>
            </a:extLst>
          </p:cNvPr>
          <p:cNvSpPr/>
          <p:nvPr/>
        </p:nvSpPr>
        <p:spPr>
          <a:xfrm>
            <a:off x="5997277" y="3396964"/>
            <a:ext cx="435229" cy="799962"/>
          </a:xfrm>
          <a:custGeom>
            <a:avLst/>
            <a:gdLst>
              <a:gd name="connsiteX0" fmla="*/ 298 w 435229"/>
              <a:gd name="connsiteY0" fmla="*/ 286 h 799962"/>
              <a:gd name="connsiteX1" fmla="*/ 244773 w 435229"/>
              <a:gd name="connsiteY1" fmla="*/ 298736 h 799962"/>
              <a:gd name="connsiteX2" fmla="*/ 425748 w 435229"/>
              <a:gd name="connsiteY2" fmla="*/ 778161 h 799962"/>
              <a:gd name="connsiteX3" fmla="*/ 403523 w 435229"/>
              <a:gd name="connsiteY3" fmla="*/ 692436 h 799962"/>
              <a:gd name="connsiteX4" fmla="*/ 349548 w 435229"/>
              <a:gd name="connsiteY4" fmla="*/ 460661 h 799962"/>
              <a:gd name="connsiteX5" fmla="*/ 197148 w 435229"/>
              <a:gd name="connsiteY5" fmla="*/ 247936 h 799962"/>
              <a:gd name="connsiteX6" fmla="*/ 298 w 435229"/>
              <a:gd name="connsiteY6" fmla="*/ 286 h 79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229" h="799962">
                <a:moveTo>
                  <a:pt x="298" y="286"/>
                </a:moveTo>
                <a:cubicBezTo>
                  <a:pt x="8236" y="8753"/>
                  <a:pt x="173865" y="169090"/>
                  <a:pt x="244773" y="298736"/>
                </a:cubicBezTo>
                <a:cubicBezTo>
                  <a:pt x="315681" y="428382"/>
                  <a:pt x="399290" y="712544"/>
                  <a:pt x="425748" y="778161"/>
                </a:cubicBezTo>
                <a:cubicBezTo>
                  <a:pt x="452206" y="843778"/>
                  <a:pt x="416223" y="745353"/>
                  <a:pt x="403523" y="692436"/>
                </a:cubicBezTo>
                <a:cubicBezTo>
                  <a:pt x="390823" y="639519"/>
                  <a:pt x="383944" y="534744"/>
                  <a:pt x="349548" y="460661"/>
                </a:cubicBezTo>
                <a:cubicBezTo>
                  <a:pt x="315152" y="386578"/>
                  <a:pt x="249535" y="322548"/>
                  <a:pt x="197148" y="247936"/>
                </a:cubicBezTo>
                <a:cubicBezTo>
                  <a:pt x="144761" y="173324"/>
                  <a:pt x="-7640" y="-8181"/>
                  <a:pt x="298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3CB8D55E-F083-0ECB-BC0D-3439E3E5E925}"/>
              </a:ext>
            </a:extLst>
          </p:cNvPr>
          <p:cNvSpPr/>
          <p:nvPr/>
        </p:nvSpPr>
        <p:spPr>
          <a:xfrm>
            <a:off x="4511814" y="1922412"/>
            <a:ext cx="1143377" cy="569399"/>
          </a:xfrm>
          <a:custGeom>
            <a:avLst/>
            <a:gdLst>
              <a:gd name="connsiteX0" fmla="*/ 3036 w 1143377"/>
              <a:gd name="connsiteY0" fmla="*/ 306438 h 569399"/>
              <a:gd name="connsiteX1" fmla="*/ 311011 w 1143377"/>
              <a:gd name="connsiteY1" fmla="*/ 74663 h 569399"/>
              <a:gd name="connsiteX2" fmla="*/ 780911 w 1143377"/>
              <a:gd name="connsiteY2" fmla="*/ 131813 h 569399"/>
              <a:gd name="connsiteX3" fmla="*/ 596761 w 1143377"/>
              <a:gd name="connsiteY3" fmla="*/ 84188 h 569399"/>
              <a:gd name="connsiteX4" fmla="*/ 796786 w 1143377"/>
              <a:gd name="connsiteY4" fmla="*/ 109588 h 569399"/>
              <a:gd name="connsiteX5" fmla="*/ 1133336 w 1143377"/>
              <a:gd name="connsiteY5" fmla="*/ 557263 h 569399"/>
              <a:gd name="connsiteX6" fmla="*/ 1031736 w 1143377"/>
              <a:gd name="connsiteY6" fmla="*/ 408038 h 569399"/>
              <a:gd name="connsiteX7" fmla="*/ 793611 w 1143377"/>
              <a:gd name="connsiteY7" fmla="*/ 46088 h 569399"/>
              <a:gd name="connsiteX8" fmla="*/ 495161 w 1143377"/>
              <a:gd name="connsiteY8" fmla="*/ 30213 h 569399"/>
              <a:gd name="connsiteX9" fmla="*/ 3036 w 1143377"/>
              <a:gd name="connsiteY9" fmla="*/ 306438 h 56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377" h="569399">
                <a:moveTo>
                  <a:pt x="3036" y="306438"/>
                </a:moveTo>
                <a:cubicBezTo>
                  <a:pt x="-27656" y="313846"/>
                  <a:pt x="181365" y="103767"/>
                  <a:pt x="311011" y="74663"/>
                </a:cubicBezTo>
                <a:cubicBezTo>
                  <a:pt x="440657" y="45559"/>
                  <a:pt x="733286" y="130226"/>
                  <a:pt x="780911" y="131813"/>
                </a:cubicBezTo>
                <a:cubicBezTo>
                  <a:pt x="828536" y="133400"/>
                  <a:pt x="594115" y="87892"/>
                  <a:pt x="596761" y="84188"/>
                </a:cubicBezTo>
                <a:cubicBezTo>
                  <a:pt x="599407" y="80484"/>
                  <a:pt x="707357" y="30742"/>
                  <a:pt x="796786" y="109588"/>
                </a:cubicBezTo>
                <a:cubicBezTo>
                  <a:pt x="886215" y="188434"/>
                  <a:pt x="1094178" y="507521"/>
                  <a:pt x="1133336" y="557263"/>
                </a:cubicBezTo>
                <a:cubicBezTo>
                  <a:pt x="1172494" y="607005"/>
                  <a:pt x="1088357" y="493234"/>
                  <a:pt x="1031736" y="408038"/>
                </a:cubicBezTo>
                <a:cubicBezTo>
                  <a:pt x="975115" y="322842"/>
                  <a:pt x="883040" y="109059"/>
                  <a:pt x="793611" y="46088"/>
                </a:cubicBezTo>
                <a:cubicBezTo>
                  <a:pt x="704182" y="-16883"/>
                  <a:pt x="626394" y="-8416"/>
                  <a:pt x="495161" y="30213"/>
                </a:cubicBezTo>
                <a:cubicBezTo>
                  <a:pt x="363928" y="68842"/>
                  <a:pt x="33728" y="299030"/>
                  <a:pt x="3036" y="306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1C08B035-DCAE-051C-E4B4-9D09CBD8328D}"/>
              </a:ext>
            </a:extLst>
          </p:cNvPr>
          <p:cNvSpPr/>
          <p:nvPr/>
        </p:nvSpPr>
        <p:spPr>
          <a:xfrm>
            <a:off x="5378401" y="1961862"/>
            <a:ext cx="373162" cy="609737"/>
          </a:xfrm>
          <a:custGeom>
            <a:avLst/>
            <a:gdLst>
              <a:gd name="connsiteX0" fmla="*/ 49 w 373162"/>
              <a:gd name="connsiteY0" fmla="*/ 288 h 609737"/>
              <a:gd name="connsiteX1" fmla="*/ 320724 w 373162"/>
              <a:gd name="connsiteY1" fmla="*/ 463838 h 609737"/>
              <a:gd name="connsiteX2" fmla="*/ 349299 w 373162"/>
              <a:gd name="connsiteY2" fmla="*/ 597188 h 609737"/>
              <a:gd name="connsiteX3" fmla="*/ 346124 w 373162"/>
              <a:gd name="connsiteY3" fmla="*/ 536863 h 609737"/>
              <a:gd name="connsiteX4" fmla="*/ 49 w 373162"/>
              <a:gd name="connsiteY4" fmla="*/ 288 h 60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162" h="609737">
                <a:moveTo>
                  <a:pt x="49" y="288"/>
                </a:moveTo>
                <a:cubicBezTo>
                  <a:pt x="-4184" y="-11883"/>
                  <a:pt x="262516" y="364355"/>
                  <a:pt x="320724" y="463838"/>
                </a:cubicBezTo>
                <a:cubicBezTo>
                  <a:pt x="378932" y="563321"/>
                  <a:pt x="345066" y="585017"/>
                  <a:pt x="349299" y="597188"/>
                </a:cubicBezTo>
                <a:cubicBezTo>
                  <a:pt x="353532" y="609359"/>
                  <a:pt x="402745" y="635817"/>
                  <a:pt x="346124" y="536863"/>
                </a:cubicBezTo>
                <a:cubicBezTo>
                  <a:pt x="289503" y="437909"/>
                  <a:pt x="4282" y="12459"/>
                  <a:pt x="49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B95C6595-8E4D-925B-F261-6A80982C2681}"/>
              </a:ext>
            </a:extLst>
          </p:cNvPr>
          <p:cNvSpPr/>
          <p:nvPr/>
        </p:nvSpPr>
        <p:spPr>
          <a:xfrm>
            <a:off x="5621956" y="4039450"/>
            <a:ext cx="375646" cy="877812"/>
          </a:xfrm>
          <a:custGeom>
            <a:avLst/>
            <a:gdLst>
              <a:gd name="connsiteX0" fmla="*/ 162894 w 375646"/>
              <a:gd name="connsiteY0" fmla="*/ 2325 h 877812"/>
              <a:gd name="connsiteX1" fmla="*/ 350219 w 375646"/>
              <a:gd name="connsiteY1" fmla="*/ 402375 h 877812"/>
              <a:gd name="connsiteX2" fmla="*/ 251794 w 375646"/>
              <a:gd name="connsiteY2" fmla="*/ 796075 h 877812"/>
              <a:gd name="connsiteX3" fmla="*/ 969 w 375646"/>
              <a:gd name="connsiteY3" fmla="*/ 875450 h 877812"/>
              <a:gd name="connsiteX4" fmla="*/ 169244 w 375646"/>
              <a:gd name="connsiteY4" fmla="*/ 853225 h 877812"/>
              <a:gd name="connsiteX5" fmla="*/ 274019 w 375646"/>
              <a:gd name="connsiteY5" fmla="*/ 815125 h 877812"/>
              <a:gd name="connsiteX6" fmla="*/ 375619 w 375646"/>
              <a:gd name="connsiteY6" fmla="*/ 446825 h 877812"/>
              <a:gd name="connsiteX7" fmla="*/ 264494 w 375646"/>
              <a:gd name="connsiteY7" fmla="*/ 246800 h 877812"/>
              <a:gd name="connsiteX8" fmla="*/ 162894 w 375646"/>
              <a:gd name="connsiteY8" fmla="*/ 2325 h 87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646" h="877812">
                <a:moveTo>
                  <a:pt x="162894" y="2325"/>
                </a:moveTo>
                <a:cubicBezTo>
                  <a:pt x="177181" y="28254"/>
                  <a:pt x="335402" y="270083"/>
                  <a:pt x="350219" y="402375"/>
                </a:cubicBezTo>
                <a:cubicBezTo>
                  <a:pt x="365036" y="534667"/>
                  <a:pt x="310002" y="717229"/>
                  <a:pt x="251794" y="796075"/>
                </a:cubicBezTo>
                <a:cubicBezTo>
                  <a:pt x="193586" y="874921"/>
                  <a:pt x="14727" y="865925"/>
                  <a:pt x="969" y="875450"/>
                </a:cubicBezTo>
                <a:cubicBezTo>
                  <a:pt x="-12789" y="884975"/>
                  <a:pt x="123736" y="863279"/>
                  <a:pt x="169244" y="853225"/>
                </a:cubicBezTo>
                <a:cubicBezTo>
                  <a:pt x="214752" y="843171"/>
                  <a:pt x="239623" y="882858"/>
                  <a:pt x="274019" y="815125"/>
                </a:cubicBezTo>
                <a:cubicBezTo>
                  <a:pt x="308415" y="747392"/>
                  <a:pt x="377207" y="541546"/>
                  <a:pt x="375619" y="446825"/>
                </a:cubicBezTo>
                <a:cubicBezTo>
                  <a:pt x="374032" y="352104"/>
                  <a:pt x="295715" y="319296"/>
                  <a:pt x="264494" y="246800"/>
                </a:cubicBezTo>
                <a:cubicBezTo>
                  <a:pt x="233273" y="174304"/>
                  <a:pt x="148607" y="-23604"/>
                  <a:pt x="162894" y="2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E8C2A168-A7E9-7079-4A83-23E6D6031F57}"/>
              </a:ext>
            </a:extLst>
          </p:cNvPr>
          <p:cNvSpPr/>
          <p:nvPr/>
        </p:nvSpPr>
        <p:spPr>
          <a:xfrm>
            <a:off x="6022201" y="3570819"/>
            <a:ext cx="360447" cy="1068582"/>
          </a:xfrm>
          <a:custGeom>
            <a:avLst/>
            <a:gdLst>
              <a:gd name="connsiteX0" fmla="*/ 29349 w 360447"/>
              <a:gd name="connsiteY0" fmla="*/ 1056 h 1068582"/>
              <a:gd name="connsiteX1" fmla="*/ 19824 w 360447"/>
              <a:gd name="connsiteY1" fmla="*/ 137581 h 1068582"/>
              <a:gd name="connsiteX2" fmla="*/ 330974 w 360447"/>
              <a:gd name="connsiteY2" fmla="*/ 623356 h 1068582"/>
              <a:gd name="connsiteX3" fmla="*/ 219849 w 360447"/>
              <a:gd name="connsiteY3" fmla="*/ 1058331 h 1068582"/>
              <a:gd name="connsiteX4" fmla="*/ 276999 w 360447"/>
              <a:gd name="connsiteY4" fmla="*/ 915456 h 1068582"/>
              <a:gd name="connsiteX5" fmla="*/ 359549 w 360447"/>
              <a:gd name="connsiteY5" fmla="*/ 734481 h 1068582"/>
              <a:gd name="connsiteX6" fmla="*/ 219849 w 360447"/>
              <a:gd name="connsiteY6" fmla="*/ 343956 h 1068582"/>
              <a:gd name="connsiteX7" fmla="*/ 76974 w 360447"/>
              <a:gd name="connsiteY7" fmla="*/ 191556 h 1068582"/>
              <a:gd name="connsiteX8" fmla="*/ 10299 w 360447"/>
              <a:gd name="connsiteY8" fmla="*/ 80431 h 1068582"/>
              <a:gd name="connsiteX9" fmla="*/ 29349 w 360447"/>
              <a:gd name="connsiteY9" fmla="*/ 1056 h 106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447" h="1068582">
                <a:moveTo>
                  <a:pt x="29349" y="1056"/>
                </a:moveTo>
                <a:cubicBezTo>
                  <a:pt x="30937" y="10581"/>
                  <a:pt x="-30447" y="33864"/>
                  <a:pt x="19824" y="137581"/>
                </a:cubicBezTo>
                <a:cubicBezTo>
                  <a:pt x="70095" y="241298"/>
                  <a:pt x="297637" y="469898"/>
                  <a:pt x="330974" y="623356"/>
                </a:cubicBezTo>
                <a:cubicBezTo>
                  <a:pt x="364312" y="776814"/>
                  <a:pt x="228845" y="1009648"/>
                  <a:pt x="219849" y="1058331"/>
                </a:cubicBezTo>
                <a:cubicBezTo>
                  <a:pt x="210853" y="1107014"/>
                  <a:pt x="253716" y="969431"/>
                  <a:pt x="276999" y="915456"/>
                </a:cubicBezTo>
                <a:cubicBezTo>
                  <a:pt x="300282" y="861481"/>
                  <a:pt x="369074" y="829731"/>
                  <a:pt x="359549" y="734481"/>
                </a:cubicBezTo>
                <a:cubicBezTo>
                  <a:pt x="350024" y="639231"/>
                  <a:pt x="266945" y="434444"/>
                  <a:pt x="219849" y="343956"/>
                </a:cubicBezTo>
                <a:cubicBezTo>
                  <a:pt x="172753" y="253469"/>
                  <a:pt x="111899" y="235477"/>
                  <a:pt x="76974" y="191556"/>
                </a:cubicBezTo>
                <a:cubicBezTo>
                  <a:pt x="42049" y="147635"/>
                  <a:pt x="22999" y="112181"/>
                  <a:pt x="10299" y="80431"/>
                </a:cubicBezTo>
                <a:cubicBezTo>
                  <a:pt x="-2401" y="48681"/>
                  <a:pt x="27761" y="-8469"/>
                  <a:pt x="29349" y="1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BC0F0451-BAE9-7FD9-805A-729A4CB7854A}"/>
              </a:ext>
            </a:extLst>
          </p:cNvPr>
          <p:cNvSpPr/>
          <p:nvPr/>
        </p:nvSpPr>
        <p:spPr>
          <a:xfrm>
            <a:off x="6559482" y="4276722"/>
            <a:ext cx="230741" cy="890849"/>
          </a:xfrm>
          <a:custGeom>
            <a:avLst/>
            <a:gdLst>
              <a:gd name="connsiteX0" fmla="*/ 68 w 230741"/>
              <a:gd name="connsiteY0" fmla="*/ 3 h 890849"/>
              <a:gd name="connsiteX1" fmla="*/ 203268 w 230741"/>
              <a:gd name="connsiteY1" fmla="*/ 390528 h 890849"/>
              <a:gd name="connsiteX2" fmla="*/ 82618 w 230741"/>
              <a:gd name="connsiteY2" fmla="*/ 873128 h 890849"/>
              <a:gd name="connsiteX3" fmla="*/ 123893 w 230741"/>
              <a:gd name="connsiteY3" fmla="*/ 749303 h 890849"/>
              <a:gd name="connsiteX4" fmla="*/ 228668 w 230741"/>
              <a:gd name="connsiteY4" fmla="*/ 396878 h 890849"/>
              <a:gd name="connsiteX5" fmla="*/ 68 w 230741"/>
              <a:gd name="connsiteY5" fmla="*/ 3 h 89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741" h="890849">
                <a:moveTo>
                  <a:pt x="68" y="3"/>
                </a:moveTo>
                <a:cubicBezTo>
                  <a:pt x="-4165" y="-1055"/>
                  <a:pt x="189510" y="245007"/>
                  <a:pt x="203268" y="390528"/>
                </a:cubicBezTo>
                <a:cubicBezTo>
                  <a:pt x="217026" y="536049"/>
                  <a:pt x="95847" y="813332"/>
                  <a:pt x="82618" y="873128"/>
                </a:cubicBezTo>
                <a:cubicBezTo>
                  <a:pt x="69389" y="932924"/>
                  <a:pt x="99551" y="828678"/>
                  <a:pt x="123893" y="749303"/>
                </a:cubicBezTo>
                <a:cubicBezTo>
                  <a:pt x="148235" y="669928"/>
                  <a:pt x="246131" y="518586"/>
                  <a:pt x="228668" y="396878"/>
                </a:cubicBezTo>
                <a:cubicBezTo>
                  <a:pt x="211206" y="275170"/>
                  <a:pt x="4301" y="1061"/>
                  <a:pt x="6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4BA42122-071D-11EF-4CDF-9A59DC412BE6}"/>
              </a:ext>
            </a:extLst>
          </p:cNvPr>
          <p:cNvSpPr/>
          <p:nvPr/>
        </p:nvSpPr>
        <p:spPr>
          <a:xfrm>
            <a:off x="6057745" y="4584491"/>
            <a:ext cx="478374" cy="1254414"/>
          </a:xfrm>
          <a:custGeom>
            <a:avLst/>
            <a:gdLst>
              <a:gd name="connsiteX0" fmla="*/ 371630 w 478374"/>
              <a:gd name="connsiteY0" fmla="*/ 209 h 1254414"/>
              <a:gd name="connsiteX1" fmla="*/ 263680 w 478374"/>
              <a:gd name="connsiteY1" fmla="*/ 320884 h 1254414"/>
              <a:gd name="connsiteX2" fmla="*/ 400205 w 478374"/>
              <a:gd name="connsiteY2" fmla="*/ 825709 h 1254414"/>
              <a:gd name="connsiteX3" fmla="*/ 454180 w 478374"/>
              <a:gd name="connsiteY3" fmla="*/ 1022559 h 1254414"/>
              <a:gd name="connsiteX4" fmla="*/ 155 w 478374"/>
              <a:gd name="connsiteY4" fmla="*/ 1254334 h 1254414"/>
              <a:gd name="connsiteX5" fmla="*/ 403380 w 478374"/>
              <a:gd name="connsiteY5" fmla="*/ 1047959 h 1254414"/>
              <a:gd name="connsiteX6" fmla="*/ 431955 w 478374"/>
              <a:gd name="connsiteY6" fmla="*/ 971759 h 1254414"/>
              <a:gd name="connsiteX7" fmla="*/ 235105 w 478374"/>
              <a:gd name="connsiteY7" fmla="*/ 365334 h 1254414"/>
              <a:gd name="connsiteX8" fmla="*/ 371630 w 478374"/>
              <a:gd name="connsiteY8" fmla="*/ 209 h 125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374" h="1254414">
                <a:moveTo>
                  <a:pt x="371630" y="209"/>
                </a:moveTo>
                <a:cubicBezTo>
                  <a:pt x="376393" y="-7199"/>
                  <a:pt x="258917" y="183301"/>
                  <a:pt x="263680" y="320884"/>
                </a:cubicBezTo>
                <a:cubicBezTo>
                  <a:pt x="268442" y="458467"/>
                  <a:pt x="368455" y="708763"/>
                  <a:pt x="400205" y="825709"/>
                </a:cubicBezTo>
                <a:cubicBezTo>
                  <a:pt x="431955" y="942655"/>
                  <a:pt x="520855" y="951122"/>
                  <a:pt x="454180" y="1022559"/>
                </a:cubicBezTo>
                <a:cubicBezTo>
                  <a:pt x="387505" y="1093996"/>
                  <a:pt x="8622" y="1250101"/>
                  <a:pt x="155" y="1254334"/>
                </a:cubicBezTo>
                <a:cubicBezTo>
                  <a:pt x="-8312" y="1258567"/>
                  <a:pt x="331413" y="1095055"/>
                  <a:pt x="403380" y="1047959"/>
                </a:cubicBezTo>
                <a:cubicBezTo>
                  <a:pt x="475347" y="1000863"/>
                  <a:pt x="460001" y="1085530"/>
                  <a:pt x="431955" y="971759"/>
                </a:cubicBezTo>
                <a:cubicBezTo>
                  <a:pt x="403909" y="857988"/>
                  <a:pt x="244101" y="522497"/>
                  <a:pt x="235105" y="365334"/>
                </a:cubicBezTo>
                <a:cubicBezTo>
                  <a:pt x="226109" y="208172"/>
                  <a:pt x="366867" y="7617"/>
                  <a:pt x="371630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04E0A46B-002A-6913-5B96-08AC9A15F823}"/>
              </a:ext>
            </a:extLst>
          </p:cNvPr>
          <p:cNvSpPr/>
          <p:nvPr/>
        </p:nvSpPr>
        <p:spPr>
          <a:xfrm>
            <a:off x="5520376" y="4616926"/>
            <a:ext cx="725332" cy="1031547"/>
          </a:xfrm>
          <a:custGeom>
            <a:avLst/>
            <a:gdLst>
              <a:gd name="connsiteX0" fmla="*/ 594674 w 725332"/>
              <a:gd name="connsiteY0" fmla="*/ 2699 h 1031547"/>
              <a:gd name="connsiteX1" fmla="*/ 724849 w 725332"/>
              <a:gd name="connsiteY1" fmla="*/ 405924 h 1031547"/>
              <a:gd name="connsiteX2" fmla="*/ 537524 w 725332"/>
              <a:gd name="connsiteY2" fmla="*/ 815499 h 1031547"/>
              <a:gd name="connsiteX3" fmla="*/ 10474 w 725332"/>
              <a:gd name="connsiteY3" fmla="*/ 1025049 h 1031547"/>
              <a:gd name="connsiteX4" fmla="*/ 223199 w 725332"/>
              <a:gd name="connsiteY4" fmla="*/ 958374 h 1031547"/>
              <a:gd name="connsiteX5" fmla="*/ 667699 w 725332"/>
              <a:gd name="connsiteY5" fmla="*/ 758349 h 1031547"/>
              <a:gd name="connsiteX6" fmla="*/ 693099 w 725332"/>
              <a:gd name="connsiteY6" fmla="*/ 256699 h 1031547"/>
              <a:gd name="connsiteX7" fmla="*/ 594674 w 725332"/>
              <a:gd name="connsiteY7" fmla="*/ 2699 h 103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5332" h="1031547">
                <a:moveTo>
                  <a:pt x="594674" y="2699"/>
                </a:moveTo>
                <a:cubicBezTo>
                  <a:pt x="599966" y="27570"/>
                  <a:pt x="734374" y="270457"/>
                  <a:pt x="724849" y="405924"/>
                </a:cubicBezTo>
                <a:cubicBezTo>
                  <a:pt x="715324" y="541391"/>
                  <a:pt x="656586" y="712312"/>
                  <a:pt x="537524" y="815499"/>
                </a:cubicBezTo>
                <a:cubicBezTo>
                  <a:pt x="418462" y="918686"/>
                  <a:pt x="62861" y="1001237"/>
                  <a:pt x="10474" y="1025049"/>
                </a:cubicBezTo>
                <a:cubicBezTo>
                  <a:pt x="-41913" y="1048861"/>
                  <a:pt x="113662" y="1002824"/>
                  <a:pt x="223199" y="958374"/>
                </a:cubicBezTo>
                <a:cubicBezTo>
                  <a:pt x="332736" y="913924"/>
                  <a:pt x="589382" y="875295"/>
                  <a:pt x="667699" y="758349"/>
                </a:cubicBezTo>
                <a:cubicBezTo>
                  <a:pt x="746016" y="641403"/>
                  <a:pt x="708445" y="383699"/>
                  <a:pt x="693099" y="256699"/>
                </a:cubicBezTo>
                <a:cubicBezTo>
                  <a:pt x="677753" y="129699"/>
                  <a:pt x="589382" y="-22172"/>
                  <a:pt x="594674" y="2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B8884782-1106-1F18-308D-8BFD9CC51645}"/>
              </a:ext>
            </a:extLst>
          </p:cNvPr>
          <p:cNvSpPr/>
          <p:nvPr/>
        </p:nvSpPr>
        <p:spPr>
          <a:xfrm>
            <a:off x="5639958" y="5612521"/>
            <a:ext cx="468830" cy="466481"/>
          </a:xfrm>
          <a:custGeom>
            <a:avLst/>
            <a:gdLst>
              <a:gd name="connsiteX0" fmla="*/ 468742 w 468830"/>
              <a:gd name="connsiteY0" fmla="*/ 879 h 466481"/>
              <a:gd name="connsiteX1" fmla="*/ 144892 w 468830"/>
              <a:gd name="connsiteY1" fmla="*/ 216779 h 466481"/>
              <a:gd name="connsiteX2" fmla="*/ 2017 w 468830"/>
              <a:gd name="connsiteY2" fmla="*/ 464429 h 466481"/>
              <a:gd name="connsiteX3" fmla="*/ 68692 w 468830"/>
              <a:gd name="connsiteY3" fmla="*/ 324729 h 466481"/>
              <a:gd name="connsiteX4" fmla="*/ 176642 w 468830"/>
              <a:gd name="connsiteY4" fmla="*/ 146929 h 466481"/>
              <a:gd name="connsiteX5" fmla="*/ 468742 w 468830"/>
              <a:gd name="connsiteY5" fmla="*/ 879 h 466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830" h="466481">
                <a:moveTo>
                  <a:pt x="468742" y="879"/>
                </a:moveTo>
                <a:cubicBezTo>
                  <a:pt x="463450" y="12521"/>
                  <a:pt x="222679" y="139521"/>
                  <a:pt x="144892" y="216779"/>
                </a:cubicBezTo>
                <a:cubicBezTo>
                  <a:pt x="67105" y="294037"/>
                  <a:pt x="14717" y="446437"/>
                  <a:pt x="2017" y="464429"/>
                </a:cubicBezTo>
                <a:cubicBezTo>
                  <a:pt x="-10683" y="482421"/>
                  <a:pt x="39588" y="377646"/>
                  <a:pt x="68692" y="324729"/>
                </a:cubicBezTo>
                <a:cubicBezTo>
                  <a:pt x="97796" y="271812"/>
                  <a:pt x="113671" y="197729"/>
                  <a:pt x="176642" y="146929"/>
                </a:cubicBezTo>
                <a:cubicBezTo>
                  <a:pt x="239613" y="96129"/>
                  <a:pt x="474034" y="-10763"/>
                  <a:pt x="468742" y="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87661C52-0717-D4CA-43C5-D2308CE30828}"/>
              </a:ext>
            </a:extLst>
          </p:cNvPr>
          <p:cNvSpPr/>
          <p:nvPr/>
        </p:nvSpPr>
        <p:spPr>
          <a:xfrm>
            <a:off x="5679935" y="5823933"/>
            <a:ext cx="700773" cy="457864"/>
          </a:xfrm>
          <a:custGeom>
            <a:avLst/>
            <a:gdLst>
              <a:gd name="connsiteX0" fmla="*/ 517665 w 700773"/>
              <a:gd name="connsiteY0" fmla="*/ 2192 h 457864"/>
              <a:gd name="connsiteX1" fmla="*/ 279540 w 700773"/>
              <a:gd name="connsiteY1" fmla="*/ 199042 h 457864"/>
              <a:gd name="connsiteX2" fmla="*/ 6490 w 700773"/>
              <a:gd name="connsiteY2" fmla="*/ 294292 h 457864"/>
              <a:gd name="connsiteX3" fmla="*/ 101740 w 700773"/>
              <a:gd name="connsiteY3" fmla="*/ 262542 h 457864"/>
              <a:gd name="connsiteX4" fmla="*/ 282715 w 700773"/>
              <a:gd name="connsiteY4" fmla="*/ 411767 h 457864"/>
              <a:gd name="connsiteX5" fmla="*/ 520840 w 700773"/>
              <a:gd name="connsiteY5" fmla="*/ 433992 h 457864"/>
              <a:gd name="connsiteX6" fmla="*/ 692290 w 700773"/>
              <a:gd name="connsiteY6" fmla="*/ 97442 h 457864"/>
              <a:gd name="connsiteX7" fmla="*/ 663715 w 700773"/>
              <a:gd name="connsiteY7" fmla="*/ 160942 h 457864"/>
              <a:gd name="connsiteX8" fmla="*/ 568465 w 700773"/>
              <a:gd name="connsiteY8" fmla="*/ 437167 h 457864"/>
              <a:gd name="connsiteX9" fmla="*/ 358915 w 700773"/>
              <a:gd name="connsiteY9" fmla="*/ 405417 h 457864"/>
              <a:gd name="connsiteX10" fmla="*/ 200165 w 700773"/>
              <a:gd name="connsiteY10" fmla="*/ 300642 h 457864"/>
              <a:gd name="connsiteX11" fmla="*/ 82690 w 700773"/>
              <a:gd name="connsiteY11" fmla="*/ 294292 h 457864"/>
              <a:gd name="connsiteX12" fmla="*/ 416065 w 700773"/>
              <a:gd name="connsiteY12" fmla="*/ 103792 h 457864"/>
              <a:gd name="connsiteX13" fmla="*/ 517665 w 700773"/>
              <a:gd name="connsiteY13" fmla="*/ 2192 h 45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0773" h="457864">
                <a:moveTo>
                  <a:pt x="517665" y="2192"/>
                </a:moveTo>
                <a:cubicBezTo>
                  <a:pt x="494911" y="18067"/>
                  <a:pt x="364736" y="150359"/>
                  <a:pt x="279540" y="199042"/>
                </a:cubicBezTo>
                <a:cubicBezTo>
                  <a:pt x="194344" y="247725"/>
                  <a:pt x="36123" y="283709"/>
                  <a:pt x="6490" y="294292"/>
                </a:cubicBezTo>
                <a:cubicBezTo>
                  <a:pt x="-23143" y="304875"/>
                  <a:pt x="55702" y="242963"/>
                  <a:pt x="101740" y="262542"/>
                </a:cubicBezTo>
                <a:cubicBezTo>
                  <a:pt x="147777" y="282121"/>
                  <a:pt x="212865" y="383192"/>
                  <a:pt x="282715" y="411767"/>
                </a:cubicBezTo>
                <a:cubicBezTo>
                  <a:pt x="352565" y="440342"/>
                  <a:pt x="452578" y="486379"/>
                  <a:pt x="520840" y="433992"/>
                </a:cubicBezTo>
                <a:cubicBezTo>
                  <a:pt x="589102" y="381605"/>
                  <a:pt x="668478" y="142950"/>
                  <a:pt x="692290" y="97442"/>
                </a:cubicBezTo>
                <a:cubicBezTo>
                  <a:pt x="716102" y="51934"/>
                  <a:pt x="684352" y="104321"/>
                  <a:pt x="663715" y="160942"/>
                </a:cubicBezTo>
                <a:cubicBezTo>
                  <a:pt x="643078" y="217563"/>
                  <a:pt x="619265" y="396421"/>
                  <a:pt x="568465" y="437167"/>
                </a:cubicBezTo>
                <a:cubicBezTo>
                  <a:pt x="517665" y="477913"/>
                  <a:pt x="420298" y="428171"/>
                  <a:pt x="358915" y="405417"/>
                </a:cubicBezTo>
                <a:cubicBezTo>
                  <a:pt x="297532" y="382663"/>
                  <a:pt x="246202" y="319163"/>
                  <a:pt x="200165" y="300642"/>
                </a:cubicBezTo>
                <a:cubicBezTo>
                  <a:pt x="154128" y="282121"/>
                  <a:pt x="46707" y="327100"/>
                  <a:pt x="82690" y="294292"/>
                </a:cubicBezTo>
                <a:cubicBezTo>
                  <a:pt x="118673" y="261484"/>
                  <a:pt x="348861" y="147184"/>
                  <a:pt x="416065" y="103792"/>
                </a:cubicBezTo>
                <a:cubicBezTo>
                  <a:pt x="483269" y="60400"/>
                  <a:pt x="540419" y="-13683"/>
                  <a:pt x="517665" y="2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0E78FAE4-4243-77FD-AA3B-0A2BF8345121}"/>
              </a:ext>
            </a:extLst>
          </p:cNvPr>
          <p:cNvSpPr/>
          <p:nvPr/>
        </p:nvSpPr>
        <p:spPr>
          <a:xfrm>
            <a:off x="1985635" y="4914769"/>
            <a:ext cx="982993" cy="305278"/>
          </a:xfrm>
          <a:custGeom>
            <a:avLst/>
            <a:gdLst>
              <a:gd name="connsiteX0" fmla="*/ 982990 w 982993"/>
              <a:gd name="connsiteY0" fmla="*/ 131 h 305278"/>
              <a:gd name="connsiteX1" fmla="*/ 567065 w 982993"/>
              <a:gd name="connsiteY1" fmla="*/ 257306 h 305278"/>
              <a:gd name="connsiteX2" fmla="*/ 14615 w 982993"/>
              <a:gd name="connsiteY2" fmla="*/ 225556 h 305278"/>
              <a:gd name="connsiteX3" fmla="*/ 147965 w 982993"/>
              <a:gd name="connsiteY3" fmla="*/ 244606 h 305278"/>
              <a:gd name="connsiteX4" fmla="*/ 573415 w 982993"/>
              <a:gd name="connsiteY4" fmla="*/ 295406 h 305278"/>
              <a:gd name="connsiteX5" fmla="*/ 982990 w 982993"/>
              <a:gd name="connsiteY5" fmla="*/ 131 h 30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2993" h="305278">
                <a:moveTo>
                  <a:pt x="982990" y="131"/>
                </a:moveTo>
                <a:cubicBezTo>
                  <a:pt x="981932" y="-6219"/>
                  <a:pt x="728461" y="219735"/>
                  <a:pt x="567065" y="257306"/>
                </a:cubicBezTo>
                <a:cubicBezTo>
                  <a:pt x="405669" y="294877"/>
                  <a:pt x="84465" y="227673"/>
                  <a:pt x="14615" y="225556"/>
                </a:cubicBezTo>
                <a:cubicBezTo>
                  <a:pt x="-55235" y="223439"/>
                  <a:pt x="147965" y="244606"/>
                  <a:pt x="147965" y="244606"/>
                </a:cubicBezTo>
                <a:cubicBezTo>
                  <a:pt x="241098" y="256248"/>
                  <a:pt x="438477" y="331919"/>
                  <a:pt x="573415" y="295406"/>
                </a:cubicBezTo>
                <a:cubicBezTo>
                  <a:pt x="708353" y="258893"/>
                  <a:pt x="984048" y="6481"/>
                  <a:pt x="982990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BEBA0767-4CF4-DABE-D1C6-8F71CA84D6CA}"/>
              </a:ext>
            </a:extLst>
          </p:cNvPr>
          <p:cNvSpPr/>
          <p:nvPr/>
        </p:nvSpPr>
        <p:spPr>
          <a:xfrm>
            <a:off x="1775829" y="5009322"/>
            <a:ext cx="1288488" cy="621484"/>
          </a:xfrm>
          <a:custGeom>
            <a:avLst/>
            <a:gdLst>
              <a:gd name="connsiteX0" fmla="*/ 2171 w 1288488"/>
              <a:gd name="connsiteY0" fmla="*/ 350078 h 621484"/>
              <a:gd name="connsiteX1" fmla="*/ 459371 w 1288488"/>
              <a:gd name="connsiteY1" fmla="*/ 613603 h 621484"/>
              <a:gd name="connsiteX2" fmla="*/ 929271 w 1288488"/>
              <a:gd name="connsiteY2" fmla="*/ 502478 h 621484"/>
              <a:gd name="connsiteX3" fmla="*/ 1262646 w 1288488"/>
              <a:gd name="connsiteY3" fmla="*/ 35753 h 621484"/>
              <a:gd name="connsiteX4" fmla="*/ 1243596 w 1288488"/>
              <a:gd name="connsiteY4" fmla="*/ 73853 h 621484"/>
              <a:gd name="connsiteX5" fmla="*/ 1062621 w 1288488"/>
              <a:gd name="connsiteY5" fmla="*/ 407228 h 621484"/>
              <a:gd name="connsiteX6" fmla="*/ 551446 w 1288488"/>
              <a:gd name="connsiteY6" fmla="*/ 610428 h 621484"/>
              <a:gd name="connsiteX7" fmla="*/ 297446 w 1288488"/>
              <a:gd name="connsiteY7" fmla="*/ 572328 h 621484"/>
              <a:gd name="connsiteX8" fmla="*/ 2171 w 1288488"/>
              <a:gd name="connsiteY8" fmla="*/ 350078 h 62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8488" h="621484">
                <a:moveTo>
                  <a:pt x="2171" y="350078"/>
                </a:moveTo>
                <a:cubicBezTo>
                  <a:pt x="29158" y="356957"/>
                  <a:pt x="304854" y="588203"/>
                  <a:pt x="459371" y="613603"/>
                </a:cubicBezTo>
                <a:cubicBezTo>
                  <a:pt x="613888" y="639003"/>
                  <a:pt x="795392" y="598786"/>
                  <a:pt x="929271" y="502478"/>
                </a:cubicBezTo>
                <a:cubicBezTo>
                  <a:pt x="1063150" y="406170"/>
                  <a:pt x="1210259" y="107190"/>
                  <a:pt x="1262646" y="35753"/>
                </a:cubicBezTo>
                <a:cubicBezTo>
                  <a:pt x="1315033" y="-35684"/>
                  <a:pt x="1276933" y="11941"/>
                  <a:pt x="1243596" y="73853"/>
                </a:cubicBezTo>
                <a:cubicBezTo>
                  <a:pt x="1210259" y="135765"/>
                  <a:pt x="1177979" y="317799"/>
                  <a:pt x="1062621" y="407228"/>
                </a:cubicBezTo>
                <a:cubicBezTo>
                  <a:pt x="947263" y="496657"/>
                  <a:pt x="678975" y="582911"/>
                  <a:pt x="551446" y="610428"/>
                </a:cubicBezTo>
                <a:cubicBezTo>
                  <a:pt x="423917" y="637945"/>
                  <a:pt x="387933" y="609899"/>
                  <a:pt x="297446" y="572328"/>
                </a:cubicBezTo>
                <a:cubicBezTo>
                  <a:pt x="206959" y="534757"/>
                  <a:pt x="-24816" y="343199"/>
                  <a:pt x="2171" y="350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0799B26D-0754-E775-3921-7362237C81D1}"/>
              </a:ext>
            </a:extLst>
          </p:cNvPr>
          <p:cNvSpPr/>
          <p:nvPr/>
        </p:nvSpPr>
        <p:spPr>
          <a:xfrm>
            <a:off x="3035303" y="5337603"/>
            <a:ext cx="311355" cy="1313434"/>
          </a:xfrm>
          <a:custGeom>
            <a:avLst/>
            <a:gdLst>
              <a:gd name="connsiteX0" fmla="*/ 3172 w 311355"/>
              <a:gd name="connsiteY0" fmla="*/ 18622 h 1313434"/>
              <a:gd name="connsiteX1" fmla="*/ 285747 w 311355"/>
              <a:gd name="connsiteY1" fmla="*/ 818722 h 1313434"/>
              <a:gd name="connsiteX2" fmla="*/ 69847 w 311355"/>
              <a:gd name="connsiteY2" fmla="*/ 1298147 h 1313434"/>
              <a:gd name="connsiteX3" fmla="*/ 133347 w 311355"/>
              <a:gd name="connsiteY3" fmla="*/ 1190197 h 1313434"/>
              <a:gd name="connsiteX4" fmla="*/ 168272 w 311355"/>
              <a:gd name="connsiteY4" fmla="*/ 1145747 h 1313434"/>
              <a:gd name="connsiteX5" fmla="*/ 311147 w 311355"/>
              <a:gd name="connsiteY5" fmla="*/ 882222 h 1313434"/>
              <a:gd name="connsiteX6" fmla="*/ 200022 w 311355"/>
              <a:gd name="connsiteY6" fmla="*/ 336122 h 1313434"/>
              <a:gd name="connsiteX7" fmla="*/ 193672 w 311355"/>
              <a:gd name="connsiteY7" fmla="*/ 393272 h 1313434"/>
              <a:gd name="connsiteX8" fmla="*/ 136522 w 311355"/>
              <a:gd name="connsiteY8" fmla="*/ 263097 h 1313434"/>
              <a:gd name="connsiteX9" fmla="*/ 3172 w 311355"/>
              <a:gd name="connsiteY9" fmla="*/ 18622 h 131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355" h="1313434">
                <a:moveTo>
                  <a:pt x="3172" y="18622"/>
                </a:moveTo>
                <a:cubicBezTo>
                  <a:pt x="28043" y="111226"/>
                  <a:pt x="274635" y="605468"/>
                  <a:pt x="285747" y="818722"/>
                </a:cubicBezTo>
                <a:cubicBezTo>
                  <a:pt x="296859" y="1031976"/>
                  <a:pt x="95247" y="1236235"/>
                  <a:pt x="69847" y="1298147"/>
                </a:cubicBezTo>
                <a:cubicBezTo>
                  <a:pt x="44447" y="1360059"/>
                  <a:pt x="116943" y="1215597"/>
                  <a:pt x="133347" y="1190197"/>
                </a:cubicBezTo>
                <a:cubicBezTo>
                  <a:pt x="149751" y="1164797"/>
                  <a:pt x="138639" y="1197076"/>
                  <a:pt x="168272" y="1145747"/>
                </a:cubicBezTo>
                <a:cubicBezTo>
                  <a:pt x="197905" y="1094418"/>
                  <a:pt x="305855" y="1017159"/>
                  <a:pt x="311147" y="882222"/>
                </a:cubicBezTo>
                <a:cubicBezTo>
                  <a:pt x="316439" y="747285"/>
                  <a:pt x="219601" y="417614"/>
                  <a:pt x="200022" y="336122"/>
                </a:cubicBezTo>
                <a:cubicBezTo>
                  <a:pt x="180443" y="254630"/>
                  <a:pt x="204255" y="405443"/>
                  <a:pt x="193672" y="393272"/>
                </a:cubicBezTo>
                <a:cubicBezTo>
                  <a:pt x="183089" y="381101"/>
                  <a:pt x="166155" y="320247"/>
                  <a:pt x="136522" y="263097"/>
                </a:cubicBezTo>
                <a:cubicBezTo>
                  <a:pt x="106889" y="205947"/>
                  <a:pt x="-21699" y="-73982"/>
                  <a:pt x="3172" y="18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D7454282-2D17-71CA-D107-0612E74F12A7}"/>
              </a:ext>
            </a:extLst>
          </p:cNvPr>
          <p:cNvSpPr/>
          <p:nvPr/>
        </p:nvSpPr>
        <p:spPr>
          <a:xfrm>
            <a:off x="2277084" y="5536954"/>
            <a:ext cx="679095" cy="575726"/>
          </a:xfrm>
          <a:custGeom>
            <a:avLst/>
            <a:gdLst>
              <a:gd name="connsiteX0" fmla="*/ 678841 w 679095"/>
              <a:gd name="connsiteY0" fmla="*/ 246 h 575726"/>
              <a:gd name="connsiteX1" fmla="*/ 532791 w 679095"/>
              <a:gd name="connsiteY1" fmla="*/ 225671 h 575726"/>
              <a:gd name="connsiteX2" fmla="*/ 450241 w 679095"/>
              <a:gd name="connsiteY2" fmla="*/ 562221 h 575726"/>
              <a:gd name="connsiteX3" fmla="*/ 2566 w 679095"/>
              <a:gd name="connsiteY3" fmla="*/ 508246 h 575726"/>
              <a:gd name="connsiteX4" fmla="*/ 275616 w 679095"/>
              <a:gd name="connsiteY4" fmla="*/ 565396 h 575726"/>
              <a:gd name="connsiteX5" fmla="*/ 456591 w 679095"/>
              <a:gd name="connsiteY5" fmla="*/ 565396 h 575726"/>
              <a:gd name="connsiteX6" fmla="*/ 491516 w 679095"/>
              <a:gd name="connsiteY6" fmla="*/ 460621 h 575726"/>
              <a:gd name="connsiteX7" fmla="*/ 494691 w 679095"/>
              <a:gd name="connsiteY7" fmla="*/ 266946 h 575726"/>
              <a:gd name="connsiteX8" fmla="*/ 678841 w 679095"/>
              <a:gd name="connsiteY8" fmla="*/ 246 h 575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9095" h="575726">
                <a:moveTo>
                  <a:pt x="678841" y="246"/>
                </a:moveTo>
                <a:cubicBezTo>
                  <a:pt x="685191" y="-6633"/>
                  <a:pt x="570891" y="132009"/>
                  <a:pt x="532791" y="225671"/>
                </a:cubicBezTo>
                <a:cubicBezTo>
                  <a:pt x="494691" y="319333"/>
                  <a:pt x="538612" y="515125"/>
                  <a:pt x="450241" y="562221"/>
                </a:cubicBezTo>
                <a:cubicBezTo>
                  <a:pt x="361870" y="609317"/>
                  <a:pt x="31670" y="507717"/>
                  <a:pt x="2566" y="508246"/>
                </a:cubicBezTo>
                <a:cubicBezTo>
                  <a:pt x="-26538" y="508775"/>
                  <a:pt x="199945" y="555871"/>
                  <a:pt x="275616" y="565396"/>
                </a:cubicBezTo>
                <a:cubicBezTo>
                  <a:pt x="351287" y="574921"/>
                  <a:pt x="420608" y="582858"/>
                  <a:pt x="456591" y="565396"/>
                </a:cubicBezTo>
                <a:cubicBezTo>
                  <a:pt x="492574" y="547934"/>
                  <a:pt x="485166" y="510363"/>
                  <a:pt x="491516" y="460621"/>
                </a:cubicBezTo>
                <a:cubicBezTo>
                  <a:pt x="497866" y="410879"/>
                  <a:pt x="465587" y="338384"/>
                  <a:pt x="494691" y="266946"/>
                </a:cubicBezTo>
                <a:cubicBezTo>
                  <a:pt x="523795" y="195508"/>
                  <a:pt x="672491" y="7125"/>
                  <a:pt x="678841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7DEC9C97-07B9-83B5-A028-300A78097658}"/>
              </a:ext>
            </a:extLst>
          </p:cNvPr>
          <p:cNvSpPr/>
          <p:nvPr/>
        </p:nvSpPr>
        <p:spPr>
          <a:xfrm>
            <a:off x="2302858" y="5784344"/>
            <a:ext cx="740649" cy="622839"/>
          </a:xfrm>
          <a:custGeom>
            <a:avLst/>
            <a:gdLst>
              <a:gd name="connsiteX0" fmla="*/ 592742 w 740649"/>
              <a:gd name="connsiteY0" fmla="*/ 506 h 622839"/>
              <a:gd name="connsiteX1" fmla="*/ 738792 w 740649"/>
              <a:gd name="connsiteY1" fmla="*/ 410081 h 622839"/>
              <a:gd name="connsiteX2" fmla="*/ 465742 w 740649"/>
              <a:gd name="connsiteY2" fmla="*/ 616456 h 622839"/>
              <a:gd name="connsiteX3" fmla="*/ 199042 w 740649"/>
              <a:gd name="connsiteY3" fmla="*/ 213231 h 622839"/>
              <a:gd name="connsiteX4" fmla="*/ 2192 w 740649"/>
              <a:gd name="connsiteY4" fmla="*/ 79881 h 622839"/>
              <a:gd name="connsiteX5" fmla="*/ 110142 w 740649"/>
              <a:gd name="connsiteY5" fmla="*/ 140206 h 622839"/>
              <a:gd name="connsiteX6" fmla="*/ 360967 w 740649"/>
              <a:gd name="connsiteY6" fmla="*/ 502156 h 622839"/>
              <a:gd name="connsiteX7" fmla="*/ 433992 w 740649"/>
              <a:gd name="connsiteY7" fmla="*/ 616456 h 622839"/>
              <a:gd name="connsiteX8" fmla="*/ 659417 w 740649"/>
              <a:gd name="connsiteY8" fmla="*/ 578356 h 622839"/>
              <a:gd name="connsiteX9" fmla="*/ 735617 w 740649"/>
              <a:gd name="connsiteY9" fmla="*/ 330706 h 622839"/>
              <a:gd name="connsiteX10" fmla="*/ 592742 w 740649"/>
              <a:gd name="connsiteY10" fmla="*/ 506 h 62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0649" h="622839">
                <a:moveTo>
                  <a:pt x="592742" y="506"/>
                </a:moveTo>
                <a:cubicBezTo>
                  <a:pt x="593271" y="13735"/>
                  <a:pt x="759959" y="307423"/>
                  <a:pt x="738792" y="410081"/>
                </a:cubicBezTo>
                <a:cubicBezTo>
                  <a:pt x="717625" y="512739"/>
                  <a:pt x="555700" y="649264"/>
                  <a:pt x="465742" y="616456"/>
                </a:cubicBezTo>
                <a:cubicBezTo>
                  <a:pt x="375784" y="583648"/>
                  <a:pt x="276300" y="302660"/>
                  <a:pt x="199042" y="213231"/>
                </a:cubicBezTo>
                <a:cubicBezTo>
                  <a:pt x="121784" y="123802"/>
                  <a:pt x="17009" y="92052"/>
                  <a:pt x="2192" y="79881"/>
                </a:cubicBezTo>
                <a:cubicBezTo>
                  <a:pt x="-12625" y="67710"/>
                  <a:pt x="50346" y="69827"/>
                  <a:pt x="110142" y="140206"/>
                </a:cubicBezTo>
                <a:cubicBezTo>
                  <a:pt x="169938" y="210585"/>
                  <a:pt x="306992" y="422781"/>
                  <a:pt x="360967" y="502156"/>
                </a:cubicBezTo>
                <a:cubicBezTo>
                  <a:pt x="414942" y="581531"/>
                  <a:pt x="384250" y="603756"/>
                  <a:pt x="433992" y="616456"/>
                </a:cubicBezTo>
                <a:cubicBezTo>
                  <a:pt x="483734" y="629156"/>
                  <a:pt x="609146" y="625981"/>
                  <a:pt x="659417" y="578356"/>
                </a:cubicBezTo>
                <a:cubicBezTo>
                  <a:pt x="709688" y="530731"/>
                  <a:pt x="743025" y="424898"/>
                  <a:pt x="735617" y="330706"/>
                </a:cubicBezTo>
                <a:cubicBezTo>
                  <a:pt x="728209" y="236514"/>
                  <a:pt x="592213" y="-12723"/>
                  <a:pt x="592742" y="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8FE232DC-33C1-BD80-2EB6-3639A1AD75BE}"/>
              </a:ext>
            </a:extLst>
          </p:cNvPr>
          <p:cNvSpPr/>
          <p:nvPr/>
        </p:nvSpPr>
        <p:spPr>
          <a:xfrm>
            <a:off x="2808080" y="5552080"/>
            <a:ext cx="380816" cy="1027832"/>
          </a:xfrm>
          <a:custGeom>
            <a:avLst/>
            <a:gdLst>
              <a:gd name="connsiteX0" fmla="*/ 192295 w 380816"/>
              <a:gd name="connsiteY0" fmla="*/ 4170 h 1027832"/>
              <a:gd name="connsiteX1" fmla="*/ 366920 w 380816"/>
              <a:gd name="connsiteY1" fmla="*/ 734420 h 1027832"/>
              <a:gd name="connsiteX2" fmla="*/ 4970 w 380816"/>
              <a:gd name="connsiteY2" fmla="*/ 1020170 h 1027832"/>
              <a:gd name="connsiteX3" fmla="*/ 170070 w 380816"/>
              <a:gd name="connsiteY3" fmla="*/ 934445 h 1027832"/>
              <a:gd name="connsiteX4" fmla="*/ 363745 w 380816"/>
              <a:gd name="connsiteY4" fmla="*/ 810620 h 1027832"/>
              <a:gd name="connsiteX5" fmla="*/ 354220 w 380816"/>
              <a:gd name="connsiteY5" fmla="*/ 451845 h 1027832"/>
              <a:gd name="connsiteX6" fmla="*/ 192295 w 380816"/>
              <a:gd name="connsiteY6" fmla="*/ 4170 h 102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816" h="1027832">
                <a:moveTo>
                  <a:pt x="192295" y="4170"/>
                </a:moveTo>
                <a:cubicBezTo>
                  <a:pt x="194412" y="51266"/>
                  <a:pt x="398141" y="565087"/>
                  <a:pt x="366920" y="734420"/>
                </a:cubicBezTo>
                <a:cubicBezTo>
                  <a:pt x="335699" y="903753"/>
                  <a:pt x="37778" y="986833"/>
                  <a:pt x="4970" y="1020170"/>
                </a:cubicBezTo>
                <a:cubicBezTo>
                  <a:pt x="-27838" y="1053508"/>
                  <a:pt x="110274" y="969370"/>
                  <a:pt x="170070" y="934445"/>
                </a:cubicBezTo>
                <a:cubicBezTo>
                  <a:pt x="229866" y="899520"/>
                  <a:pt x="333053" y="891053"/>
                  <a:pt x="363745" y="810620"/>
                </a:cubicBezTo>
                <a:cubicBezTo>
                  <a:pt x="394437" y="730187"/>
                  <a:pt x="379091" y="582020"/>
                  <a:pt x="354220" y="451845"/>
                </a:cubicBezTo>
                <a:cubicBezTo>
                  <a:pt x="329349" y="321670"/>
                  <a:pt x="190178" y="-42926"/>
                  <a:pt x="192295" y="4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90010D63-A09E-07B3-070B-CE5865FDEE6D}"/>
              </a:ext>
            </a:extLst>
          </p:cNvPr>
          <p:cNvSpPr/>
          <p:nvPr/>
        </p:nvSpPr>
        <p:spPr>
          <a:xfrm>
            <a:off x="2210439" y="3752730"/>
            <a:ext cx="634379" cy="845803"/>
          </a:xfrm>
          <a:custGeom>
            <a:avLst/>
            <a:gdLst>
              <a:gd name="connsiteX0" fmla="*/ 634361 w 634379"/>
              <a:gd name="connsiteY0" fmla="*/ 120 h 845803"/>
              <a:gd name="connsiteX1" fmla="*/ 516886 w 634379"/>
              <a:gd name="connsiteY1" fmla="*/ 193795 h 845803"/>
              <a:gd name="connsiteX2" fmla="*/ 564511 w 634379"/>
              <a:gd name="connsiteY2" fmla="*/ 536695 h 845803"/>
              <a:gd name="connsiteX3" fmla="*/ 5711 w 634379"/>
              <a:gd name="connsiteY3" fmla="*/ 841495 h 845803"/>
              <a:gd name="connsiteX4" fmla="*/ 259711 w 634379"/>
              <a:gd name="connsiteY4" fmla="*/ 724020 h 845803"/>
              <a:gd name="connsiteX5" fmla="*/ 570861 w 634379"/>
              <a:gd name="connsiteY5" fmla="*/ 581145 h 845803"/>
              <a:gd name="connsiteX6" fmla="*/ 567686 w 634379"/>
              <a:gd name="connsiteY6" fmla="*/ 292220 h 845803"/>
              <a:gd name="connsiteX7" fmla="*/ 526411 w 634379"/>
              <a:gd name="connsiteY7" fmla="*/ 219195 h 845803"/>
              <a:gd name="connsiteX8" fmla="*/ 634361 w 634379"/>
              <a:gd name="connsiteY8" fmla="*/ 120 h 845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379" h="845803">
                <a:moveTo>
                  <a:pt x="634361" y="120"/>
                </a:moveTo>
                <a:cubicBezTo>
                  <a:pt x="632774" y="-4113"/>
                  <a:pt x="528528" y="104366"/>
                  <a:pt x="516886" y="193795"/>
                </a:cubicBezTo>
                <a:cubicBezTo>
                  <a:pt x="505244" y="283224"/>
                  <a:pt x="649707" y="428745"/>
                  <a:pt x="564511" y="536695"/>
                </a:cubicBezTo>
                <a:cubicBezTo>
                  <a:pt x="479315" y="644645"/>
                  <a:pt x="56511" y="810274"/>
                  <a:pt x="5711" y="841495"/>
                </a:cubicBezTo>
                <a:cubicBezTo>
                  <a:pt x="-45089" y="872716"/>
                  <a:pt x="259711" y="724020"/>
                  <a:pt x="259711" y="724020"/>
                </a:cubicBezTo>
                <a:cubicBezTo>
                  <a:pt x="353903" y="680628"/>
                  <a:pt x="519532" y="653112"/>
                  <a:pt x="570861" y="581145"/>
                </a:cubicBezTo>
                <a:cubicBezTo>
                  <a:pt x="622190" y="509178"/>
                  <a:pt x="575094" y="352545"/>
                  <a:pt x="567686" y="292220"/>
                </a:cubicBezTo>
                <a:cubicBezTo>
                  <a:pt x="560278" y="231895"/>
                  <a:pt x="520061" y="264174"/>
                  <a:pt x="526411" y="219195"/>
                </a:cubicBezTo>
                <a:cubicBezTo>
                  <a:pt x="532761" y="174216"/>
                  <a:pt x="635948" y="4353"/>
                  <a:pt x="634361" y="1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114B2265-CE33-580A-0BD6-F98B314BBBB8}"/>
              </a:ext>
            </a:extLst>
          </p:cNvPr>
          <p:cNvSpPr/>
          <p:nvPr/>
        </p:nvSpPr>
        <p:spPr>
          <a:xfrm>
            <a:off x="2232386" y="4521054"/>
            <a:ext cx="841166" cy="331241"/>
          </a:xfrm>
          <a:custGeom>
            <a:avLst/>
            <a:gdLst>
              <a:gd name="connsiteX0" fmla="*/ 841014 w 841166"/>
              <a:gd name="connsiteY0" fmla="*/ 146 h 331241"/>
              <a:gd name="connsiteX1" fmla="*/ 482239 w 841166"/>
              <a:gd name="connsiteY1" fmla="*/ 276371 h 331241"/>
              <a:gd name="connsiteX2" fmla="*/ 9164 w 841166"/>
              <a:gd name="connsiteY2" fmla="*/ 270021 h 331241"/>
              <a:gd name="connsiteX3" fmla="*/ 190139 w 841166"/>
              <a:gd name="connsiteY3" fmla="*/ 282721 h 331241"/>
              <a:gd name="connsiteX4" fmla="*/ 440964 w 841166"/>
              <a:gd name="connsiteY4" fmla="*/ 317646 h 331241"/>
              <a:gd name="connsiteX5" fmla="*/ 841014 w 841166"/>
              <a:gd name="connsiteY5" fmla="*/ 146 h 331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1166" h="331241">
                <a:moveTo>
                  <a:pt x="841014" y="146"/>
                </a:moveTo>
                <a:cubicBezTo>
                  <a:pt x="847893" y="-6733"/>
                  <a:pt x="620881" y="231392"/>
                  <a:pt x="482239" y="276371"/>
                </a:cubicBezTo>
                <a:cubicBezTo>
                  <a:pt x="343597" y="321350"/>
                  <a:pt x="57847" y="268963"/>
                  <a:pt x="9164" y="270021"/>
                </a:cubicBezTo>
                <a:cubicBezTo>
                  <a:pt x="-39519" y="271079"/>
                  <a:pt x="118172" y="274784"/>
                  <a:pt x="190139" y="282721"/>
                </a:cubicBezTo>
                <a:cubicBezTo>
                  <a:pt x="262106" y="290659"/>
                  <a:pt x="333014" y="359979"/>
                  <a:pt x="440964" y="317646"/>
                </a:cubicBezTo>
                <a:cubicBezTo>
                  <a:pt x="548914" y="275313"/>
                  <a:pt x="834135" y="7025"/>
                  <a:pt x="841014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EC96DD3C-8F99-828B-095D-6F70F663EA89}"/>
              </a:ext>
            </a:extLst>
          </p:cNvPr>
          <p:cNvSpPr/>
          <p:nvPr/>
        </p:nvSpPr>
        <p:spPr>
          <a:xfrm>
            <a:off x="1990651" y="4925783"/>
            <a:ext cx="788190" cy="170133"/>
          </a:xfrm>
          <a:custGeom>
            <a:avLst/>
            <a:gdLst>
              <a:gd name="connsiteX0" fmla="*/ 74 w 788190"/>
              <a:gd name="connsiteY0" fmla="*/ 170092 h 170133"/>
              <a:gd name="connsiteX1" fmla="*/ 295349 w 788190"/>
              <a:gd name="connsiteY1" fmla="*/ 8167 h 170133"/>
              <a:gd name="connsiteX2" fmla="*/ 781124 w 788190"/>
              <a:gd name="connsiteY2" fmla="*/ 24042 h 170133"/>
              <a:gd name="connsiteX3" fmla="*/ 596974 w 788190"/>
              <a:gd name="connsiteY3" fmla="*/ 24042 h 170133"/>
              <a:gd name="connsiteX4" fmla="*/ 269949 w 788190"/>
              <a:gd name="connsiteY4" fmla="*/ 24042 h 170133"/>
              <a:gd name="connsiteX5" fmla="*/ 74 w 788190"/>
              <a:gd name="connsiteY5" fmla="*/ 170092 h 17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190" h="170133">
                <a:moveTo>
                  <a:pt x="74" y="170092"/>
                </a:moveTo>
                <a:cubicBezTo>
                  <a:pt x="4307" y="167446"/>
                  <a:pt x="165174" y="32509"/>
                  <a:pt x="295349" y="8167"/>
                </a:cubicBezTo>
                <a:cubicBezTo>
                  <a:pt x="425524" y="-16175"/>
                  <a:pt x="730853" y="21396"/>
                  <a:pt x="781124" y="24042"/>
                </a:cubicBezTo>
                <a:cubicBezTo>
                  <a:pt x="831395" y="26688"/>
                  <a:pt x="596974" y="24042"/>
                  <a:pt x="596974" y="24042"/>
                </a:cubicBezTo>
                <a:cubicBezTo>
                  <a:pt x="511778" y="24042"/>
                  <a:pt x="367845" y="759"/>
                  <a:pt x="269949" y="24042"/>
                </a:cubicBezTo>
                <a:cubicBezTo>
                  <a:pt x="172053" y="47325"/>
                  <a:pt x="-4159" y="172738"/>
                  <a:pt x="74" y="1700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64EC203C-7AD0-2991-FB96-E146C978A5EC}"/>
              </a:ext>
            </a:extLst>
          </p:cNvPr>
          <p:cNvSpPr/>
          <p:nvPr/>
        </p:nvSpPr>
        <p:spPr>
          <a:xfrm>
            <a:off x="3218295" y="5832438"/>
            <a:ext cx="258937" cy="782948"/>
          </a:xfrm>
          <a:custGeom>
            <a:avLst/>
            <a:gdLst>
              <a:gd name="connsiteX0" fmla="*/ 147205 w 258937"/>
              <a:gd name="connsiteY0" fmla="*/ 37 h 782948"/>
              <a:gd name="connsiteX1" fmla="*/ 239280 w 258937"/>
              <a:gd name="connsiteY1" fmla="*/ 396912 h 782948"/>
              <a:gd name="connsiteX2" fmla="*/ 4330 w 258937"/>
              <a:gd name="connsiteY2" fmla="*/ 774737 h 782948"/>
              <a:gd name="connsiteX3" fmla="*/ 99580 w 258937"/>
              <a:gd name="connsiteY3" fmla="*/ 638212 h 782948"/>
              <a:gd name="connsiteX4" fmla="*/ 258330 w 258937"/>
              <a:gd name="connsiteY4" fmla="*/ 419137 h 782948"/>
              <a:gd name="connsiteX5" fmla="*/ 147205 w 258937"/>
              <a:gd name="connsiteY5" fmla="*/ 37 h 78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937" h="782948">
                <a:moveTo>
                  <a:pt x="147205" y="37"/>
                </a:moveTo>
                <a:cubicBezTo>
                  <a:pt x="144030" y="-3667"/>
                  <a:pt x="263092" y="267796"/>
                  <a:pt x="239280" y="396912"/>
                </a:cubicBezTo>
                <a:cubicBezTo>
                  <a:pt x="215468" y="526028"/>
                  <a:pt x="27613" y="734520"/>
                  <a:pt x="4330" y="774737"/>
                </a:cubicBezTo>
                <a:cubicBezTo>
                  <a:pt x="-18953" y="814954"/>
                  <a:pt x="57247" y="697479"/>
                  <a:pt x="99580" y="638212"/>
                </a:cubicBezTo>
                <a:cubicBezTo>
                  <a:pt x="141913" y="578945"/>
                  <a:pt x="248276" y="525499"/>
                  <a:pt x="258330" y="419137"/>
                </a:cubicBezTo>
                <a:cubicBezTo>
                  <a:pt x="268384" y="312775"/>
                  <a:pt x="150380" y="3741"/>
                  <a:pt x="147205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92B82B9B-DCB8-00A3-61DB-05F5BED83F3E}"/>
              </a:ext>
            </a:extLst>
          </p:cNvPr>
          <p:cNvSpPr/>
          <p:nvPr/>
        </p:nvSpPr>
        <p:spPr>
          <a:xfrm>
            <a:off x="5707851" y="3701739"/>
            <a:ext cx="130944" cy="893886"/>
          </a:xfrm>
          <a:custGeom>
            <a:avLst/>
            <a:gdLst>
              <a:gd name="connsiteX0" fmla="*/ 64299 w 130944"/>
              <a:gd name="connsiteY0" fmla="*/ 311 h 893886"/>
              <a:gd name="connsiteX1" fmla="*/ 16674 w 130944"/>
              <a:gd name="connsiteY1" fmla="*/ 451161 h 893886"/>
              <a:gd name="connsiteX2" fmla="*/ 124624 w 130944"/>
              <a:gd name="connsiteY2" fmla="*/ 867086 h 893886"/>
              <a:gd name="connsiteX3" fmla="*/ 105574 w 130944"/>
              <a:gd name="connsiteY3" fmla="*/ 816286 h 893886"/>
              <a:gd name="connsiteX4" fmla="*/ 799 w 130944"/>
              <a:gd name="connsiteY4" fmla="*/ 521011 h 893886"/>
              <a:gd name="connsiteX5" fmla="*/ 64299 w 130944"/>
              <a:gd name="connsiteY5" fmla="*/ 311 h 89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944" h="893886">
                <a:moveTo>
                  <a:pt x="64299" y="311"/>
                </a:moveTo>
                <a:cubicBezTo>
                  <a:pt x="66945" y="-11331"/>
                  <a:pt x="6620" y="306699"/>
                  <a:pt x="16674" y="451161"/>
                </a:cubicBezTo>
                <a:cubicBezTo>
                  <a:pt x="26728" y="595623"/>
                  <a:pt x="109807" y="806232"/>
                  <a:pt x="124624" y="867086"/>
                </a:cubicBezTo>
                <a:cubicBezTo>
                  <a:pt x="139441" y="927940"/>
                  <a:pt x="126211" y="873965"/>
                  <a:pt x="105574" y="816286"/>
                </a:cubicBezTo>
                <a:cubicBezTo>
                  <a:pt x="84937" y="758607"/>
                  <a:pt x="9795" y="652774"/>
                  <a:pt x="799" y="521011"/>
                </a:cubicBezTo>
                <a:cubicBezTo>
                  <a:pt x="-8197" y="389249"/>
                  <a:pt x="61653" y="11953"/>
                  <a:pt x="64299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5C65A2A8-DF19-D3DE-7144-3291E2119401}"/>
              </a:ext>
            </a:extLst>
          </p:cNvPr>
          <p:cNvSpPr/>
          <p:nvPr/>
        </p:nvSpPr>
        <p:spPr>
          <a:xfrm>
            <a:off x="5914477" y="3476524"/>
            <a:ext cx="352024" cy="990090"/>
          </a:xfrm>
          <a:custGeom>
            <a:avLst/>
            <a:gdLst>
              <a:gd name="connsiteX0" fmla="*/ 16423 w 352024"/>
              <a:gd name="connsiteY0" fmla="*/ 101 h 990090"/>
              <a:gd name="connsiteX1" fmla="*/ 29123 w 352024"/>
              <a:gd name="connsiteY1" fmla="*/ 314426 h 990090"/>
              <a:gd name="connsiteX2" fmla="*/ 298998 w 352024"/>
              <a:gd name="connsiteY2" fmla="*/ 695426 h 990090"/>
              <a:gd name="connsiteX3" fmla="*/ 330748 w 352024"/>
              <a:gd name="connsiteY3" fmla="*/ 987526 h 990090"/>
              <a:gd name="connsiteX4" fmla="*/ 333923 w 352024"/>
              <a:gd name="connsiteY4" fmla="*/ 828776 h 990090"/>
              <a:gd name="connsiteX5" fmla="*/ 327573 w 352024"/>
              <a:gd name="connsiteY5" fmla="*/ 670026 h 990090"/>
              <a:gd name="connsiteX6" fmla="*/ 25948 w 352024"/>
              <a:gd name="connsiteY6" fmla="*/ 346176 h 990090"/>
              <a:gd name="connsiteX7" fmla="*/ 16423 w 352024"/>
              <a:gd name="connsiteY7" fmla="*/ 101 h 99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024" h="990090">
                <a:moveTo>
                  <a:pt x="16423" y="101"/>
                </a:moveTo>
                <a:cubicBezTo>
                  <a:pt x="16952" y="-5191"/>
                  <a:pt x="-17973" y="198539"/>
                  <a:pt x="29123" y="314426"/>
                </a:cubicBezTo>
                <a:cubicBezTo>
                  <a:pt x="76219" y="430313"/>
                  <a:pt x="248727" y="583243"/>
                  <a:pt x="298998" y="695426"/>
                </a:cubicBezTo>
                <a:cubicBezTo>
                  <a:pt x="349269" y="807609"/>
                  <a:pt x="324927" y="965301"/>
                  <a:pt x="330748" y="987526"/>
                </a:cubicBezTo>
                <a:cubicBezTo>
                  <a:pt x="336569" y="1009751"/>
                  <a:pt x="334452" y="881693"/>
                  <a:pt x="333923" y="828776"/>
                </a:cubicBezTo>
                <a:cubicBezTo>
                  <a:pt x="333394" y="775859"/>
                  <a:pt x="378902" y="750459"/>
                  <a:pt x="327573" y="670026"/>
                </a:cubicBezTo>
                <a:cubicBezTo>
                  <a:pt x="276244" y="589593"/>
                  <a:pt x="77806" y="453068"/>
                  <a:pt x="25948" y="346176"/>
                </a:cubicBezTo>
                <a:cubicBezTo>
                  <a:pt x="-25910" y="239284"/>
                  <a:pt x="15894" y="5393"/>
                  <a:pt x="16423" y="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D060EAA2-D9F2-4480-98AB-7BB0BDD36890}"/>
              </a:ext>
            </a:extLst>
          </p:cNvPr>
          <p:cNvSpPr/>
          <p:nvPr/>
        </p:nvSpPr>
        <p:spPr>
          <a:xfrm>
            <a:off x="6463497" y="4197345"/>
            <a:ext cx="236022" cy="1053087"/>
          </a:xfrm>
          <a:custGeom>
            <a:avLst/>
            <a:gdLst>
              <a:gd name="connsiteX0" fmla="*/ 48428 w 236022"/>
              <a:gd name="connsiteY0" fmla="*/ 5 h 1053087"/>
              <a:gd name="connsiteX1" fmla="*/ 89703 w 236022"/>
              <a:gd name="connsiteY1" fmla="*/ 266705 h 1053087"/>
              <a:gd name="connsiteX2" fmla="*/ 29378 w 236022"/>
              <a:gd name="connsiteY2" fmla="*/ 628655 h 1053087"/>
              <a:gd name="connsiteX3" fmla="*/ 29378 w 236022"/>
              <a:gd name="connsiteY3" fmla="*/ 809630 h 1053087"/>
              <a:gd name="connsiteX4" fmla="*/ 226228 w 236022"/>
              <a:gd name="connsiteY4" fmla="*/ 1041405 h 1053087"/>
              <a:gd name="connsiteX5" fmla="*/ 184953 w 236022"/>
              <a:gd name="connsiteY5" fmla="*/ 990605 h 1053087"/>
              <a:gd name="connsiteX6" fmla="*/ 803 w 236022"/>
              <a:gd name="connsiteY6" fmla="*/ 749305 h 1053087"/>
              <a:gd name="connsiteX7" fmla="*/ 115103 w 236022"/>
              <a:gd name="connsiteY7" fmla="*/ 260355 h 1053087"/>
              <a:gd name="connsiteX8" fmla="*/ 48428 w 236022"/>
              <a:gd name="connsiteY8" fmla="*/ 5 h 105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022" h="1053087">
                <a:moveTo>
                  <a:pt x="48428" y="5"/>
                </a:moveTo>
                <a:cubicBezTo>
                  <a:pt x="44195" y="1063"/>
                  <a:pt x="92878" y="161930"/>
                  <a:pt x="89703" y="266705"/>
                </a:cubicBezTo>
                <a:cubicBezTo>
                  <a:pt x="86528" y="371480"/>
                  <a:pt x="39432" y="538167"/>
                  <a:pt x="29378" y="628655"/>
                </a:cubicBezTo>
                <a:cubicBezTo>
                  <a:pt x="19324" y="719143"/>
                  <a:pt x="-3430" y="740838"/>
                  <a:pt x="29378" y="809630"/>
                </a:cubicBezTo>
                <a:cubicBezTo>
                  <a:pt x="62186" y="878422"/>
                  <a:pt x="200299" y="1011243"/>
                  <a:pt x="226228" y="1041405"/>
                </a:cubicBezTo>
                <a:cubicBezTo>
                  <a:pt x="252157" y="1071567"/>
                  <a:pt x="222524" y="1039288"/>
                  <a:pt x="184953" y="990605"/>
                </a:cubicBezTo>
                <a:cubicBezTo>
                  <a:pt x="147382" y="941922"/>
                  <a:pt x="12445" y="871013"/>
                  <a:pt x="803" y="749305"/>
                </a:cubicBezTo>
                <a:cubicBezTo>
                  <a:pt x="-10839" y="627597"/>
                  <a:pt x="107695" y="380476"/>
                  <a:pt x="115103" y="260355"/>
                </a:cubicBezTo>
                <a:cubicBezTo>
                  <a:pt x="122511" y="140234"/>
                  <a:pt x="52661" y="-1053"/>
                  <a:pt x="4842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E48E14AB-0ADD-A5E6-A659-48059774F93E}"/>
              </a:ext>
            </a:extLst>
          </p:cNvPr>
          <p:cNvSpPr/>
          <p:nvPr/>
        </p:nvSpPr>
        <p:spPr>
          <a:xfrm>
            <a:off x="5945137" y="4450279"/>
            <a:ext cx="174014" cy="924177"/>
          </a:xfrm>
          <a:custGeom>
            <a:avLst/>
            <a:gdLst>
              <a:gd name="connsiteX0" fmla="*/ 125463 w 174014"/>
              <a:gd name="connsiteY0" fmla="*/ 1071 h 924177"/>
              <a:gd name="connsiteX1" fmla="*/ 96888 w 174014"/>
              <a:gd name="connsiteY1" fmla="*/ 391596 h 924177"/>
              <a:gd name="connsiteX2" fmla="*/ 166738 w 174014"/>
              <a:gd name="connsiteY2" fmla="*/ 591621 h 924177"/>
              <a:gd name="connsiteX3" fmla="*/ 1638 w 174014"/>
              <a:gd name="connsiteY3" fmla="*/ 918646 h 924177"/>
              <a:gd name="connsiteX4" fmla="*/ 87363 w 174014"/>
              <a:gd name="connsiteY4" fmla="*/ 785296 h 924177"/>
              <a:gd name="connsiteX5" fmla="*/ 173088 w 174014"/>
              <a:gd name="connsiteY5" fmla="*/ 629721 h 924177"/>
              <a:gd name="connsiteX6" fmla="*/ 131813 w 174014"/>
              <a:gd name="connsiteY6" fmla="*/ 521771 h 924177"/>
              <a:gd name="connsiteX7" fmla="*/ 125463 w 174014"/>
              <a:gd name="connsiteY7" fmla="*/ 1071 h 924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014" h="924177">
                <a:moveTo>
                  <a:pt x="125463" y="1071"/>
                </a:moveTo>
                <a:cubicBezTo>
                  <a:pt x="119642" y="-20625"/>
                  <a:pt x="90009" y="293171"/>
                  <a:pt x="96888" y="391596"/>
                </a:cubicBezTo>
                <a:cubicBezTo>
                  <a:pt x="103767" y="490021"/>
                  <a:pt x="182613" y="503780"/>
                  <a:pt x="166738" y="591621"/>
                </a:cubicBezTo>
                <a:cubicBezTo>
                  <a:pt x="150863" y="679462"/>
                  <a:pt x="14867" y="886367"/>
                  <a:pt x="1638" y="918646"/>
                </a:cubicBezTo>
                <a:cubicBezTo>
                  <a:pt x="-11591" y="950925"/>
                  <a:pt x="58788" y="833450"/>
                  <a:pt x="87363" y="785296"/>
                </a:cubicBezTo>
                <a:cubicBezTo>
                  <a:pt x="115938" y="737142"/>
                  <a:pt x="165680" y="673642"/>
                  <a:pt x="173088" y="629721"/>
                </a:cubicBezTo>
                <a:cubicBezTo>
                  <a:pt x="180496" y="585800"/>
                  <a:pt x="141338" y="619138"/>
                  <a:pt x="131813" y="521771"/>
                </a:cubicBezTo>
                <a:cubicBezTo>
                  <a:pt x="122288" y="424404"/>
                  <a:pt x="131284" y="22767"/>
                  <a:pt x="125463" y="10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5442633C-2DA6-F984-6469-350C1E8277DF}"/>
              </a:ext>
            </a:extLst>
          </p:cNvPr>
          <p:cNvSpPr/>
          <p:nvPr/>
        </p:nvSpPr>
        <p:spPr>
          <a:xfrm>
            <a:off x="2063940" y="5014856"/>
            <a:ext cx="916778" cy="391984"/>
          </a:xfrm>
          <a:custGeom>
            <a:avLst/>
            <a:gdLst>
              <a:gd name="connsiteX0" fmla="*/ 916720 w 916778"/>
              <a:gd name="connsiteY0" fmla="*/ 167 h 391984"/>
              <a:gd name="connsiteX1" fmla="*/ 611920 w 916778"/>
              <a:gd name="connsiteY1" fmla="*/ 315600 h 391984"/>
              <a:gd name="connsiteX2" fmla="*/ 9409 w 916778"/>
              <a:gd name="connsiteY2" fmla="*/ 386484 h 391984"/>
              <a:gd name="connsiteX3" fmla="*/ 268134 w 916778"/>
              <a:gd name="connsiteY3" fmla="*/ 379395 h 391984"/>
              <a:gd name="connsiteX4" fmla="*/ 590655 w 916778"/>
              <a:gd name="connsiteY4" fmla="*/ 361674 h 391984"/>
              <a:gd name="connsiteX5" fmla="*/ 916720 w 916778"/>
              <a:gd name="connsiteY5" fmla="*/ 167 h 391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778" h="391984">
                <a:moveTo>
                  <a:pt x="916720" y="167"/>
                </a:moveTo>
                <a:cubicBezTo>
                  <a:pt x="920264" y="-7512"/>
                  <a:pt x="763138" y="251214"/>
                  <a:pt x="611920" y="315600"/>
                </a:cubicBezTo>
                <a:cubicBezTo>
                  <a:pt x="460702" y="379986"/>
                  <a:pt x="66707" y="375852"/>
                  <a:pt x="9409" y="386484"/>
                </a:cubicBezTo>
                <a:cubicBezTo>
                  <a:pt x="-47889" y="397116"/>
                  <a:pt x="171260" y="383530"/>
                  <a:pt x="268134" y="379395"/>
                </a:cubicBezTo>
                <a:cubicBezTo>
                  <a:pt x="365008" y="375260"/>
                  <a:pt x="486692" y="420153"/>
                  <a:pt x="590655" y="361674"/>
                </a:cubicBezTo>
                <a:cubicBezTo>
                  <a:pt x="694618" y="303195"/>
                  <a:pt x="913176" y="7846"/>
                  <a:pt x="916720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7390455D-10CC-1EE2-6B7E-A5CF77AE7A35}"/>
              </a:ext>
            </a:extLst>
          </p:cNvPr>
          <p:cNvSpPr/>
          <p:nvPr/>
        </p:nvSpPr>
        <p:spPr>
          <a:xfrm>
            <a:off x="2082308" y="5322569"/>
            <a:ext cx="933903" cy="526074"/>
          </a:xfrm>
          <a:custGeom>
            <a:avLst/>
            <a:gdLst>
              <a:gd name="connsiteX0" fmla="*/ 933794 w 933903"/>
              <a:gd name="connsiteY0" fmla="*/ 798 h 526074"/>
              <a:gd name="connsiteX1" fmla="*/ 689245 w 933903"/>
              <a:gd name="connsiteY1" fmla="*/ 238259 h 526074"/>
              <a:gd name="connsiteX2" fmla="*/ 572287 w 933903"/>
              <a:gd name="connsiteY2" fmla="*/ 440278 h 526074"/>
              <a:gd name="connsiteX3" fmla="*/ 437608 w 933903"/>
              <a:gd name="connsiteY3" fmla="*/ 472175 h 526074"/>
              <a:gd name="connsiteX4" fmla="*/ 249766 w 933903"/>
              <a:gd name="connsiteY4" fmla="*/ 525338 h 526074"/>
              <a:gd name="connsiteX5" fmla="*/ 1673 w 933903"/>
              <a:gd name="connsiteY5" fmla="*/ 429645 h 526074"/>
              <a:gd name="connsiteX6" fmla="*/ 154073 w 933903"/>
              <a:gd name="connsiteY6" fmla="*/ 486352 h 526074"/>
              <a:gd name="connsiteX7" fmla="*/ 402166 w 933903"/>
              <a:gd name="connsiteY7" fmla="*/ 500529 h 526074"/>
              <a:gd name="connsiteX8" fmla="*/ 582920 w 933903"/>
              <a:gd name="connsiteY8" fmla="*/ 465087 h 526074"/>
              <a:gd name="connsiteX9" fmla="*/ 657348 w 933903"/>
              <a:gd name="connsiteY9" fmla="*/ 323319 h 526074"/>
              <a:gd name="connsiteX10" fmla="*/ 933794 w 933903"/>
              <a:gd name="connsiteY10" fmla="*/ 798 h 52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3903" h="526074">
                <a:moveTo>
                  <a:pt x="933794" y="798"/>
                </a:moveTo>
                <a:cubicBezTo>
                  <a:pt x="939110" y="-13379"/>
                  <a:pt x="749496" y="165012"/>
                  <a:pt x="689245" y="238259"/>
                </a:cubicBezTo>
                <a:cubicBezTo>
                  <a:pt x="628994" y="311506"/>
                  <a:pt x="614226" y="401292"/>
                  <a:pt x="572287" y="440278"/>
                </a:cubicBezTo>
                <a:cubicBezTo>
                  <a:pt x="530347" y="479264"/>
                  <a:pt x="491361" y="457998"/>
                  <a:pt x="437608" y="472175"/>
                </a:cubicBezTo>
                <a:cubicBezTo>
                  <a:pt x="383855" y="486352"/>
                  <a:pt x="322422" y="532426"/>
                  <a:pt x="249766" y="525338"/>
                </a:cubicBezTo>
                <a:cubicBezTo>
                  <a:pt x="177110" y="518250"/>
                  <a:pt x="17622" y="436143"/>
                  <a:pt x="1673" y="429645"/>
                </a:cubicBezTo>
                <a:cubicBezTo>
                  <a:pt x="-14276" y="423147"/>
                  <a:pt x="87324" y="474538"/>
                  <a:pt x="154073" y="486352"/>
                </a:cubicBezTo>
                <a:cubicBezTo>
                  <a:pt x="220822" y="498166"/>
                  <a:pt x="330692" y="504073"/>
                  <a:pt x="402166" y="500529"/>
                </a:cubicBezTo>
                <a:cubicBezTo>
                  <a:pt x="473640" y="496985"/>
                  <a:pt x="540390" y="494622"/>
                  <a:pt x="582920" y="465087"/>
                </a:cubicBezTo>
                <a:cubicBezTo>
                  <a:pt x="625450" y="435552"/>
                  <a:pt x="601822" y="397156"/>
                  <a:pt x="657348" y="323319"/>
                </a:cubicBezTo>
                <a:cubicBezTo>
                  <a:pt x="712873" y="249482"/>
                  <a:pt x="928478" y="14975"/>
                  <a:pt x="933794" y="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27DF6C10-A849-BFAD-73D4-26BCC15F9A4D}"/>
              </a:ext>
            </a:extLst>
          </p:cNvPr>
          <p:cNvSpPr/>
          <p:nvPr/>
        </p:nvSpPr>
        <p:spPr>
          <a:xfrm>
            <a:off x="2934524" y="5681330"/>
            <a:ext cx="190218" cy="660935"/>
          </a:xfrm>
          <a:custGeom>
            <a:avLst/>
            <a:gdLst>
              <a:gd name="connsiteX0" fmla="*/ 62 w 190218"/>
              <a:gd name="connsiteY0" fmla="*/ 0 h 660935"/>
              <a:gd name="connsiteX1" fmla="*/ 159550 w 190218"/>
              <a:gd name="connsiteY1" fmla="*/ 418214 h 660935"/>
              <a:gd name="connsiteX2" fmla="*/ 92211 w 190218"/>
              <a:gd name="connsiteY2" fmla="*/ 659219 h 660935"/>
              <a:gd name="connsiteX3" fmla="*/ 163095 w 190218"/>
              <a:gd name="connsiteY3" fmla="*/ 520996 h 660935"/>
              <a:gd name="connsiteX4" fmla="*/ 180816 w 190218"/>
              <a:gd name="connsiteY4" fmla="*/ 421758 h 660935"/>
              <a:gd name="connsiteX5" fmla="*/ 62 w 190218"/>
              <a:gd name="connsiteY5" fmla="*/ 0 h 660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218" h="660935">
                <a:moveTo>
                  <a:pt x="62" y="0"/>
                </a:moveTo>
                <a:cubicBezTo>
                  <a:pt x="-3482" y="-591"/>
                  <a:pt x="144192" y="308344"/>
                  <a:pt x="159550" y="418214"/>
                </a:cubicBezTo>
                <a:cubicBezTo>
                  <a:pt x="174908" y="528084"/>
                  <a:pt x="91620" y="642089"/>
                  <a:pt x="92211" y="659219"/>
                </a:cubicBezTo>
                <a:cubicBezTo>
                  <a:pt x="92802" y="676349"/>
                  <a:pt x="148328" y="560573"/>
                  <a:pt x="163095" y="520996"/>
                </a:cubicBezTo>
                <a:cubicBezTo>
                  <a:pt x="177862" y="481419"/>
                  <a:pt x="204444" y="503865"/>
                  <a:pt x="180816" y="421758"/>
                </a:cubicBezTo>
                <a:cubicBezTo>
                  <a:pt x="157188" y="339651"/>
                  <a:pt x="3606" y="591"/>
                  <a:pt x="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8AF0F223-6AF9-BCF2-D1A5-CAE9D9593168}"/>
              </a:ext>
            </a:extLst>
          </p:cNvPr>
          <p:cNvSpPr/>
          <p:nvPr/>
        </p:nvSpPr>
        <p:spPr>
          <a:xfrm>
            <a:off x="3037172" y="5477133"/>
            <a:ext cx="247404" cy="849224"/>
          </a:xfrm>
          <a:custGeom>
            <a:avLst/>
            <a:gdLst>
              <a:gd name="connsiteX0" fmla="*/ 195 w 247404"/>
              <a:gd name="connsiteY0" fmla="*/ 2179 h 849224"/>
              <a:gd name="connsiteX1" fmla="*/ 198670 w 247404"/>
              <a:gd name="connsiteY1" fmla="*/ 565704 h 849224"/>
              <a:gd name="connsiteX2" fmla="*/ 237656 w 247404"/>
              <a:gd name="connsiteY2" fmla="*/ 838607 h 849224"/>
              <a:gd name="connsiteX3" fmla="*/ 241200 w 247404"/>
              <a:gd name="connsiteY3" fmla="*/ 753546 h 849224"/>
              <a:gd name="connsiteX4" fmla="*/ 163228 w 247404"/>
              <a:gd name="connsiteY4" fmla="*/ 384951 h 849224"/>
              <a:gd name="connsiteX5" fmla="*/ 195 w 247404"/>
              <a:gd name="connsiteY5" fmla="*/ 2179 h 84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404" h="849224">
                <a:moveTo>
                  <a:pt x="195" y="2179"/>
                </a:moveTo>
                <a:cubicBezTo>
                  <a:pt x="6102" y="32304"/>
                  <a:pt x="159093" y="426299"/>
                  <a:pt x="198670" y="565704"/>
                </a:cubicBezTo>
                <a:cubicBezTo>
                  <a:pt x="238247" y="705109"/>
                  <a:pt x="230568" y="807300"/>
                  <a:pt x="237656" y="838607"/>
                </a:cubicBezTo>
                <a:cubicBezTo>
                  <a:pt x="244744" y="869914"/>
                  <a:pt x="253605" y="829155"/>
                  <a:pt x="241200" y="753546"/>
                </a:cubicBezTo>
                <a:cubicBezTo>
                  <a:pt x="228795" y="677937"/>
                  <a:pt x="202805" y="507816"/>
                  <a:pt x="163228" y="384951"/>
                </a:cubicBezTo>
                <a:cubicBezTo>
                  <a:pt x="123651" y="262086"/>
                  <a:pt x="-5712" y="-27946"/>
                  <a:pt x="195" y="2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445C2DE3-732B-3389-236F-41E52BA25BCB}"/>
              </a:ext>
            </a:extLst>
          </p:cNvPr>
          <p:cNvSpPr/>
          <p:nvPr/>
        </p:nvSpPr>
        <p:spPr>
          <a:xfrm>
            <a:off x="2615598" y="6386592"/>
            <a:ext cx="596299" cy="333768"/>
          </a:xfrm>
          <a:custGeom>
            <a:avLst/>
            <a:gdLst>
              <a:gd name="connsiteX0" fmla="*/ 11 w 596299"/>
              <a:gd name="connsiteY0" fmla="*/ 31 h 333768"/>
              <a:gd name="connsiteX1" fmla="*/ 163044 w 596299"/>
              <a:gd name="connsiteY1" fmla="*/ 194961 h 333768"/>
              <a:gd name="connsiteX2" fmla="*/ 439490 w 596299"/>
              <a:gd name="connsiteY2" fmla="*/ 301287 h 333768"/>
              <a:gd name="connsiteX3" fmla="*/ 595435 w 596299"/>
              <a:gd name="connsiteY3" fmla="*/ 241036 h 333768"/>
              <a:gd name="connsiteX4" fmla="*/ 496197 w 596299"/>
              <a:gd name="connsiteY4" fmla="*/ 315464 h 333768"/>
              <a:gd name="connsiteX5" fmla="*/ 365062 w 596299"/>
              <a:gd name="connsiteY5" fmla="*/ 322552 h 333768"/>
              <a:gd name="connsiteX6" fmla="*/ 170132 w 596299"/>
              <a:gd name="connsiteY6" fmla="*/ 180785 h 333768"/>
              <a:gd name="connsiteX7" fmla="*/ 11 w 596299"/>
              <a:gd name="connsiteY7" fmla="*/ 31 h 33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299" h="333768">
                <a:moveTo>
                  <a:pt x="11" y="31"/>
                </a:moveTo>
                <a:cubicBezTo>
                  <a:pt x="-1170" y="2394"/>
                  <a:pt x="89798" y="144752"/>
                  <a:pt x="163044" y="194961"/>
                </a:cubicBezTo>
                <a:cubicBezTo>
                  <a:pt x="236290" y="245170"/>
                  <a:pt x="367425" y="293608"/>
                  <a:pt x="439490" y="301287"/>
                </a:cubicBezTo>
                <a:cubicBezTo>
                  <a:pt x="511555" y="308966"/>
                  <a:pt x="585984" y="238673"/>
                  <a:pt x="595435" y="241036"/>
                </a:cubicBezTo>
                <a:cubicBezTo>
                  <a:pt x="604886" y="243399"/>
                  <a:pt x="534593" y="301878"/>
                  <a:pt x="496197" y="315464"/>
                </a:cubicBezTo>
                <a:cubicBezTo>
                  <a:pt x="457801" y="329050"/>
                  <a:pt x="419406" y="344999"/>
                  <a:pt x="365062" y="322552"/>
                </a:cubicBezTo>
                <a:cubicBezTo>
                  <a:pt x="310718" y="300106"/>
                  <a:pt x="231564" y="233948"/>
                  <a:pt x="170132" y="180785"/>
                </a:cubicBezTo>
                <a:cubicBezTo>
                  <a:pt x="108700" y="127622"/>
                  <a:pt x="1192" y="-2332"/>
                  <a:pt x="11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17494883-EA76-FB91-1DF7-5B42177805E2}"/>
              </a:ext>
            </a:extLst>
          </p:cNvPr>
          <p:cNvSpPr/>
          <p:nvPr/>
        </p:nvSpPr>
        <p:spPr>
          <a:xfrm>
            <a:off x="3449916" y="5799439"/>
            <a:ext cx="396829" cy="574155"/>
          </a:xfrm>
          <a:custGeom>
            <a:avLst/>
            <a:gdLst>
              <a:gd name="connsiteX0" fmla="*/ 1309 w 396829"/>
              <a:gd name="connsiteY0" fmla="*/ 1286 h 574155"/>
              <a:gd name="connsiteX1" fmla="*/ 334684 w 396829"/>
              <a:gd name="connsiteY1" fmla="*/ 410861 h 574155"/>
              <a:gd name="connsiteX2" fmla="*/ 395009 w 396829"/>
              <a:gd name="connsiteY2" fmla="*/ 572786 h 574155"/>
              <a:gd name="connsiteX3" fmla="*/ 366434 w 396829"/>
              <a:gd name="connsiteY3" fmla="*/ 477536 h 574155"/>
              <a:gd name="connsiteX4" fmla="*/ 223559 w 396829"/>
              <a:gd name="connsiteY4" fmla="*/ 287036 h 574155"/>
              <a:gd name="connsiteX5" fmla="*/ 1309 w 396829"/>
              <a:gd name="connsiteY5" fmla="*/ 1286 h 57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829" h="574155">
                <a:moveTo>
                  <a:pt x="1309" y="1286"/>
                </a:moveTo>
                <a:cubicBezTo>
                  <a:pt x="19830" y="21923"/>
                  <a:pt x="269067" y="315611"/>
                  <a:pt x="334684" y="410861"/>
                </a:cubicBezTo>
                <a:cubicBezTo>
                  <a:pt x="400301" y="506111"/>
                  <a:pt x="389717" y="561674"/>
                  <a:pt x="395009" y="572786"/>
                </a:cubicBezTo>
                <a:cubicBezTo>
                  <a:pt x="400301" y="583899"/>
                  <a:pt x="395009" y="525161"/>
                  <a:pt x="366434" y="477536"/>
                </a:cubicBezTo>
                <a:cubicBezTo>
                  <a:pt x="337859" y="429911"/>
                  <a:pt x="281238" y="360061"/>
                  <a:pt x="223559" y="287036"/>
                </a:cubicBezTo>
                <a:cubicBezTo>
                  <a:pt x="165880" y="214011"/>
                  <a:pt x="-17212" y="-19351"/>
                  <a:pt x="1309" y="1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88BFD6BA-4640-94C1-FA92-8B63037F1682}"/>
              </a:ext>
            </a:extLst>
          </p:cNvPr>
          <p:cNvSpPr/>
          <p:nvPr/>
        </p:nvSpPr>
        <p:spPr>
          <a:xfrm>
            <a:off x="4289425" y="6422802"/>
            <a:ext cx="260357" cy="334538"/>
          </a:xfrm>
          <a:custGeom>
            <a:avLst/>
            <a:gdLst>
              <a:gd name="connsiteX0" fmla="*/ 0 w 260357"/>
              <a:gd name="connsiteY0" fmla="*/ 223 h 334538"/>
              <a:gd name="connsiteX1" fmla="*/ 76200 w 260357"/>
              <a:gd name="connsiteY1" fmla="*/ 124048 h 334538"/>
              <a:gd name="connsiteX2" fmla="*/ 149225 w 260357"/>
              <a:gd name="connsiteY2" fmla="*/ 247873 h 334538"/>
              <a:gd name="connsiteX3" fmla="*/ 206375 w 260357"/>
              <a:gd name="connsiteY3" fmla="*/ 317723 h 334538"/>
              <a:gd name="connsiteX4" fmla="*/ 260350 w 260357"/>
              <a:gd name="connsiteY4" fmla="*/ 333598 h 334538"/>
              <a:gd name="connsiteX5" fmla="*/ 209550 w 260357"/>
              <a:gd name="connsiteY5" fmla="*/ 298673 h 334538"/>
              <a:gd name="connsiteX6" fmla="*/ 123825 w 260357"/>
              <a:gd name="connsiteY6" fmla="*/ 193898 h 334538"/>
              <a:gd name="connsiteX7" fmla="*/ 76200 w 260357"/>
              <a:gd name="connsiteY7" fmla="*/ 95473 h 334538"/>
              <a:gd name="connsiteX8" fmla="*/ 0 w 260357"/>
              <a:gd name="connsiteY8" fmla="*/ 223 h 334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357" h="334538">
                <a:moveTo>
                  <a:pt x="0" y="223"/>
                </a:moveTo>
                <a:cubicBezTo>
                  <a:pt x="0" y="4985"/>
                  <a:pt x="51329" y="82773"/>
                  <a:pt x="76200" y="124048"/>
                </a:cubicBezTo>
                <a:cubicBezTo>
                  <a:pt x="101071" y="165323"/>
                  <a:pt x="127529" y="215594"/>
                  <a:pt x="149225" y="247873"/>
                </a:cubicBezTo>
                <a:cubicBezTo>
                  <a:pt x="170921" y="280152"/>
                  <a:pt x="187854" y="303436"/>
                  <a:pt x="206375" y="317723"/>
                </a:cubicBezTo>
                <a:cubicBezTo>
                  <a:pt x="224896" y="332010"/>
                  <a:pt x="259821" y="336773"/>
                  <a:pt x="260350" y="333598"/>
                </a:cubicBezTo>
                <a:cubicBezTo>
                  <a:pt x="260879" y="330423"/>
                  <a:pt x="232304" y="321956"/>
                  <a:pt x="209550" y="298673"/>
                </a:cubicBezTo>
                <a:cubicBezTo>
                  <a:pt x="186796" y="275390"/>
                  <a:pt x="146050" y="227765"/>
                  <a:pt x="123825" y="193898"/>
                </a:cubicBezTo>
                <a:cubicBezTo>
                  <a:pt x="101600" y="160031"/>
                  <a:pt x="93133" y="122990"/>
                  <a:pt x="76200" y="95473"/>
                </a:cubicBezTo>
                <a:cubicBezTo>
                  <a:pt x="59267" y="67956"/>
                  <a:pt x="0" y="-4539"/>
                  <a:pt x="0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9D10B8D9-037B-F16C-39C5-3C7445650291}"/>
              </a:ext>
            </a:extLst>
          </p:cNvPr>
          <p:cNvSpPr/>
          <p:nvPr/>
        </p:nvSpPr>
        <p:spPr>
          <a:xfrm>
            <a:off x="4587588" y="6416675"/>
            <a:ext cx="159314" cy="315256"/>
          </a:xfrm>
          <a:custGeom>
            <a:avLst/>
            <a:gdLst>
              <a:gd name="connsiteX0" fmla="*/ 114587 w 159314"/>
              <a:gd name="connsiteY0" fmla="*/ 0 h 315256"/>
              <a:gd name="connsiteX1" fmla="*/ 139987 w 159314"/>
              <a:gd name="connsiteY1" fmla="*/ 165100 h 315256"/>
              <a:gd name="connsiteX2" fmla="*/ 287 w 159314"/>
              <a:gd name="connsiteY2" fmla="*/ 314325 h 315256"/>
              <a:gd name="connsiteX3" fmla="*/ 105062 w 159314"/>
              <a:gd name="connsiteY3" fmla="*/ 225425 h 315256"/>
              <a:gd name="connsiteX4" fmla="*/ 159037 w 159314"/>
              <a:gd name="connsiteY4" fmla="*/ 165100 h 315256"/>
              <a:gd name="connsiteX5" fmla="*/ 114587 w 159314"/>
              <a:gd name="connsiteY5" fmla="*/ 0 h 315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314" h="315256">
                <a:moveTo>
                  <a:pt x="114587" y="0"/>
                </a:moveTo>
                <a:cubicBezTo>
                  <a:pt x="111412" y="0"/>
                  <a:pt x="159037" y="112713"/>
                  <a:pt x="139987" y="165100"/>
                </a:cubicBezTo>
                <a:cubicBezTo>
                  <a:pt x="120937" y="217488"/>
                  <a:pt x="6108" y="304271"/>
                  <a:pt x="287" y="314325"/>
                </a:cubicBezTo>
                <a:cubicBezTo>
                  <a:pt x="-5534" y="324379"/>
                  <a:pt x="78604" y="250296"/>
                  <a:pt x="105062" y="225425"/>
                </a:cubicBezTo>
                <a:cubicBezTo>
                  <a:pt x="131520" y="200554"/>
                  <a:pt x="154804" y="200554"/>
                  <a:pt x="159037" y="165100"/>
                </a:cubicBezTo>
                <a:cubicBezTo>
                  <a:pt x="163270" y="129646"/>
                  <a:pt x="117762" y="0"/>
                  <a:pt x="1145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4B447441-F169-0771-BCAA-88B6C5F5067C}"/>
              </a:ext>
            </a:extLst>
          </p:cNvPr>
          <p:cNvSpPr/>
          <p:nvPr/>
        </p:nvSpPr>
        <p:spPr>
          <a:xfrm>
            <a:off x="4397335" y="6454738"/>
            <a:ext cx="194965" cy="187396"/>
          </a:xfrm>
          <a:custGeom>
            <a:avLst/>
            <a:gdLst>
              <a:gd name="connsiteX0" fmla="*/ 40 w 194965"/>
              <a:gd name="connsiteY0" fmla="*/ 37 h 187396"/>
              <a:gd name="connsiteX1" fmla="*/ 76240 w 194965"/>
              <a:gd name="connsiteY1" fmla="*/ 57187 h 187396"/>
              <a:gd name="connsiteX2" fmla="*/ 193715 w 194965"/>
              <a:gd name="connsiteY2" fmla="*/ 57187 h 187396"/>
              <a:gd name="connsiteX3" fmla="*/ 136565 w 194965"/>
              <a:gd name="connsiteY3" fmla="*/ 69887 h 187396"/>
              <a:gd name="connsiteX4" fmla="*/ 111165 w 194965"/>
              <a:gd name="connsiteY4" fmla="*/ 111162 h 187396"/>
              <a:gd name="connsiteX5" fmla="*/ 98465 w 194965"/>
              <a:gd name="connsiteY5" fmla="*/ 187362 h 187396"/>
              <a:gd name="connsiteX6" fmla="*/ 114340 w 194965"/>
              <a:gd name="connsiteY6" fmla="*/ 120687 h 187396"/>
              <a:gd name="connsiteX7" fmla="*/ 114340 w 194965"/>
              <a:gd name="connsiteY7" fmla="*/ 95287 h 187396"/>
              <a:gd name="connsiteX8" fmla="*/ 85765 w 194965"/>
              <a:gd name="connsiteY8" fmla="*/ 66712 h 187396"/>
              <a:gd name="connsiteX9" fmla="*/ 40 w 194965"/>
              <a:gd name="connsiteY9" fmla="*/ 37 h 18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965" h="187396">
                <a:moveTo>
                  <a:pt x="40" y="37"/>
                </a:moveTo>
                <a:cubicBezTo>
                  <a:pt x="-1547" y="-1550"/>
                  <a:pt x="43961" y="47662"/>
                  <a:pt x="76240" y="57187"/>
                </a:cubicBezTo>
                <a:cubicBezTo>
                  <a:pt x="108519" y="66712"/>
                  <a:pt x="183661" y="55070"/>
                  <a:pt x="193715" y="57187"/>
                </a:cubicBezTo>
                <a:cubicBezTo>
                  <a:pt x="203769" y="59304"/>
                  <a:pt x="150323" y="60891"/>
                  <a:pt x="136565" y="69887"/>
                </a:cubicBezTo>
                <a:cubicBezTo>
                  <a:pt x="122807" y="78883"/>
                  <a:pt x="117515" y="91583"/>
                  <a:pt x="111165" y="111162"/>
                </a:cubicBezTo>
                <a:cubicBezTo>
                  <a:pt x="104815" y="130741"/>
                  <a:pt x="97936" y="185775"/>
                  <a:pt x="98465" y="187362"/>
                </a:cubicBezTo>
                <a:cubicBezTo>
                  <a:pt x="98994" y="188949"/>
                  <a:pt x="111694" y="136033"/>
                  <a:pt x="114340" y="120687"/>
                </a:cubicBezTo>
                <a:cubicBezTo>
                  <a:pt x="116986" y="105341"/>
                  <a:pt x="119102" y="104283"/>
                  <a:pt x="114340" y="95287"/>
                </a:cubicBezTo>
                <a:cubicBezTo>
                  <a:pt x="109578" y="86291"/>
                  <a:pt x="102169" y="80470"/>
                  <a:pt x="85765" y="66712"/>
                </a:cubicBezTo>
                <a:cubicBezTo>
                  <a:pt x="69361" y="52954"/>
                  <a:pt x="1627" y="1624"/>
                  <a:pt x="40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D5559EB0-7849-6342-12F6-8F811EDA13E3}"/>
              </a:ext>
            </a:extLst>
          </p:cNvPr>
          <p:cNvSpPr/>
          <p:nvPr/>
        </p:nvSpPr>
        <p:spPr>
          <a:xfrm>
            <a:off x="4616335" y="6369644"/>
            <a:ext cx="183272" cy="365372"/>
          </a:xfrm>
          <a:custGeom>
            <a:avLst/>
            <a:gdLst>
              <a:gd name="connsiteX0" fmla="*/ 171565 w 183272"/>
              <a:gd name="connsiteY0" fmla="*/ 2581 h 365372"/>
              <a:gd name="connsiteX1" fmla="*/ 181090 w 183272"/>
              <a:gd name="connsiteY1" fmla="*/ 135931 h 365372"/>
              <a:gd name="connsiteX2" fmla="*/ 130290 w 183272"/>
              <a:gd name="connsiteY2" fmla="*/ 275631 h 365372"/>
              <a:gd name="connsiteX3" fmla="*/ 115 w 183272"/>
              <a:gd name="connsiteY3" fmla="*/ 364531 h 365372"/>
              <a:gd name="connsiteX4" fmla="*/ 108065 w 183272"/>
              <a:gd name="connsiteY4" fmla="*/ 316906 h 365372"/>
              <a:gd name="connsiteX5" fmla="*/ 149340 w 183272"/>
              <a:gd name="connsiteY5" fmla="*/ 259756 h 365372"/>
              <a:gd name="connsiteX6" fmla="*/ 171565 w 183272"/>
              <a:gd name="connsiteY6" fmla="*/ 2581 h 36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272" h="365372">
                <a:moveTo>
                  <a:pt x="171565" y="2581"/>
                </a:moveTo>
                <a:cubicBezTo>
                  <a:pt x="176857" y="-18056"/>
                  <a:pt x="187969" y="90423"/>
                  <a:pt x="181090" y="135931"/>
                </a:cubicBezTo>
                <a:cubicBezTo>
                  <a:pt x="174211" y="181439"/>
                  <a:pt x="160452" y="237531"/>
                  <a:pt x="130290" y="275631"/>
                </a:cubicBezTo>
                <a:cubicBezTo>
                  <a:pt x="100128" y="313731"/>
                  <a:pt x="3819" y="357652"/>
                  <a:pt x="115" y="364531"/>
                </a:cubicBezTo>
                <a:cubicBezTo>
                  <a:pt x="-3589" y="371410"/>
                  <a:pt x="83194" y="334368"/>
                  <a:pt x="108065" y="316906"/>
                </a:cubicBezTo>
                <a:cubicBezTo>
                  <a:pt x="132936" y="299444"/>
                  <a:pt x="136640" y="310027"/>
                  <a:pt x="149340" y="259756"/>
                </a:cubicBezTo>
                <a:cubicBezTo>
                  <a:pt x="162040" y="209485"/>
                  <a:pt x="166273" y="23218"/>
                  <a:pt x="171565" y="2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57C52FE7-77F3-5406-C1EE-BCCDC3471BAE}"/>
              </a:ext>
            </a:extLst>
          </p:cNvPr>
          <p:cNvSpPr/>
          <p:nvPr/>
        </p:nvSpPr>
        <p:spPr>
          <a:xfrm>
            <a:off x="4790971" y="5726146"/>
            <a:ext cx="811183" cy="1189067"/>
          </a:xfrm>
          <a:custGeom>
            <a:avLst/>
            <a:gdLst>
              <a:gd name="connsiteX0" fmla="*/ 803379 w 811183"/>
              <a:gd name="connsiteY0" fmla="*/ 1554 h 1189067"/>
              <a:gd name="connsiteX1" fmla="*/ 781154 w 811183"/>
              <a:gd name="connsiteY1" fmla="*/ 217454 h 1189067"/>
              <a:gd name="connsiteX2" fmla="*/ 536679 w 811183"/>
              <a:gd name="connsiteY2" fmla="*/ 601629 h 1189067"/>
              <a:gd name="connsiteX3" fmla="*/ 717654 w 811183"/>
              <a:gd name="connsiteY3" fmla="*/ 341279 h 1189067"/>
              <a:gd name="connsiteX4" fmla="*/ 647804 w 811183"/>
              <a:gd name="connsiteY4" fmla="*/ 468279 h 1189067"/>
              <a:gd name="connsiteX5" fmla="*/ 447779 w 811183"/>
              <a:gd name="connsiteY5" fmla="*/ 700054 h 1189067"/>
              <a:gd name="connsiteX6" fmla="*/ 89004 w 811183"/>
              <a:gd name="connsiteY6" fmla="*/ 1081054 h 1189067"/>
              <a:gd name="connsiteX7" fmla="*/ 104 w 811183"/>
              <a:gd name="connsiteY7" fmla="*/ 1189004 h 1189067"/>
              <a:gd name="connsiteX8" fmla="*/ 98529 w 811183"/>
              <a:gd name="connsiteY8" fmla="*/ 1071529 h 1189067"/>
              <a:gd name="connsiteX9" fmla="*/ 682729 w 811183"/>
              <a:gd name="connsiteY9" fmla="*/ 427004 h 1189067"/>
              <a:gd name="connsiteX10" fmla="*/ 746229 w 811183"/>
              <a:gd name="connsiteY10" fmla="*/ 322229 h 1189067"/>
              <a:gd name="connsiteX11" fmla="*/ 803379 w 811183"/>
              <a:gd name="connsiteY11" fmla="*/ 1554 h 118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1183" h="1189067">
                <a:moveTo>
                  <a:pt x="803379" y="1554"/>
                </a:moveTo>
                <a:cubicBezTo>
                  <a:pt x="809200" y="-15908"/>
                  <a:pt x="825604" y="117442"/>
                  <a:pt x="781154" y="217454"/>
                </a:cubicBezTo>
                <a:cubicBezTo>
                  <a:pt x="736704" y="317466"/>
                  <a:pt x="547262" y="580992"/>
                  <a:pt x="536679" y="601629"/>
                </a:cubicBezTo>
                <a:cubicBezTo>
                  <a:pt x="526096" y="622267"/>
                  <a:pt x="699133" y="363504"/>
                  <a:pt x="717654" y="341279"/>
                </a:cubicBezTo>
                <a:cubicBezTo>
                  <a:pt x="736175" y="319054"/>
                  <a:pt x="692783" y="408483"/>
                  <a:pt x="647804" y="468279"/>
                </a:cubicBezTo>
                <a:cubicBezTo>
                  <a:pt x="602825" y="528075"/>
                  <a:pt x="540912" y="597925"/>
                  <a:pt x="447779" y="700054"/>
                </a:cubicBezTo>
                <a:cubicBezTo>
                  <a:pt x="354646" y="802183"/>
                  <a:pt x="163616" y="999562"/>
                  <a:pt x="89004" y="1081054"/>
                </a:cubicBezTo>
                <a:cubicBezTo>
                  <a:pt x="14391" y="1162546"/>
                  <a:pt x="-1483" y="1190591"/>
                  <a:pt x="104" y="1189004"/>
                </a:cubicBezTo>
                <a:cubicBezTo>
                  <a:pt x="1691" y="1187417"/>
                  <a:pt x="-15242" y="1198529"/>
                  <a:pt x="98529" y="1071529"/>
                </a:cubicBezTo>
                <a:cubicBezTo>
                  <a:pt x="212300" y="944529"/>
                  <a:pt x="574779" y="551887"/>
                  <a:pt x="682729" y="427004"/>
                </a:cubicBezTo>
                <a:cubicBezTo>
                  <a:pt x="790679" y="302121"/>
                  <a:pt x="722946" y="386787"/>
                  <a:pt x="746229" y="322229"/>
                </a:cubicBezTo>
                <a:cubicBezTo>
                  <a:pt x="769512" y="257671"/>
                  <a:pt x="797558" y="19016"/>
                  <a:pt x="803379" y="15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E5E041D1-4775-181B-ED4C-9CD317AC6A46}"/>
              </a:ext>
            </a:extLst>
          </p:cNvPr>
          <p:cNvSpPr/>
          <p:nvPr/>
        </p:nvSpPr>
        <p:spPr>
          <a:xfrm>
            <a:off x="4787793" y="6612532"/>
            <a:ext cx="274467" cy="318888"/>
          </a:xfrm>
          <a:custGeom>
            <a:avLst/>
            <a:gdLst>
              <a:gd name="connsiteX0" fmla="*/ 107 w 274467"/>
              <a:gd name="connsiteY0" fmla="*/ 318493 h 318888"/>
              <a:gd name="connsiteX1" fmla="*/ 257282 w 274467"/>
              <a:gd name="connsiteY1" fmla="*/ 13693 h 318888"/>
              <a:gd name="connsiteX2" fmla="*/ 225532 w 274467"/>
              <a:gd name="connsiteY2" fmla="*/ 77193 h 318888"/>
              <a:gd name="connsiteX3" fmla="*/ 107 w 274467"/>
              <a:gd name="connsiteY3" fmla="*/ 318493 h 31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67" h="318888">
                <a:moveTo>
                  <a:pt x="107" y="318493"/>
                </a:moveTo>
                <a:cubicBezTo>
                  <a:pt x="5399" y="307910"/>
                  <a:pt x="219711" y="53910"/>
                  <a:pt x="257282" y="13693"/>
                </a:cubicBezTo>
                <a:cubicBezTo>
                  <a:pt x="294853" y="-26524"/>
                  <a:pt x="264690" y="30097"/>
                  <a:pt x="225532" y="77193"/>
                </a:cubicBezTo>
                <a:cubicBezTo>
                  <a:pt x="186374" y="124289"/>
                  <a:pt x="-5185" y="329076"/>
                  <a:pt x="107" y="318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98F20DBE-CF26-CD92-CF16-C211C81DCECE}"/>
              </a:ext>
            </a:extLst>
          </p:cNvPr>
          <p:cNvSpPr/>
          <p:nvPr/>
        </p:nvSpPr>
        <p:spPr>
          <a:xfrm>
            <a:off x="5187180" y="6213319"/>
            <a:ext cx="350057" cy="675581"/>
          </a:xfrm>
          <a:custGeom>
            <a:avLst/>
            <a:gdLst>
              <a:gd name="connsiteX0" fmla="*/ 350020 w 350057"/>
              <a:gd name="connsiteY0" fmla="*/ 156 h 675581"/>
              <a:gd name="connsiteX1" fmla="*/ 35695 w 350057"/>
              <a:gd name="connsiteY1" fmla="*/ 324006 h 675581"/>
              <a:gd name="connsiteX2" fmla="*/ 70620 w 350057"/>
              <a:gd name="connsiteY2" fmla="*/ 657381 h 675581"/>
              <a:gd name="connsiteX3" fmla="*/ 61095 w 350057"/>
              <a:gd name="connsiteY3" fmla="*/ 603406 h 675581"/>
              <a:gd name="connsiteX4" fmla="*/ 13470 w 350057"/>
              <a:gd name="connsiteY4" fmla="*/ 365281 h 675581"/>
              <a:gd name="connsiteX5" fmla="*/ 350020 w 350057"/>
              <a:gd name="connsiteY5" fmla="*/ 156 h 67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057" h="675581">
                <a:moveTo>
                  <a:pt x="350020" y="156"/>
                </a:moveTo>
                <a:cubicBezTo>
                  <a:pt x="353724" y="-6723"/>
                  <a:pt x="82262" y="214469"/>
                  <a:pt x="35695" y="324006"/>
                </a:cubicBezTo>
                <a:cubicBezTo>
                  <a:pt x="-10872" y="433543"/>
                  <a:pt x="66387" y="610814"/>
                  <a:pt x="70620" y="657381"/>
                </a:cubicBezTo>
                <a:cubicBezTo>
                  <a:pt x="74853" y="703948"/>
                  <a:pt x="70620" y="652089"/>
                  <a:pt x="61095" y="603406"/>
                </a:cubicBezTo>
                <a:cubicBezTo>
                  <a:pt x="51570" y="554723"/>
                  <a:pt x="-32038" y="460531"/>
                  <a:pt x="13470" y="365281"/>
                </a:cubicBezTo>
                <a:cubicBezTo>
                  <a:pt x="58978" y="270031"/>
                  <a:pt x="346316" y="7035"/>
                  <a:pt x="350020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A7A0DF5C-139D-AD13-607F-EF0FA95DEA80}"/>
              </a:ext>
            </a:extLst>
          </p:cNvPr>
          <p:cNvSpPr/>
          <p:nvPr/>
        </p:nvSpPr>
        <p:spPr>
          <a:xfrm>
            <a:off x="5539008" y="6424341"/>
            <a:ext cx="221043" cy="857094"/>
          </a:xfrm>
          <a:custGeom>
            <a:avLst/>
            <a:gdLst>
              <a:gd name="connsiteX0" fmla="*/ 220442 w 221043"/>
              <a:gd name="connsiteY0" fmla="*/ 1859 h 857094"/>
              <a:gd name="connsiteX1" fmla="*/ 109317 w 221043"/>
              <a:gd name="connsiteY1" fmla="*/ 303484 h 857094"/>
              <a:gd name="connsiteX2" fmla="*/ 1367 w 221043"/>
              <a:gd name="connsiteY2" fmla="*/ 855934 h 857094"/>
              <a:gd name="connsiteX3" fmla="*/ 58517 w 221043"/>
              <a:gd name="connsiteY3" fmla="*/ 436834 h 857094"/>
              <a:gd name="connsiteX4" fmla="*/ 220442 w 221043"/>
              <a:gd name="connsiteY4" fmla="*/ 1859 h 85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43" h="857094">
                <a:moveTo>
                  <a:pt x="220442" y="1859"/>
                </a:moveTo>
                <a:cubicBezTo>
                  <a:pt x="228909" y="-20366"/>
                  <a:pt x="145829" y="161138"/>
                  <a:pt x="109317" y="303484"/>
                </a:cubicBezTo>
                <a:cubicBezTo>
                  <a:pt x="72805" y="445830"/>
                  <a:pt x="9834" y="833709"/>
                  <a:pt x="1367" y="855934"/>
                </a:cubicBezTo>
                <a:cubicBezTo>
                  <a:pt x="-7100" y="878159"/>
                  <a:pt x="25180" y="575476"/>
                  <a:pt x="58517" y="436834"/>
                </a:cubicBezTo>
                <a:cubicBezTo>
                  <a:pt x="91854" y="298192"/>
                  <a:pt x="211975" y="24084"/>
                  <a:pt x="220442" y="1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B8CFFB20-4BD9-166B-9892-DE156DCC4C96}"/>
              </a:ext>
            </a:extLst>
          </p:cNvPr>
          <p:cNvSpPr/>
          <p:nvPr/>
        </p:nvSpPr>
        <p:spPr>
          <a:xfrm>
            <a:off x="5498767" y="7307721"/>
            <a:ext cx="51141" cy="442454"/>
          </a:xfrm>
          <a:custGeom>
            <a:avLst/>
            <a:gdLst>
              <a:gd name="connsiteX0" fmla="*/ 41608 w 51141"/>
              <a:gd name="connsiteY0" fmla="*/ 1129 h 442454"/>
              <a:gd name="connsiteX1" fmla="*/ 19383 w 51141"/>
              <a:gd name="connsiteY1" fmla="*/ 226554 h 442454"/>
              <a:gd name="connsiteX2" fmla="*/ 22558 w 51141"/>
              <a:gd name="connsiteY2" fmla="*/ 375779 h 442454"/>
              <a:gd name="connsiteX3" fmla="*/ 51133 w 51141"/>
              <a:gd name="connsiteY3" fmla="*/ 442454 h 442454"/>
              <a:gd name="connsiteX4" fmla="*/ 19383 w 51141"/>
              <a:gd name="connsiteY4" fmla="*/ 375779 h 442454"/>
              <a:gd name="connsiteX5" fmla="*/ 333 w 51141"/>
              <a:gd name="connsiteY5" fmla="*/ 182104 h 442454"/>
              <a:gd name="connsiteX6" fmla="*/ 9858 w 51141"/>
              <a:gd name="connsiteY6" fmla="*/ 251954 h 442454"/>
              <a:gd name="connsiteX7" fmla="*/ 41608 w 51141"/>
              <a:gd name="connsiteY7" fmla="*/ 191629 h 442454"/>
              <a:gd name="connsiteX8" fmla="*/ 32083 w 51141"/>
              <a:gd name="connsiteY8" fmla="*/ 140829 h 442454"/>
              <a:gd name="connsiteX9" fmla="*/ 41608 w 51141"/>
              <a:gd name="connsiteY9" fmla="*/ 1129 h 442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141" h="442454">
                <a:moveTo>
                  <a:pt x="41608" y="1129"/>
                </a:moveTo>
                <a:cubicBezTo>
                  <a:pt x="39491" y="15417"/>
                  <a:pt x="22558" y="164112"/>
                  <a:pt x="19383" y="226554"/>
                </a:cubicBezTo>
                <a:cubicBezTo>
                  <a:pt x="16208" y="288996"/>
                  <a:pt x="17266" y="339796"/>
                  <a:pt x="22558" y="375779"/>
                </a:cubicBezTo>
                <a:cubicBezTo>
                  <a:pt x="27850" y="411762"/>
                  <a:pt x="51662" y="442454"/>
                  <a:pt x="51133" y="442454"/>
                </a:cubicBezTo>
                <a:cubicBezTo>
                  <a:pt x="50604" y="442454"/>
                  <a:pt x="27850" y="419171"/>
                  <a:pt x="19383" y="375779"/>
                </a:cubicBezTo>
                <a:cubicBezTo>
                  <a:pt x="10916" y="332387"/>
                  <a:pt x="1920" y="202741"/>
                  <a:pt x="333" y="182104"/>
                </a:cubicBezTo>
                <a:cubicBezTo>
                  <a:pt x="-1254" y="161467"/>
                  <a:pt x="2979" y="250367"/>
                  <a:pt x="9858" y="251954"/>
                </a:cubicBezTo>
                <a:cubicBezTo>
                  <a:pt x="16737" y="253541"/>
                  <a:pt x="37904" y="210150"/>
                  <a:pt x="41608" y="191629"/>
                </a:cubicBezTo>
                <a:cubicBezTo>
                  <a:pt x="45312" y="173108"/>
                  <a:pt x="32612" y="169404"/>
                  <a:pt x="32083" y="140829"/>
                </a:cubicBezTo>
                <a:cubicBezTo>
                  <a:pt x="31554" y="112254"/>
                  <a:pt x="43725" y="-13159"/>
                  <a:pt x="41608" y="1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641D1B3A-8553-4386-CC74-36B74440E9C3}"/>
              </a:ext>
            </a:extLst>
          </p:cNvPr>
          <p:cNvSpPr/>
          <p:nvPr/>
        </p:nvSpPr>
        <p:spPr>
          <a:xfrm>
            <a:off x="4794246" y="6950062"/>
            <a:ext cx="728402" cy="801060"/>
          </a:xfrm>
          <a:custGeom>
            <a:avLst/>
            <a:gdLst>
              <a:gd name="connsiteX0" fmla="*/ 4 w 728402"/>
              <a:gd name="connsiteY0" fmla="*/ 13 h 801060"/>
              <a:gd name="connsiteX1" fmla="*/ 269879 w 728402"/>
              <a:gd name="connsiteY1" fmla="*/ 155588 h 801060"/>
              <a:gd name="connsiteX2" fmla="*/ 561979 w 728402"/>
              <a:gd name="connsiteY2" fmla="*/ 581038 h 801060"/>
              <a:gd name="connsiteX3" fmla="*/ 546104 w 728402"/>
              <a:gd name="connsiteY3" fmla="*/ 527063 h 801060"/>
              <a:gd name="connsiteX4" fmla="*/ 727079 w 728402"/>
              <a:gd name="connsiteY4" fmla="*/ 796938 h 801060"/>
              <a:gd name="connsiteX5" fmla="*/ 622304 w 728402"/>
              <a:gd name="connsiteY5" fmla="*/ 676288 h 801060"/>
              <a:gd name="connsiteX6" fmla="*/ 514354 w 728402"/>
              <a:gd name="connsiteY6" fmla="*/ 485788 h 801060"/>
              <a:gd name="connsiteX7" fmla="*/ 276229 w 728402"/>
              <a:gd name="connsiteY7" fmla="*/ 161938 h 801060"/>
              <a:gd name="connsiteX8" fmla="*/ 4 w 728402"/>
              <a:gd name="connsiteY8" fmla="*/ 13 h 80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402" h="801060">
                <a:moveTo>
                  <a:pt x="4" y="13"/>
                </a:moveTo>
                <a:cubicBezTo>
                  <a:pt x="-1054" y="-1045"/>
                  <a:pt x="176217" y="58751"/>
                  <a:pt x="269879" y="155588"/>
                </a:cubicBezTo>
                <a:cubicBezTo>
                  <a:pt x="363541" y="252425"/>
                  <a:pt x="515942" y="519126"/>
                  <a:pt x="561979" y="581038"/>
                </a:cubicBezTo>
                <a:cubicBezTo>
                  <a:pt x="608016" y="642950"/>
                  <a:pt x="518587" y="491080"/>
                  <a:pt x="546104" y="527063"/>
                </a:cubicBezTo>
                <a:cubicBezTo>
                  <a:pt x="573621" y="563046"/>
                  <a:pt x="714379" y="772067"/>
                  <a:pt x="727079" y="796938"/>
                </a:cubicBezTo>
                <a:cubicBezTo>
                  <a:pt x="739779" y="821809"/>
                  <a:pt x="657758" y="728146"/>
                  <a:pt x="622304" y="676288"/>
                </a:cubicBezTo>
                <a:cubicBezTo>
                  <a:pt x="586850" y="624430"/>
                  <a:pt x="572033" y="571513"/>
                  <a:pt x="514354" y="485788"/>
                </a:cubicBezTo>
                <a:cubicBezTo>
                  <a:pt x="456675" y="400063"/>
                  <a:pt x="355604" y="244488"/>
                  <a:pt x="276229" y="161938"/>
                </a:cubicBezTo>
                <a:cubicBezTo>
                  <a:pt x="196854" y="79388"/>
                  <a:pt x="1062" y="1071"/>
                  <a:pt x="4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B43DEE55-180C-4AA6-FDF0-1AEB4CDE8DA7}"/>
              </a:ext>
            </a:extLst>
          </p:cNvPr>
          <p:cNvSpPr/>
          <p:nvPr/>
        </p:nvSpPr>
        <p:spPr>
          <a:xfrm>
            <a:off x="4822825" y="6911861"/>
            <a:ext cx="257177" cy="190616"/>
          </a:xfrm>
          <a:custGeom>
            <a:avLst/>
            <a:gdLst>
              <a:gd name="connsiteX0" fmla="*/ 0 w 257177"/>
              <a:gd name="connsiteY0" fmla="*/ 114 h 190616"/>
              <a:gd name="connsiteX1" fmla="*/ 161925 w 257177"/>
              <a:gd name="connsiteY1" fmla="*/ 92189 h 190616"/>
              <a:gd name="connsiteX2" fmla="*/ 257175 w 257177"/>
              <a:gd name="connsiteY2" fmla="*/ 190614 h 190616"/>
              <a:gd name="connsiteX3" fmla="*/ 165100 w 257177"/>
              <a:gd name="connsiteY3" fmla="*/ 95364 h 190616"/>
              <a:gd name="connsiteX4" fmla="*/ 161925 w 257177"/>
              <a:gd name="connsiteY4" fmla="*/ 111239 h 190616"/>
              <a:gd name="connsiteX5" fmla="*/ 0 w 257177"/>
              <a:gd name="connsiteY5" fmla="*/ 114 h 190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177" h="190616">
                <a:moveTo>
                  <a:pt x="0" y="114"/>
                </a:moveTo>
                <a:cubicBezTo>
                  <a:pt x="0" y="-3061"/>
                  <a:pt x="119063" y="60439"/>
                  <a:pt x="161925" y="92189"/>
                </a:cubicBezTo>
                <a:cubicBezTo>
                  <a:pt x="204787" y="123939"/>
                  <a:pt x="256646" y="190085"/>
                  <a:pt x="257175" y="190614"/>
                </a:cubicBezTo>
                <a:cubicBezTo>
                  <a:pt x="257704" y="191143"/>
                  <a:pt x="180975" y="108593"/>
                  <a:pt x="165100" y="95364"/>
                </a:cubicBezTo>
                <a:cubicBezTo>
                  <a:pt x="149225" y="82135"/>
                  <a:pt x="187325" y="124997"/>
                  <a:pt x="161925" y="111239"/>
                </a:cubicBezTo>
                <a:cubicBezTo>
                  <a:pt x="136525" y="97481"/>
                  <a:pt x="0" y="3289"/>
                  <a:pt x="0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A9646592-733D-A4AC-07EF-0D7559006725}"/>
              </a:ext>
            </a:extLst>
          </p:cNvPr>
          <p:cNvSpPr/>
          <p:nvPr/>
        </p:nvSpPr>
        <p:spPr>
          <a:xfrm>
            <a:off x="4908095" y="6860229"/>
            <a:ext cx="604793" cy="713486"/>
          </a:xfrm>
          <a:custGeom>
            <a:avLst/>
            <a:gdLst>
              <a:gd name="connsiteX0" fmla="*/ 455 w 604793"/>
              <a:gd name="connsiteY0" fmla="*/ 946 h 713486"/>
              <a:gd name="connsiteX1" fmla="*/ 279855 w 604793"/>
              <a:gd name="connsiteY1" fmla="*/ 267646 h 713486"/>
              <a:gd name="connsiteX2" fmla="*/ 457655 w 604793"/>
              <a:gd name="connsiteY2" fmla="*/ 493071 h 713486"/>
              <a:gd name="connsiteX3" fmla="*/ 356055 w 604793"/>
              <a:gd name="connsiteY3" fmla="*/ 391471 h 713486"/>
              <a:gd name="connsiteX4" fmla="*/ 514805 w 604793"/>
              <a:gd name="connsiteY4" fmla="*/ 601021 h 713486"/>
              <a:gd name="connsiteX5" fmla="*/ 603705 w 604793"/>
              <a:gd name="connsiteY5" fmla="*/ 712146 h 713486"/>
              <a:gd name="connsiteX6" fmla="*/ 549730 w 604793"/>
              <a:gd name="connsiteY6" fmla="*/ 642296 h 713486"/>
              <a:gd name="connsiteX7" fmla="*/ 349705 w 604793"/>
              <a:gd name="connsiteY7" fmla="*/ 366071 h 713486"/>
              <a:gd name="connsiteX8" fmla="*/ 455 w 604793"/>
              <a:gd name="connsiteY8" fmla="*/ 946 h 71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4793" h="713486">
                <a:moveTo>
                  <a:pt x="455" y="946"/>
                </a:moveTo>
                <a:cubicBezTo>
                  <a:pt x="-11187" y="-15458"/>
                  <a:pt x="203655" y="185625"/>
                  <a:pt x="279855" y="267646"/>
                </a:cubicBezTo>
                <a:cubicBezTo>
                  <a:pt x="356055" y="349667"/>
                  <a:pt x="444955" y="472434"/>
                  <a:pt x="457655" y="493071"/>
                </a:cubicBezTo>
                <a:cubicBezTo>
                  <a:pt x="470355" y="513708"/>
                  <a:pt x="346530" y="373479"/>
                  <a:pt x="356055" y="391471"/>
                </a:cubicBezTo>
                <a:cubicBezTo>
                  <a:pt x="365580" y="409463"/>
                  <a:pt x="473530" y="547575"/>
                  <a:pt x="514805" y="601021"/>
                </a:cubicBezTo>
                <a:cubicBezTo>
                  <a:pt x="556080" y="654467"/>
                  <a:pt x="597884" y="705267"/>
                  <a:pt x="603705" y="712146"/>
                </a:cubicBezTo>
                <a:cubicBezTo>
                  <a:pt x="609526" y="719025"/>
                  <a:pt x="592063" y="699975"/>
                  <a:pt x="549730" y="642296"/>
                </a:cubicBezTo>
                <a:cubicBezTo>
                  <a:pt x="507397" y="584617"/>
                  <a:pt x="439663" y="468200"/>
                  <a:pt x="349705" y="366071"/>
                </a:cubicBezTo>
                <a:cubicBezTo>
                  <a:pt x="259747" y="263942"/>
                  <a:pt x="12097" y="17350"/>
                  <a:pt x="455" y="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E940DC4A-90AE-5DD1-333B-C6CF5B95D6A9}"/>
              </a:ext>
            </a:extLst>
          </p:cNvPr>
          <p:cNvSpPr/>
          <p:nvPr/>
        </p:nvSpPr>
        <p:spPr>
          <a:xfrm>
            <a:off x="5647662" y="5763255"/>
            <a:ext cx="127839" cy="578197"/>
          </a:xfrm>
          <a:custGeom>
            <a:avLst/>
            <a:gdLst>
              <a:gd name="connsiteX0" fmla="*/ 663 w 127839"/>
              <a:gd name="connsiteY0" fmla="*/ 2545 h 578197"/>
              <a:gd name="connsiteX1" fmla="*/ 70513 w 127839"/>
              <a:gd name="connsiteY1" fmla="*/ 173995 h 578197"/>
              <a:gd name="connsiteX2" fmla="*/ 124488 w 127839"/>
              <a:gd name="connsiteY2" fmla="*/ 567695 h 578197"/>
              <a:gd name="connsiteX3" fmla="*/ 121313 w 127839"/>
              <a:gd name="connsiteY3" fmla="*/ 450220 h 578197"/>
              <a:gd name="connsiteX4" fmla="*/ 114963 w 127839"/>
              <a:gd name="connsiteY4" fmla="*/ 291470 h 578197"/>
              <a:gd name="connsiteX5" fmla="*/ 663 w 127839"/>
              <a:gd name="connsiteY5" fmla="*/ 2545 h 57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839" h="578197">
                <a:moveTo>
                  <a:pt x="663" y="2545"/>
                </a:moveTo>
                <a:cubicBezTo>
                  <a:pt x="-6745" y="-17034"/>
                  <a:pt x="49876" y="79803"/>
                  <a:pt x="70513" y="173995"/>
                </a:cubicBezTo>
                <a:cubicBezTo>
                  <a:pt x="91150" y="268187"/>
                  <a:pt x="116021" y="521658"/>
                  <a:pt x="124488" y="567695"/>
                </a:cubicBezTo>
                <a:cubicBezTo>
                  <a:pt x="132955" y="613732"/>
                  <a:pt x="122900" y="496257"/>
                  <a:pt x="121313" y="450220"/>
                </a:cubicBezTo>
                <a:cubicBezTo>
                  <a:pt x="119726" y="404183"/>
                  <a:pt x="132426" y="361849"/>
                  <a:pt x="114963" y="291470"/>
                </a:cubicBezTo>
                <a:cubicBezTo>
                  <a:pt x="97500" y="221091"/>
                  <a:pt x="8071" y="22124"/>
                  <a:pt x="663" y="2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D2ACD974-D675-494E-BB8B-830A475148FE}"/>
              </a:ext>
            </a:extLst>
          </p:cNvPr>
          <p:cNvSpPr/>
          <p:nvPr/>
        </p:nvSpPr>
        <p:spPr>
          <a:xfrm>
            <a:off x="3515696" y="6067431"/>
            <a:ext cx="1166383" cy="924481"/>
          </a:xfrm>
          <a:custGeom>
            <a:avLst/>
            <a:gdLst>
              <a:gd name="connsiteX0" fmla="*/ 2204 w 1166383"/>
              <a:gd name="connsiteY0" fmla="*/ 3169 h 924481"/>
              <a:gd name="connsiteX1" fmla="*/ 367329 w 1166383"/>
              <a:gd name="connsiteY1" fmla="*/ 346069 h 924481"/>
              <a:gd name="connsiteX2" fmla="*/ 338754 w 1166383"/>
              <a:gd name="connsiteY2" fmla="*/ 339719 h 924481"/>
              <a:gd name="connsiteX3" fmla="*/ 776904 w 1166383"/>
              <a:gd name="connsiteY3" fmla="*/ 622294 h 924481"/>
              <a:gd name="connsiteX4" fmla="*/ 983279 w 1166383"/>
              <a:gd name="connsiteY4" fmla="*/ 755644 h 924481"/>
              <a:gd name="connsiteX5" fmla="*/ 1132504 w 1166383"/>
              <a:gd name="connsiteY5" fmla="*/ 850894 h 924481"/>
              <a:gd name="connsiteX6" fmla="*/ 1148379 w 1166383"/>
              <a:gd name="connsiteY6" fmla="*/ 923919 h 924481"/>
              <a:gd name="connsiteX7" fmla="*/ 1126154 w 1166383"/>
              <a:gd name="connsiteY7" fmla="*/ 866769 h 924481"/>
              <a:gd name="connsiteX8" fmla="*/ 694354 w 1166383"/>
              <a:gd name="connsiteY8" fmla="*/ 593719 h 924481"/>
              <a:gd name="connsiteX9" fmla="*/ 389554 w 1166383"/>
              <a:gd name="connsiteY9" fmla="*/ 393694 h 924481"/>
              <a:gd name="connsiteX10" fmla="*/ 135554 w 1166383"/>
              <a:gd name="connsiteY10" fmla="*/ 142869 h 924481"/>
              <a:gd name="connsiteX11" fmla="*/ 113329 w 1166383"/>
              <a:gd name="connsiteY11" fmla="*/ 120644 h 924481"/>
              <a:gd name="connsiteX12" fmla="*/ 208579 w 1166383"/>
              <a:gd name="connsiteY12" fmla="*/ 171444 h 924481"/>
              <a:gd name="connsiteX13" fmla="*/ 2204 w 1166383"/>
              <a:gd name="connsiteY13" fmla="*/ 3169 h 92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66383" h="924481">
                <a:moveTo>
                  <a:pt x="2204" y="3169"/>
                </a:moveTo>
                <a:cubicBezTo>
                  <a:pt x="28662" y="32273"/>
                  <a:pt x="311237" y="289977"/>
                  <a:pt x="367329" y="346069"/>
                </a:cubicBezTo>
                <a:cubicBezTo>
                  <a:pt x="423421" y="402161"/>
                  <a:pt x="270492" y="293682"/>
                  <a:pt x="338754" y="339719"/>
                </a:cubicBezTo>
                <a:cubicBezTo>
                  <a:pt x="407016" y="385756"/>
                  <a:pt x="776904" y="622294"/>
                  <a:pt x="776904" y="622294"/>
                </a:cubicBezTo>
                <a:lnTo>
                  <a:pt x="983279" y="755644"/>
                </a:lnTo>
                <a:cubicBezTo>
                  <a:pt x="1042546" y="793744"/>
                  <a:pt x="1104987" y="822848"/>
                  <a:pt x="1132504" y="850894"/>
                </a:cubicBezTo>
                <a:cubicBezTo>
                  <a:pt x="1160021" y="878940"/>
                  <a:pt x="1149437" y="921273"/>
                  <a:pt x="1148379" y="923919"/>
                </a:cubicBezTo>
                <a:cubicBezTo>
                  <a:pt x="1147321" y="926565"/>
                  <a:pt x="1201825" y="921802"/>
                  <a:pt x="1126154" y="866769"/>
                </a:cubicBezTo>
                <a:cubicBezTo>
                  <a:pt x="1050483" y="811736"/>
                  <a:pt x="817121" y="672565"/>
                  <a:pt x="694354" y="593719"/>
                </a:cubicBezTo>
                <a:cubicBezTo>
                  <a:pt x="571587" y="514873"/>
                  <a:pt x="482687" y="468836"/>
                  <a:pt x="389554" y="393694"/>
                </a:cubicBezTo>
                <a:cubicBezTo>
                  <a:pt x="296421" y="318552"/>
                  <a:pt x="181591" y="188377"/>
                  <a:pt x="135554" y="142869"/>
                </a:cubicBezTo>
                <a:cubicBezTo>
                  <a:pt x="89517" y="97361"/>
                  <a:pt x="101158" y="115882"/>
                  <a:pt x="113329" y="120644"/>
                </a:cubicBezTo>
                <a:cubicBezTo>
                  <a:pt x="125500" y="125406"/>
                  <a:pt x="221279" y="188377"/>
                  <a:pt x="208579" y="171444"/>
                </a:cubicBezTo>
                <a:cubicBezTo>
                  <a:pt x="195879" y="154511"/>
                  <a:pt x="-24254" y="-25935"/>
                  <a:pt x="2204" y="3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D0C3E913-C032-837B-689F-BE210FFD0246}"/>
              </a:ext>
            </a:extLst>
          </p:cNvPr>
          <p:cNvSpPr/>
          <p:nvPr/>
        </p:nvSpPr>
        <p:spPr>
          <a:xfrm>
            <a:off x="4324344" y="6921451"/>
            <a:ext cx="298467" cy="438206"/>
          </a:xfrm>
          <a:custGeom>
            <a:avLst/>
            <a:gdLst>
              <a:gd name="connsiteX0" fmla="*/ 298456 w 298467"/>
              <a:gd name="connsiteY0" fmla="*/ 49 h 438206"/>
              <a:gd name="connsiteX1" fmla="*/ 174631 w 298467"/>
              <a:gd name="connsiteY1" fmla="*/ 107999 h 438206"/>
              <a:gd name="connsiteX2" fmla="*/ 6 w 298467"/>
              <a:gd name="connsiteY2" fmla="*/ 438199 h 438206"/>
              <a:gd name="connsiteX3" fmla="*/ 180981 w 298467"/>
              <a:gd name="connsiteY3" fmla="*/ 117524 h 438206"/>
              <a:gd name="connsiteX4" fmla="*/ 298456 w 298467"/>
              <a:gd name="connsiteY4" fmla="*/ 49 h 43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67" h="438206">
                <a:moveTo>
                  <a:pt x="298456" y="49"/>
                </a:moveTo>
                <a:cubicBezTo>
                  <a:pt x="297398" y="-1539"/>
                  <a:pt x="224373" y="34974"/>
                  <a:pt x="174631" y="107999"/>
                </a:cubicBezTo>
                <a:cubicBezTo>
                  <a:pt x="124889" y="181024"/>
                  <a:pt x="-1052" y="436611"/>
                  <a:pt x="6" y="438199"/>
                </a:cubicBezTo>
                <a:cubicBezTo>
                  <a:pt x="1064" y="439787"/>
                  <a:pt x="134414" y="187903"/>
                  <a:pt x="180981" y="117524"/>
                </a:cubicBezTo>
                <a:cubicBezTo>
                  <a:pt x="227548" y="47145"/>
                  <a:pt x="299514" y="1637"/>
                  <a:pt x="298456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F0EB2727-6597-3DAD-5FF4-17414D3843A1}"/>
              </a:ext>
            </a:extLst>
          </p:cNvPr>
          <p:cNvSpPr/>
          <p:nvPr/>
        </p:nvSpPr>
        <p:spPr>
          <a:xfrm>
            <a:off x="4079824" y="7356354"/>
            <a:ext cx="252287" cy="626501"/>
          </a:xfrm>
          <a:custGeom>
            <a:avLst/>
            <a:gdLst>
              <a:gd name="connsiteX0" fmla="*/ 250876 w 252287"/>
              <a:gd name="connsiteY0" fmla="*/ 3296 h 626501"/>
              <a:gd name="connsiteX1" fmla="*/ 139751 w 252287"/>
              <a:gd name="connsiteY1" fmla="*/ 247771 h 626501"/>
              <a:gd name="connsiteX2" fmla="*/ 3226 w 252287"/>
              <a:gd name="connsiteY2" fmla="*/ 622421 h 626501"/>
              <a:gd name="connsiteX3" fmla="*/ 60376 w 252287"/>
              <a:gd name="connsiteY3" fmla="*/ 422396 h 626501"/>
              <a:gd name="connsiteX4" fmla="*/ 250876 w 252287"/>
              <a:gd name="connsiteY4" fmla="*/ 3296 h 62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287" h="626501">
                <a:moveTo>
                  <a:pt x="250876" y="3296"/>
                </a:moveTo>
                <a:cubicBezTo>
                  <a:pt x="264105" y="-25808"/>
                  <a:pt x="181026" y="144584"/>
                  <a:pt x="139751" y="247771"/>
                </a:cubicBezTo>
                <a:cubicBezTo>
                  <a:pt x="98476" y="350958"/>
                  <a:pt x="16455" y="593317"/>
                  <a:pt x="3226" y="622421"/>
                </a:cubicBezTo>
                <a:cubicBezTo>
                  <a:pt x="-10003" y="651525"/>
                  <a:pt x="19101" y="518704"/>
                  <a:pt x="60376" y="422396"/>
                </a:cubicBezTo>
                <a:cubicBezTo>
                  <a:pt x="101651" y="326088"/>
                  <a:pt x="237647" y="32400"/>
                  <a:pt x="250876" y="3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69EFFA9C-0D87-AB25-9C1C-0F4A367E00A4}"/>
              </a:ext>
            </a:extLst>
          </p:cNvPr>
          <p:cNvSpPr/>
          <p:nvPr/>
        </p:nvSpPr>
        <p:spPr>
          <a:xfrm>
            <a:off x="4070119" y="6904903"/>
            <a:ext cx="533712" cy="1072775"/>
          </a:xfrm>
          <a:custGeom>
            <a:avLst/>
            <a:gdLst>
              <a:gd name="connsiteX0" fmla="*/ 533631 w 533712"/>
              <a:gd name="connsiteY0" fmla="*/ 722 h 1072775"/>
              <a:gd name="connsiteX1" fmla="*/ 365356 w 533712"/>
              <a:gd name="connsiteY1" fmla="*/ 181697 h 1072775"/>
              <a:gd name="connsiteX2" fmla="*/ 241531 w 533712"/>
              <a:gd name="connsiteY2" fmla="*/ 435697 h 1072775"/>
              <a:gd name="connsiteX3" fmla="*/ 285981 w 533712"/>
              <a:gd name="connsiteY3" fmla="*/ 365847 h 1072775"/>
              <a:gd name="connsiteX4" fmla="*/ 158981 w 533712"/>
              <a:gd name="connsiteY4" fmla="*/ 645247 h 1072775"/>
              <a:gd name="connsiteX5" fmla="*/ 35156 w 533712"/>
              <a:gd name="connsiteY5" fmla="*/ 905597 h 1072775"/>
              <a:gd name="connsiteX6" fmla="*/ 9756 w 533712"/>
              <a:gd name="connsiteY6" fmla="*/ 1064347 h 1072775"/>
              <a:gd name="connsiteX7" fmla="*/ 12931 w 533712"/>
              <a:gd name="connsiteY7" fmla="*/ 1007197 h 1072775"/>
              <a:gd name="connsiteX8" fmla="*/ 158981 w 533712"/>
              <a:gd name="connsiteY8" fmla="*/ 642072 h 1072775"/>
              <a:gd name="connsiteX9" fmla="*/ 241531 w 533712"/>
              <a:gd name="connsiteY9" fmla="*/ 448397 h 1072775"/>
              <a:gd name="connsiteX10" fmla="*/ 343131 w 533712"/>
              <a:gd name="connsiteY10" fmla="*/ 248372 h 1072775"/>
              <a:gd name="connsiteX11" fmla="*/ 533631 w 533712"/>
              <a:gd name="connsiteY11" fmla="*/ 722 h 10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3712" h="1072775">
                <a:moveTo>
                  <a:pt x="533631" y="722"/>
                </a:moveTo>
                <a:cubicBezTo>
                  <a:pt x="537335" y="-10390"/>
                  <a:pt x="414039" y="109201"/>
                  <a:pt x="365356" y="181697"/>
                </a:cubicBezTo>
                <a:cubicBezTo>
                  <a:pt x="316673" y="254193"/>
                  <a:pt x="254760" y="405005"/>
                  <a:pt x="241531" y="435697"/>
                </a:cubicBezTo>
                <a:cubicBezTo>
                  <a:pt x="228302" y="466389"/>
                  <a:pt x="299739" y="330922"/>
                  <a:pt x="285981" y="365847"/>
                </a:cubicBezTo>
                <a:cubicBezTo>
                  <a:pt x="272223" y="400772"/>
                  <a:pt x="200785" y="555289"/>
                  <a:pt x="158981" y="645247"/>
                </a:cubicBezTo>
                <a:cubicBezTo>
                  <a:pt x="117177" y="735205"/>
                  <a:pt x="60027" y="835747"/>
                  <a:pt x="35156" y="905597"/>
                </a:cubicBezTo>
                <a:cubicBezTo>
                  <a:pt x="10285" y="975447"/>
                  <a:pt x="13460" y="1047414"/>
                  <a:pt x="9756" y="1064347"/>
                </a:cubicBezTo>
                <a:cubicBezTo>
                  <a:pt x="6052" y="1081280"/>
                  <a:pt x="-11940" y="1077576"/>
                  <a:pt x="12931" y="1007197"/>
                </a:cubicBezTo>
                <a:cubicBezTo>
                  <a:pt x="37802" y="936818"/>
                  <a:pt x="120881" y="735205"/>
                  <a:pt x="158981" y="642072"/>
                </a:cubicBezTo>
                <a:cubicBezTo>
                  <a:pt x="197081" y="548939"/>
                  <a:pt x="210839" y="514014"/>
                  <a:pt x="241531" y="448397"/>
                </a:cubicBezTo>
                <a:cubicBezTo>
                  <a:pt x="272223" y="382780"/>
                  <a:pt x="296564" y="318751"/>
                  <a:pt x="343131" y="248372"/>
                </a:cubicBezTo>
                <a:cubicBezTo>
                  <a:pt x="389698" y="177993"/>
                  <a:pt x="529927" y="11834"/>
                  <a:pt x="533631" y="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187C8898-A635-3BBC-1AB5-A63B328098BC}"/>
              </a:ext>
            </a:extLst>
          </p:cNvPr>
          <p:cNvSpPr/>
          <p:nvPr/>
        </p:nvSpPr>
        <p:spPr>
          <a:xfrm>
            <a:off x="4071738" y="6864371"/>
            <a:ext cx="447312" cy="938109"/>
          </a:xfrm>
          <a:custGeom>
            <a:avLst/>
            <a:gdLst>
              <a:gd name="connsiteX0" fmla="*/ 446287 w 447312"/>
              <a:gd name="connsiteY0" fmla="*/ 3154 h 938109"/>
              <a:gd name="connsiteX1" fmla="*/ 300237 w 447312"/>
              <a:gd name="connsiteY1" fmla="*/ 222229 h 938109"/>
              <a:gd name="connsiteX2" fmla="*/ 144662 w 447312"/>
              <a:gd name="connsiteY2" fmla="*/ 565129 h 938109"/>
              <a:gd name="connsiteX3" fmla="*/ 1787 w 447312"/>
              <a:gd name="connsiteY3" fmla="*/ 930254 h 938109"/>
              <a:gd name="connsiteX4" fmla="*/ 74812 w 447312"/>
              <a:gd name="connsiteY4" fmla="*/ 781029 h 938109"/>
              <a:gd name="connsiteX5" fmla="*/ 224037 w 447312"/>
              <a:gd name="connsiteY5" fmla="*/ 384154 h 938109"/>
              <a:gd name="connsiteX6" fmla="*/ 446287 w 447312"/>
              <a:gd name="connsiteY6" fmla="*/ 3154 h 938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312" h="938109">
                <a:moveTo>
                  <a:pt x="446287" y="3154"/>
                </a:moveTo>
                <a:cubicBezTo>
                  <a:pt x="458987" y="-23833"/>
                  <a:pt x="350508" y="128567"/>
                  <a:pt x="300237" y="222229"/>
                </a:cubicBezTo>
                <a:cubicBezTo>
                  <a:pt x="249966" y="315891"/>
                  <a:pt x="194404" y="447125"/>
                  <a:pt x="144662" y="565129"/>
                </a:cubicBezTo>
                <a:cubicBezTo>
                  <a:pt x="94920" y="683133"/>
                  <a:pt x="13429" y="894271"/>
                  <a:pt x="1787" y="930254"/>
                </a:cubicBezTo>
                <a:cubicBezTo>
                  <a:pt x="-9855" y="966237"/>
                  <a:pt x="37770" y="872046"/>
                  <a:pt x="74812" y="781029"/>
                </a:cubicBezTo>
                <a:cubicBezTo>
                  <a:pt x="111854" y="690012"/>
                  <a:pt x="164770" y="508508"/>
                  <a:pt x="224037" y="384154"/>
                </a:cubicBezTo>
                <a:cubicBezTo>
                  <a:pt x="283304" y="259800"/>
                  <a:pt x="433587" y="30141"/>
                  <a:pt x="446287" y="3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39CC98F6-ED02-7275-C67F-130A25D662B2}"/>
              </a:ext>
            </a:extLst>
          </p:cNvPr>
          <p:cNvSpPr/>
          <p:nvPr/>
        </p:nvSpPr>
        <p:spPr>
          <a:xfrm>
            <a:off x="3771373" y="7347336"/>
            <a:ext cx="305830" cy="649942"/>
          </a:xfrm>
          <a:custGeom>
            <a:avLst/>
            <a:gdLst>
              <a:gd name="connsiteX0" fmla="*/ 527 w 305830"/>
              <a:gd name="connsiteY0" fmla="*/ 2789 h 649942"/>
              <a:gd name="connsiteX1" fmla="*/ 165627 w 305830"/>
              <a:gd name="connsiteY1" fmla="*/ 390139 h 649942"/>
              <a:gd name="connsiteX2" fmla="*/ 203727 w 305830"/>
              <a:gd name="connsiteY2" fmla="*/ 507614 h 649942"/>
              <a:gd name="connsiteX3" fmla="*/ 238652 w 305830"/>
              <a:gd name="connsiteY3" fmla="*/ 618739 h 649942"/>
              <a:gd name="connsiteX4" fmla="*/ 305327 w 305830"/>
              <a:gd name="connsiteY4" fmla="*/ 644139 h 649942"/>
              <a:gd name="connsiteX5" fmla="*/ 260877 w 305830"/>
              <a:gd name="connsiteY5" fmla="*/ 606039 h 649942"/>
              <a:gd name="connsiteX6" fmla="*/ 118002 w 305830"/>
              <a:gd name="connsiteY6" fmla="*/ 234564 h 649942"/>
              <a:gd name="connsiteX7" fmla="*/ 527 w 305830"/>
              <a:gd name="connsiteY7" fmla="*/ 2789 h 64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830" h="649942">
                <a:moveTo>
                  <a:pt x="527" y="2789"/>
                </a:moveTo>
                <a:cubicBezTo>
                  <a:pt x="8464" y="28718"/>
                  <a:pt x="131760" y="306002"/>
                  <a:pt x="165627" y="390139"/>
                </a:cubicBezTo>
                <a:cubicBezTo>
                  <a:pt x="199494" y="474276"/>
                  <a:pt x="191556" y="469514"/>
                  <a:pt x="203727" y="507614"/>
                </a:cubicBezTo>
                <a:cubicBezTo>
                  <a:pt x="215898" y="545714"/>
                  <a:pt x="221719" y="595985"/>
                  <a:pt x="238652" y="618739"/>
                </a:cubicBezTo>
                <a:cubicBezTo>
                  <a:pt x="255585" y="641493"/>
                  <a:pt x="301623" y="646256"/>
                  <a:pt x="305327" y="644139"/>
                </a:cubicBezTo>
                <a:cubicBezTo>
                  <a:pt x="309031" y="642022"/>
                  <a:pt x="292098" y="674301"/>
                  <a:pt x="260877" y="606039"/>
                </a:cubicBezTo>
                <a:cubicBezTo>
                  <a:pt x="229656" y="537777"/>
                  <a:pt x="159806" y="331402"/>
                  <a:pt x="118002" y="234564"/>
                </a:cubicBezTo>
                <a:cubicBezTo>
                  <a:pt x="76198" y="137727"/>
                  <a:pt x="-7410" y="-23140"/>
                  <a:pt x="527" y="2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871A2168-B1B9-412D-26AA-7C5FF320EA64}"/>
              </a:ext>
            </a:extLst>
          </p:cNvPr>
          <p:cNvSpPr/>
          <p:nvPr/>
        </p:nvSpPr>
        <p:spPr>
          <a:xfrm>
            <a:off x="3581335" y="6256594"/>
            <a:ext cx="80518" cy="725434"/>
          </a:xfrm>
          <a:custGeom>
            <a:avLst/>
            <a:gdLst>
              <a:gd name="connsiteX0" fmla="*/ 65 w 80518"/>
              <a:gd name="connsiteY0" fmla="*/ 4506 h 725434"/>
              <a:gd name="connsiteX1" fmla="*/ 12765 w 80518"/>
              <a:gd name="connsiteY1" fmla="*/ 445831 h 725434"/>
              <a:gd name="connsiteX2" fmla="*/ 79440 w 80518"/>
              <a:gd name="connsiteY2" fmla="*/ 722056 h 725434"/>
              <a:gd name="connsiteX3" fmla="*/ 50865 w 80518"/>
              <a:gd name="connsiteY3" fmla="*/ 576006 h 725434"/>
              <a:gd name="connsiteX4" fmla="*/ 9590 w 80518"/>
              <a:gd name="connsiteY4" fmla="*/ 236281 h 725434"/>
              <a:gd name="connsiteX5" fmla="*/ 65 w 80518"/>
              <a:gd name="connsiteY5" fmla="*/ 4506 h 7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18" h="725434">
                <a:moveTo>
                  <a:pt x="65" y="4506"/>
                </a:moveTo>
                <a:cubicBezTo>
                  <a:pt x="594" y="39431"/>
                  <a:pt x="-464" y="326239"/>
                  <a:pt x="12765" y="445831"/>
                </a:cubicBezTo>
                <a:cubicBezTo>
                  <a:pt x="25994" y="565423"/>
                  <a:pt x="73090" y="700360"/>
                  <a:pt x="79440" y="722056"/>
                </a:cubicBezTo>
                <a:cubicBezTo>
                  <a:pt x="85790" y="743752"/>
                  <a:pt x="62507" y="656968"/>
                  <a:pt x="50865" y="576006"/>
                </a:cubicBezTo>
                <a:cubicBezTo>
                  <a:pt x="39223" y="495044"/>
                  <a:pt x="16998" y="326239"/>
                  <a:pt x="9590" y="236281"/>
                </a:cubicBezTo>
                <a:cubicBezTo>
                  <a:pt x="2182" y="146323"/>
                  <a:pt x="-464" y="-30419"/>
                  <a:pt x="65" y="4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47136381-E4FD-B3B6-86CA-567D6FAECC6C}"/>
              </a:ext>
            </a:extLst>
          </p:cNvPr>
          <p:cNvSpPr/>
          <p:nvPr/>
        </p:nvSpPr>
        <p:spPr>
          <a:xfrm>
            <a:off x="2581137" y="6956397"/>
            <a:ext cx="1082823" cy="727112"/>
          </a:xfrm>
          <a:custGeom>
            <a:avLst/>
            <a:gdLst>
              <a:gd name="connsiteX0" fmla="*/ 1082813 w 1082823"/>
              <a:gd name="connsiteY0" fmla="*/ 28 h 727112"/>
              <a:gd name="connsiteX1" fmla="*/ 822463 w 1082823"/>
              <a:gd name="connsiteY1" fmla="*/ 187353 h 727112"/>
              <a:gd name="connsiteX2" fmla="*/ 511313 w 1082823"/>
              <a:gd name="connsiteY2" fmla="*/ 435003 h 727112"/>
              <a:gd name="connsiteX3" fmla="*/ 138 w 1082823"/>
              <a:gd name="connsiteY3" fmla="*/ 727103 h 727112"/>
              <a:gd name="connsiteX4" fmla="*/ 562113 w 1082823"/>
              <a:gd name="connsiteY4" fmla="*/ 425478 h 727112"/>
              <a:gd name="connsiteX5" fmla="*/ 831988 w 1082823"/>
              <a:gd name="connsiteY5" fmla="*/ 200053 h 727112"/>
              <a:gd name="connsiteX6" fmla="*/ 1082813 w 1082823"/>
              <a:gd name="connsiteY6" fmla="*/ 28 h 72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2823" h="727112">
                <a:moveTo>
                  <a:pt x="1082813" y="28"/>
                </a:moveTo>
                <a:cubicBezTo>
                  <a:pt x="1081225" y="-2089"/>
                  <a:pt x="917713" y="114857"/>
                  <a:pt x="822463" y="187353"/>
                </a:cubicBezTo>
                <a:cubicBezTo>
                  <a:pt x="727213" y="259849"/>
                  <a:pt x="648367" y="345045"/>
                  <a:pt x="511313" y="435003"/>
                </a:cubicBezTo>
                <a:cubicBezTo>
                  <a:pt x="374259" y="524961"/>
                  <a:pt x="-8329" y="728690"/>
                  <a:pt x="138" y="727103"/>
                </a:cubicBezTo>
                <a:cubicBezTo>
                  <a:pt x="8605" y="725516"/>
                  <a:pt x="423471" y="513320"/>
                  <a:pt x="562113" y="425478"/>
                </a:cubicBezTo>
                <a:cubicBezTo>
                  <a:pt x="700755" y="337636"/>
                  <a:pt x="750496" y="267257"/>
                  <a:pt x="831988" y="200053"/>
                </a:cubicBezTo>
                <a:cubicBezTo>
                  <a:pt x="913480" y="132849"/>
                  <a:pt x="1084401" y="2145"/>
                  <a:pt x="1082813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EF8DE122-5C20-5751-AFBB-9E594EBDB428}"/>
              </a:ext>
            </a:extLst>
          </p:cNvPr>
          <p:cNvSpPr/>
          <p:nvPr/>
        </p:nvSpPr>
        <p:spPr>
          <a:xfrm>
            <a:off x="3207390" y="6935781"/>
            <a:ext cx="455289" cy="311716"/>
          </a:xfrm>
          <a:custGeom>
            <a:avLst/>
            <a:gdLst>
              <a:gd name="connsiteX0" fmla="*/ 447035 w 455289"/>
              <a:gd name="connsiteY0" fmla="*/ 4769 h 311716"/>
              <a:gd name="connsiteX1" fmla="*/ 2535 w 455289"/>
              <a:gd name="connsiteY1" fmla="*/ 309569 h 311716"/>
              <a:gd name="connsiteX2" fmla="*/ 272410 w 455289"/>
              <a:gd name="connsiteY2" fmla="*/ 134944 h 311716"/>
              <a:gd name="connsiteX3" fmla="*/ 447035 w 455289"/>
              <a:gd name="connsiteY3" fmla="*/ 4769 h 31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289" h="311716">
                <a:moveTo>
                  <a:pt x="447035" y="4769"/>
                </a:moveTo>
                <a:cubicBezTo>
                  <a:pt x="402056" y="33873"/>
                  <a:pt x="31639" y="287873"/>
                  <a:pt x="2535" y="309569"/>
                </a:cubicBezTo>
                <a:cubicBezTo>
                  <a:pt x="-26569" y="331265"/>
                  <a:pt x="203089" y="182569"/>
                  <a:pt x="272410" y="134944"/>
                </a:cubicBezTo>
                <a:cubicBezTo>
                  <a:pt x="341731" y="87319"/>
                  <a:pt x="492014" y="-24335"/>
                  <a:pt x="447035" y="4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0FC3793C-0698-8D1B-6873-1CD099D8AC07}"/>
              </a:ext>
            </a:extLst>
          </p:cNvPr>
          <p:cNvSpPr/>
          <p:nvPr/>
        </p:nvSpPr>
        <p:spPr>
          <a:xfrm>
            <a:off x="2444465" y="5967060"/>
            <a:ext cx="1070280" cy="1066074"/>
          </a:xfrm>
          <a:custGeom>
            <a:avLst/>
            <a:gdLst>
              <a:gd name="connsiteX0" fmla="*/ 1038510 w 1070280"/>
              <a:gd name="connsiteY0" fmla="*/ 1940 h 1066074"/>
              <a:gd name="connsiteX1" fmla="*/ 1057560 w 1070280"/>
              <a:gd name="connsiteY1" fmla="*/ 414690 h 1066074"/>
              <a:gd name="connsiteX2" fmla="*/ 854360 w 1070280"/>
              <a:gd name="connsiteY2" fmla="*/ 681390 h 1066074"/>
              <a:gd name="connsiteX3" fmla="*/ 285 w 1070280"/>
              <a:gd name="connsiteY3" fmla="*/ 1065565 h 1066074"/>
              <a:gd name="connsiteX4" fmla="*/ 952785 w 1070280"/>
              <a:gd name="connsiteY4" fmla="*/ 595665 h 1066074"/>
              <a:gd name="connsiteX5" fmla="*/ 1038510 w 1070280"/>
              <a:gd name="connsiteY5" fmla="*/ 1940 h 1066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0280" h="1066074">
                <a:moveTo>
                  <a:pt x="1038510" y="1940"/>
                </a:moveTo>
                <a:cubicBezTo>
                  <a:pt x="1055972" y="-28222"/>
                  <a:pt x="1088252" y="301448"/>
                  <a:pt x="1057560" y="414690"/>
                </a:cubicBezTo>
                <a:cubicBezTo>
                  <a:pt x="1026868" y="527932"/>
                  <a:pt x="1030572" y="572911"/>
                  <a:pt x="854360" y="681390"/>
                </a:cubicBezTo>
                <a:cubicBezTo>
                  <a:pt x="678147" y="789869"/>
                  <a:pt x="-16119" y="1079853"/>
                  <a:pt x="285" y="1065565"/>
                </a:cubicBezTo>
                <a:cubicBezTo>
                  <a:pt x="16689" y="1051277"/>
                  <a:pt x="777631" y="771878"/>
                  <a:pt x="952785" y="595665"/>
                </a:cubicBezTo>
                <a:cubicBezTo>
                  <a:pt x="1127939" y="419453"/>
                  <a:pt x="1021048" y="32102"/>
                  <a:pt x="1038510" y="1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0B6FFB1F-7D0A-3AA6-3A41-0F4FEF095CEA}"/>
              </a:ext>
            </a:extLst>
          </p:cNvPr>
          <p:cNvSpPr/>
          <p:nvPr/>
        </p:nvSpPr>
        <p:spPr>
          <a:xfrm>
            <a:off x="2121694" y="6915124"/>
            <a:ext cx="614389" cy="350070"/>
          </a:xfrm>
          <a:custGeom>
            <a:avLst/>
            <a:gdLst>
              <a:gd name="connsiteX0" fmla="*/ 0 w 614389"/>
              <a:gd name="connsiteY0" fmla="*/ 350070 h 350070"/>
              <a:gd name="connsiteX1" fmla="*/ 614362 w 614389"/>
              <a:gd name="connsiteY1" fmla="*/ 26 h 350070"/>
              <a:gd name="connsiteX2" fmla="*/ 0 w 614389"/>
              <a:gd name="connsiteY2" fmla="*/ 350070 h 35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389" h="350070">
                <a:moveTo>
                  <a:pt x="0" y="350070"/>
                </a:moveTo>
                <a:cubicBezTo>
                  <a:pt x="0" y="350070"/>
                  <a:pt x="609600" y="-3546"/>
                  <a:pt x="614362" y="26"/>
                </a:cubicBezTo>
                <a:cubicBezTo>
                  <a:pt x="619124" y="3598"/>
                  <a:pt x="0" y="350070"/>
                  <a:pt x="0" y="350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60DF812C-BC46-F586-309D-2D1ADC2F571E}"/>
              </a:ext>
            </a:extLst>
          </p:cNvPr>
          <p:cNvSpPr/>
          <p:nvPr/>
        </p:nvSpPr>
        <p:spPr>
          <a:xfrm>
            <a:off x="1944031" y="7671890"/>
            <a:ext cx="679638" cy="424291"/>
          </a:xfrm>
          <a:custGeom>
            <a:avLst/>
            <a:gdLst>
              <a:gd name="connsiteX0" fmla="*/ 677725 w 679638"/>
              <a:gd name="connsiteY0" fmla="*/ 498 h 424291"/>
              <a:gd name="connsiteX1" fmla="*/ 156232 w 679638"/>
              <a:gd name="connsiteY1" fmla="*/ 329110 h 424291"/>
              <a:gd name="connsiteX2" fmla="*/ 6213 w 679638"/>
              <a:gd name="connsiteY2" fmla="*/ 421979 h 424291"/>
              <a:gd name="connsiteX3" fmla="*/ 320538 w 679638"/>
              <a:gd name="connsiteY3" fmla="*/ 257673 h 424291"/>
              <a:gd name="connsiteX4" fmla="*/ 677725 w 679638"/>
              <a:gd name="connsiteY4" fmla="*/ 498 h 42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638" h="424291">
                <a:moveTo>
                  <a:pt x="677725" y="498"/>
                </a:moveTo>
                <a:cubicBezTo>
                  <a:pt x="650341" y="12404"/>
                  <a:pt x="156232" y="329110"/>
                  <a:pt x="156232" y="329110"/>
                </a:cubicBezTo>
                <a:cubicBezTo>
                  <a:pt x="44313" y="399357"/>
                  <a:pt x="-21171" y="433885"/>
                  <a:pt x="6213" y="421979"/>
                </a:cubicBezTo>
                <a:cubicBezTo>
                  <a:pt x="33597" y="410073"/>
                  <a:pt x="209810" y="321967"/>
                  <a:pt x="320538" y="257673"/>
                </a:cubicBezTo>
                <a:cubicBezTo>
                  <a:pt x="431266" y="193379"/>
                  <a:pt x="705109" y="-11408"/>
                  <a:pt x="677725" y="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306F0461-691C-E84F-7B30-A097D7CE46EC}"/>
              </a:ext>
            </a:extLst>
          </p:cNvPr>
          <p:cNvSpPr/>
          <p:nvPr/>
        </p:nvSpPr>
        <p:spPr>
          <a:xfrm>
            <a:off x="2128838" y="6715125"/>
            <a:ext cx="1057275" cy="478631"/>
          </a:xfrm>
          <a:custGeom>
            <a:avLst/>
            <a:gdLst>
              <a:gd name="connsiteX0" fmla="*/ 0 w 1057275"/>
              <a:gd name="connsiteY0" fmla="*/ 478631 h 478631"/>
              <a:gd name="connsiteX1" fmla="*/ 564356 w 1057275"/>
              <a:gd name="connsiteY1" fmla="*/ 221456 h 478631"/>
              <a:gd name="connsiteX2" fmla="*/ 1057275 w 1057275"/>
              <a:gd name="connsiteY2" fmla="*/ 0 h 478631"/>
              <a:gd name="connsiteX3" fmla="*/ 528637 w 1057275"/>
              <a:gd name="connsiteY3" fmla="*/ 250031 h 478631"/>
              <a:gd name="connsiteX4" fmla="*/ 0 w 1057275"/>
              <a:gd name="connsiteY4" fmla="*/ 478631 h 478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275" h="478631">
                <a:moveTo>
                  <a:pt x="0" y="478631"/>
                </a:moveTo>
                <a:lnTo>
                  <a:pt x="564356" y="221456"/>
                </a:lnTo>
                <a:lnTo>
                  <a:pt x="1057275" y="0"/>
                </a:lnTo>
                <a:cubicBezTo>
                  <a:pt x="1051322" y="4762"/>
                  <a:pt x="700087" y="164306"/>
                  <a:pt x="528637" y="250031"/>
                </a:cubicBezTo>
                <a:cubicBezTo>
                  <a:pt x="357187" y="335756"/>
                  <a:pt x="192881" y="425053"/>
                  <a:pt x="0" y="4786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56DE8CC1-8BBC-D565-F7C0-3DABFB3E8C86}"/>
              </a:ext>
            </a:extLst>
          </p:cNvPr>
          <p:cNvSpPr/>
          <p:nvPr/>
        </p:nvSpPr>
        <p:spPr>
          <a:xfrm>
            <a:off x="2196461" y="7409284"/>
            <a:ext cx="427124" cy="276553"/>
          </a:xfrm>
          <a:custGeom>
            <a:avLst/>
            <a:gdLst>
              <a:gd name="connsiteX0" fmla="*/ 639 w 427124"/>
              <a:gd name="connsiteY0" fmla="*/ 1166 h 276553"/>
              <a:gd name="connsiteX1" fmla="*/ 210189 w 427124"/>
              <a:gd name="connsiteY1" fmla="*/ 128166 h 276553"/>
              <a:gd name="connsiteX2" fmla="*/ 426089 w 427124"/>
              <a:gd name="connsiteY2" fmla="*/ 274216 h 276553"/>
              <a:gd name="connsiteX3" fmla="*/ 280039 w 427124"/>
              <a:gd name="connsiteY3" fmla="*/ 204366 h 276553"/>
              <a:gd name="connsiteX4" fmla="*/ 639 w 427124"/>
              <a:gd name="connsiteY4" fmla="*/ 1166 h 27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124" h="276553">
                <a:moveTo>
                  <a:pt x="639" y="1166"/>
                </a:moveTo>
                <a:cubicBezTo>
                  <a:pt x="-11003" y="-11534"/>
                  <a:pt x="139281" y="82658"/>
                  <a:pt x="210189" y="128166"/>
                </a:cubicBezTo>
                <a:cubicBezTo>
                  <a:pt x="281097" y="173674"/>
                  <a:pt x="414447" y="261516"/>
                  <a:pt x="426089" y="274216"/>
                </a:cubicBezTo>
                <a:cubicBezTo>
                  <a:pt x="437731" y="286916"/>
                  <a:pt x="348831" y="245641"/>
                  <a:pt x="280039" y="204366"/>
                </a:cubicBezTo>
                <a:cubicBezTo>
                  <a:pt x="211247" y="163091"/>
                  <a:pt x="12281" y="13866"/>
                  <a:pt x="639" y="1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F34FD71C-86FE-461D-42BF-007B00DC950E}"/>
              </a:ext>
            </a:extLst>
          </p:cNvPr>
          <p:cNvSpPr/>
          <p:nvPr/>
        </p:nvSpPr>
        <p:spPr>
          <a:xfrm>
            <a:off x="2194191" y="6704419"/>
            <a:ext cx="988793" cy="726387"/>
          </a:xfrm>
          <a:custGeom>
            <a:avLst/>
            <a:gdLst>
              <a:gd name="connsiteX0" fmla="*/ 987159 w 988793"/>
              <a:gd name="connsiteY0" fmla="*/ 1181 h 726387"/>
              <a:gd name="connsiteX1" fmla="*/ 498209 w 988793"/>
              <a:gd name="connsiteY1" fmla="*/ 318681 h 726387"/>
              <a:gd name="connsiteX2" fmla="*/ 2909 w 988793"/>
              <a:gd name="connsiteY2" fmla="*/ 725081 h 726387"/>
              <a:gd name="connsiteX3" fmla="*/ 326759 w 988793"/>
              <a:gd name="connsiteY3" fmla="*/ 432981 h 726387"/>
              <a:gd name="connsiteX4" fmla="*/ 987159 w 988793"/>
              <a:gd name="connsiteY4" fmla="*/ 1181 h 72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793" h="726387">
                <a:moveTo>
                  <a:pt x="987159" y="1181"/>
                </a:moveTo>
                <a:cubicBezTo>
                  <a:pt x="1015734" y="-17869"/>
                  <a:pt x="662251" y="198031"/>
                  <a:pt x="498209" y="318681"/>
                </a:cubicBezTo>
                <a:cubicBezTo>
                  <a:pt x="334167" y="439331"/>
                  <a:pt x="31484" y="706031"/>
                  <a:pt x="2909" y="725081"/>
                </a:cubicBezTo>
                <a:cubicBezTo>
                  <a:pt x="-25666" y="744131"/>
                  <a:pt x="161659" y="550456"/>
                  <a:pt x="326759" y="432981"/>
                </a:cubicBezTo>
                <a:cubicBezTo>
                  <a:pt x="491859" y="315506"/>
                  <a:pt x="958584" y="20231"/>
                  <a:pt x="987159" y="1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6A1101C2-A1A5-B314-9786-BFAE06E2ECD1}"/>
              </a:ext>
            </a:extLst>
          </p:cNvPr>
          <p:cNvSpPr/>
          <p:nvPr/>
        </p:nvSpPr>
        <p:spPr>
          <a:xfrm>
            <a:off x="6109156" y="6057475"/>
            <a:ext cx="1012690" cy="654656"/>
          </a:xfrm>
          <a:custGeom>
            <a:avLst/>
            <a:gdLst>
              <a:gd name="connsiteX0" fmla="*/ 12244 w 1012690"/>
              <a:gd name="connsiteY0" fmla="*/ 3600 h 654656"/>
              <a:gd name="connsiteX1" fmla="*/ 453569 w 1012690"/>
              <a:gd name="connsiteY1" fmla="*/ 203625 h 654656"/>
              <a:gd name="connsiteX2" fmla="*/ 431344 w 1012690"/>
              <a:gd name="connsiteY2" fmla="*/ 219500 h 654656"/>
              <a:gd name="connsiteX3" fmla="*/ 650419 w 1012690"/>
              <a:gd name="connsiteY3" fmla="*/ 365550 h 654656"/>
              <a:gd name="connsiteX4" fmla="*/ 777419 w 1012690"/>
              <a:gd name="connsiteY4" fmla="*/ 470325 h 654656"/>
              <a:gd name="connsiteX5" fmla="*/ 1002844 w 1012690"/>
              <a:gd name="connsiteY5" fmla="*/ 648125 h 654656"/>
              <a:gd name="connsiteX6" fmla="*/ 913944 w 1012690"/>
              <a:gd name="connsiteY6" fmla="*/ 575100 h 654656"/>
              <a:gd name="connsiteX7" fmla="*/ 402769 w 1012690"/>
              <a:gd name="connsiteY7" fmla="*/ 197275 h 654656"/>
              <a:gd name="connsiteX8" fmla="*/ 145594 w 1012690"/>
              <a:gd name="connsiteY8" fmla="*/ 82975 h 654656"/>
              <a:gd name="connsiteX9" fmla="*/ 12244 w 1012690"/>
              <a:gd name="connsiteY9" fmla="*/ 3600 h 65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2690" h="654656">
                <a:moveTo>
                  <a:pt x="12244" y="3600"/>
                </a:moveTo>
                <a:cubicBezTo>
                  <a:pt x="63573" y="23708"/>
                  <a:pt x="383719" y="167642"/>
                  <a:pt x="453569" y="203625"/>
                </a:cubicBezTo>
                <a:cubicBezTo>
                  <a:pt x="523419" y="239608"/>
                  <a:pt x="398536" y="192513"/>
                  <a:pt x="431344" y="219500"/>
                </a:cubicBezTo>
                <a:cubicBezTo>
                  <a:pt x="464152" y="246488"/>
                  <a:pt x="592740" y="323746"/>
                  <a:pt x="650419" y="365550"/>
                </a:cubicBezTo>
                <a:cubicBezTo>
                  <a:pt x="708098" y="407354"/>
                  <a:pt x="718682" y="423229"/>
                  <a:pt x="777419" y="470325"/>
                </a:cubicBezTo>
                <a:cubicBezTo>
                  <a:pt x="836157" y="517421"/>
                  <a:pt x="980090" y="630663"/>
                  <a:pt x="1002844" y="648125"/>
                </a:cubicBezTo>
                <a:cubicBezTo>
                  <a:pt x="1025598" y="665588"/>
                  <a:pt x="1013956" y="650242"/>
                  <a:pt x="913944" y="575100"/>
                </a:cubicBezTo>
                <a:cubicBezTo>
                  <a:pt x="813932" y="499958"/>
                  <a:pt x="530827" y="279296"/>
                  <a:pt x="402769" y="197275"/>
                </a:cubicBezTo>
                <a:cubicBezTo>
                  <a:pt x="274711" y="115254"/>
                  <a:pt x="207506" y="113137"/>
                  <a:pt x="145594" y="82975"/>
                </a:cubicBezTo>
                <a:cubicBezTo>
                  <a:pt x="83682" y="52813"/>
                  <a:pt x="-39085" y="-16508"/>
                  <a:pt x="12244" y="3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14FF993C-5DBF-13D0-5BA5-D2DE1ABD7600}"/>
              </a:ext>
            </a:extLst>
          </p:cNvPr>
          <p:cNvSpPr/>
          <p:nvPr/>
        </p:nvSpPr>
        <p:spPr>
          <a:xfrm>
            <a:off x="5775165" y="6255737"/>
            <a:ext cx="63968" cy="400804"/>
          </a:xfrm>
          <a:custGeom>
            <a:avLst/>
            <a:gdLst>
              <a:gd name="connsiteX0" fmla="*/ 63660 w 63968"/>
              <a:gd name="connsiteY0" fmla="*/ 2188 h 400804"/>
              <a:gd name="connsiteX1" fmla="*/ 25560 w 63968"/>
              <a:gd name="connsiteY1" fmla="*/ 94263 h 400804"/>
              <a:gd name="connsiteX2" fmla="*/ 54135 w 63968"/>
              <a:gd name="connsiteY2" fmla="*/ 389538 h 400804"/>
              <a:gd name="connsiteX3" fmla="*/ 50960 w 63968"/>
              <a:gd name="connsiteY3" fmla="*/ 322863 h 400804"/>
              <a:gd name="connsiteX4" fmla="*/ 160 w 63968"/>
              <a:gd name="connsiteY4" fmla="*/ 167288 h 400804"/>
              <a:gd name="connsiteX5" fmla="*/ 63660 w 63968"/>
              <a:gd name="connsiteY5" fmla="*/ 2188 h 40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68" h="400804">
                <a:moveTo>
                  <a:pt x="63660" y="2188"/>
                </a:moveTo>
                <a:cubicBezTo>
                  <a:pt x="67893" y="-9983"/>
                  <a:pt x="27147" y="29705"/>
                  <a:pt x="25560" y="94263"/>
                </a:cubicBezTo>
                <a:cubicBezTo>
                  <a:pt x="23973" y="158821"/>
                  <a:pt x="49902" y="351438"/>
                  <a:pt x="54135" y="389538"/>
                </a:cubicBezTo>
                <a:cubicBezTo>
                  <a:pt x="58368" y="427638"/>
                  <a:pt x="59956" y="359905"/>
                  <a:pt x="50960" y="322863"/>
                </a:cubicBezTo>
                <a:cubicBezTo>
                  <a:pt x="41964" y="285821"/>
                  <a:pt x="-3015" y="221792"/>
                  <a:pt x="160" y="167288"/>
                </a:cubicBezTo>
                <a:cubicBezTo>
                  <a:pt x="3335" y="112784"/>
                  <a:pt x="59427" y="14359"/>
                  <a:pt x="63660" y="2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D157DFC4-1BF7-68A5-34CE-4E36B8945490}"/>
              </a:ext>
            </a:extLst>
          </p:cNvPr>
          <p:cNvSpPr/>
          <p:nvPr/>
        </p:nvSpPr>
        <p:spPr>
          <a:xfrm>
            <a:off x="5759308" y="6247163"/>
            <a:ext cx="22686" cy="383358"/>
          </a:xfrm>
          <a:custGeom>
            <a:avLst/>
            <a:gdLst>
              <a:gd name="connsiteX0" fmla="*/ 22367 w 22686"/>
              <a:gd name="connsiteY0" fmla="*/ 1237 h 383358"/>
              <a:gd name="connsiteX1" fmla="*/ 142 w 22686"/>
              <a:gd name="connsiteY1" fmla="*/ 147287 h 383358"/>
              <a:gd name="connsiteX2" fmla="*/ 12842 w 22686"/>
              <a:gd name="connsiteY2" fmla="*/ 382237 h 383358"/>
              <a:gd name="connsiteX3" fmla="*/ 12842 w 22686"/>
              <a:gd name="connsiteY3" fmla="*/ 226662 h 383358"/>
              <a:gd name="connsiteX4" fmla="*/ 22367 w 22686"/>
              <a:gd name="connsiteY4" fmla="*/ 1237 h 38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6" h="383358">
                <a:moveTo>
                  <a:pt x="22367" y="1237"/>
                </a:moveTo>
                <a:cubicBezTo>
                  <a:pt x="20250" y="-11992"/>
                  <a:pt x="1729" y="83787"/>
                  <a:pt x="142" y="147287"/>
                </a:cubicBezTo>
                <a:cubicBezTo>
                  <a:pt x="-1445" y="210787"/>
                  <a:pt x="10725" y="369008"/>
                  <a:pt x="12842" y="382237"/>
                </a:cubicBezTo>
                <a:cubicBezTo>
                  <a:pt x="14959" y="395466"/>
                  <a:pt x="10196" y="288574"/>
                  <a:pt x="12842" y="226662"/>
                </a:cubicBezTo>
                <a:cubicBezTo>
                  <a:pt x="15488" y="164750"/>
                  <a:pt x="24484" y="14466"/>
                  <a:pt x="22367" y="1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F908F3B0-DB4B-C921-6FCF-D974D4E52EDC}"/>
              </a:ext>
            </a:extLst>
          </p:cNvPr>
          <p:cNvSpPr/>
          <p:nvPr/>
        </p:nvSpPr>
        <p:spPr>
          <a:xfrm>
            <a:off x="6911944" y="6841936"/>
            <a:ext cx="354433" cy="343820"/>
          </a:xfrm>
          <a:custGeom>
            <a:avLst/>
            <a:gdLst>
              <a:gd name="connsiteX0" fmla="*/ 352456 w 354433"/>
              <a:gd name="connsiteY0" fmla="*/ 189 h 343820"/>
              <a:gd name="connsiteX1" fmla="*/ 250856 w 354433"/>
              <a:gd name="connsiteY1" fmla="*/ 101789 h 343820"/>
              <a:gd name="connsiteX2" fmla="*/ 76231 w 354433"/>
              <a:gd name="connsiteY2" fmla="*/ 225614 h 343820"/>
              <a:gd name="connsiteX3" fmla="*/ 31 w 354433"/>
              <a:gd name="connsiteY3" fmla="*/ 343089 h 343820"/>
              <a:gd name="connsiteX4" fmla="*/ 69881 w 354433"/>
              <a:gd name="connsiteY4" fmla="*/ 266889 h 343820"/>
              <a:gd name="connsiteX5" fmla="*/ 273081 w 354433"/>
              <a:gd name="connsiteY5" fmla="*/ 101789 h 343820"/>
              <a:gd name="connsiteX6" fmla="*/ 111156 w 354433"/>
              <a:gd name="connsiteY6" fmla="*/ 209739 h 343820"/>
              <a:gd name="connsiteX7" fmla="*/ 301656 w 354433"/>
              <a:gd name="connsiteY7" fmla="*/ 79564 h 343820"/>
              <a:gd name="connsiteX8" fmla="*/ 352456 w 354433"/>
              <a:gd name="connsiteY8" fmla="*/ 189 h 34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433" h="343820">
                <a:moveTo>
                  <a:pt x="352456" y="189"/>
                </a:moveTo>
                <a:cubicBezTo>
                  <a:pt x="343989" y="3893"/>
                  <a:pt x="296893" y="64218"/>
                  <a:pt x="250856" y="101789"/>
                </a:cubicBezTo>
                <a:cubicBezTo>
                  <a:pt x="204818" y="139360"/>
                  <a:pt x="118035" y="185397"/>
                  <a:pt x="76231" y="225614"/>
                </a:cubicBezTo>
                <a:cubicBezTo>
                  <a:pt x="34427" y="265831"/>
                  <a:pt x="1089" y="336210"/>
                  <a:pt x="31" y="343089"/>
                </a:cubicBezTo>
                <a:cubicBezTo>
                  <a:pt x="-1027" y="349968"/>
                  <a:pt x="24373" y="307106"/>
                  <a:pt x="69881" y="266889"/>
                </a:cubicBezTo>
                <a:cubicBezTo>
                  <a:pt x="115389" y="226672"/>
                  <a:pt x="266202" y="111314"/>
                  <a:pt x="273081" y="101789"/>
                </a:cubicBezTo>
                <a:cubicBezTo>
                  <a:pt x="279960" y="92264"/>
                  <a:pt x="106394" y="213443"/>
                  <a:pt x="111156" y="209739"/>
                </a:cubicBezTo>
                <a:cubicBezTo>
                  <a:pt x="115918" y="206035"/>
                  <a:pt x="261439" y="111314"/>
                  <a:pt x="301656" y="79564"/>
                </a:cubicBezTo>
                <a:cubicBezTo>
                  <a:pt x="341873" y="47814"/>
                  <a:pt x="360923" y="-3515"/>
                  <a:pt x="352456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6468F822-5884-FD05-0611-54F8F88331FB}"/>
              </a:ext>
            </a:extLst>
          </p:cNvPr>
          <p:cNvSpPr/>
          <p:nvPr/>
        </p:nvSpPr>
        <p:spPr>
          <a:xfrm>
            <a:off x="5742414" y="6628404"/>
            <a:ext cx="1187735" cy="563728"/>
          </a:xfrm>
          <a:custGeom>
            <a:avLst/>
            <a:gdLst>
              <a:gd name="connsiteX0" fmla="*/ 1161 w 1187735"/>
              <a:gd name="connsiteY0" fmla="*/ 996 h 563728"/>
              <a:gd name="connsiteX1" fmla="*/ 328186 w 1187735"/>
              <a:gd name="connsiteY1" fmla="*/ 131171 h 563728"/>
              <a:gd name="connsiteX2" fmla="*/ 251986 w 1187735"/>
              <a:gd name="connsiteY2" fmla="*/ 134346 h 563728"/>
              <a:gd name="connsiteX3" fmla="*/ 626636 w 1187735"/>
              <a:gd name="connsiteY3" fmla="*/ 296271 h 563728"/>
              <a:gd name="connsiteX4" fmla="*/ 906036 w 1187735"/>
              <a:gd name="connsiteY4" fmla="*/ 458196 h 563728"/>
              <a:gd name="connsiteX5" fmla="*/ 1185436 w 1187735"/>
              <a:gd name="connsiteY5" fmla="*/ 562971 h 563728"/>
              <a:gd name="connsiteX6" fmla="*/ 1004461 w 1187735"/>
              <a:gd name="connsiteY6" fmla="*/ 489946 h 563728"/>
              <a:gd name="connsiteX7" fmla="*/ 436136 w 1187735"/>
              <a:gd name="connsiteY7" fmla="*/ 226421 h 563728"/>
              <a:gd name="connsiteX8" fmla="*/ 509161 w 1187735"/>
              <a:gd name="connsiteY8" fmla="*/ 251821 h 563728"/>
              <a:gd name="connsiteX9" fmla="*/ 229761 w 1187735"/>
              <a:gd name="connsiteY9" fmla="*/ 80371 h 563728"/>
              <a:gd name="connsiteX10" fmla="*/ 1161 w 1187735"/>
              <a:gd name="connsiteY10" fmla="*/ 996 h 56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735" h="563728">
                <a:moveTo>
                  <a:pt x="1161" y="996"/>
                </a:moveTo>
                <a:cubicBezTo>
                  <a:pt x="17565" y="9463"/>
                  <a:pt x="286382" y="108946"/>
                  <a:pt x="328186" y="131171"/>
                </a:cubicBezTo>
                <a:cubicBezTo>
                  <a:pt x="369990" y="153396"/>
                  <a:pt x="202244" y="106829"/>
                  <a:pt x="251986" y="134346"/>
                </a:cubicBezTo>
                <a:cubicBezTo>
                  <a:pt x="301728" y="161863"/>
                  <a:pt x="517628" y="242296"/>
                  <a:pt x="626636" y="296271"/>
                </a:cubicBezTo>
                <a:cubicBezTo>
                  <a:pt x="735644" y="350246"/>
                  <a:pt x="812903" y="413746"/>
                  <a:pt x="906036" y="458196"/>
                </a:cubicBezTo>
                <a:cubicBezTo>
                  <a:pt x="999169" y="502646"/>
                  <a:pt x="1169032" y="557679"/>
                  <a:pt x="1185436" y="562971"/>
                </a:cubicBezTo>
                <a:cubicBezTo>
                  <a:pt x="1201840" y="568263"/>
                  <a:pt x="1129344" y="546038"/>
                  <a:pt x="1004461" y="489946"/>
                </a:cubicBezTo>
                <a:cubicBezTo>
                  <a:pt x="879578" y="433854"/>
                  <a:pt x="518686" y="266108"/>
                  <a:pt x="436136" y="226421"/>
                </a:cubicBezTo>
                <a:cubicBezTo>
                  <a:pt x="353586" y="186734"/>
                  <a:pt x="543557" y="276163"/>
                  <a:pt x="509161" y="251821"/>
                </a:cubicBezTo>
                <a:cubicBezTo>
                  <a:pt x="474765" y="227479"/>
                  <a:pt x="313369" y="121117"/>
                  <a:pt x="229761" y="80371"/>
                </a:cubicBezTo>
                <a:cubicBezTo>
                  <a:pt x="146153" y="39625"/>
                  <a:pt x="-15243" y="-7471"/>
                  <a:pt x="1161" y="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35E2EE77-B90C-0FDF-AD72-48248706923D}"/>
              </a:ext>
            </a:extLst>
          </p:cNvPr>
          <p:cNvSpPr/>
          <p:nvPr/>
        </p:nvSpPr>
        <p:spPr>
          <a:xfrm>
            <a:off x="6822919" y="7734297"/>
            <a:ext cx="374849" cy="255328"/>
          </a:xfrm>
          <a:custGeom>
            <a:avLst/>
            <a:gdLst>
              <a:gd name="connsiteX0" fmla="*/ 47781 w 374849"/>
              <a:gd name="connsiteY0" fmla="*/ 3 h 255328"/>
              <a:gd name="connsiteX1" fmla="*/ 156 w 374849"/>
              <a:gd name="connsiteY1" fmla="*/ 92078 h 255328"/>
              <a:gd name="connsiteX2" fmla="*/ 66831 w 374849"/>
              <a:gd name="connsiteY2" fmla="*/ 123828 h 255328"/>
              <a:gd name="connsiteX3" fmla="*/ 358931 w 374849"/>
              <a:gd name="connsiteY3" fmla="*/ 250828 h 255328"/>
              <a:gd name="connsiteX4" fmla="*/ 320831 w 374849"/>
              <a:gd name="connsiteY4" fmla="*/ 222253 h 255328"/>
              <a:gd name="connsiteX5" fmla="*/ 190656 w 374849"/>
              <a:gd name="connsiteY5" fmla="*/ 177803 h 255328"/>
              <a:gd name="connsiteX6" fmla="*/ 28731 w 374849"/>
              <a:gd name="connsiteY6" fmla="*/ 88903 h 255328"/>
              <a:gd name="connsiteX7" fmla="*/ 47781 w 374849"/>
              <a:gd name="connsiteY7" fmla="*/ 3 h 25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849" h="255328">
                <a:moveTo>
                  <a:pt x="47781" y="3"/>
                </a:moveTo>
                <a:cubicBezTo>
                  <a:pt x="43018" y="532"/>
                  <a:pt x="-3019" y="71441"/>
                  <a:pt x="156" y="92078"/>
                </a:cubicBezTo>
                <a:cubicBezTo>
                  <a:pt x="3331" y="112716"/>
                  <a:pt x="66831" y="123828"/>
                  <a:pt x="66831" y="123828"/>
                </a:cubicBezTo>
                <a:lnTo>
                  <a:pt x="358931" y="250828"/>
                </a:lnTo>
                <a:cubicBezTo>
                  <a:pt x="401264" y="267232"/>
                  <a:pt x="348877" y="234424"/>
                  <a:pt x="320831" y="222253"/>
                </a:cubicBezTo>
                <a:cubicBezTo>
                  <a:pt x="292785" y="210082"/>
                  <a:pt x="239339" y="200028"/>
                  <a:pt x="190656" y="177803"/>
                </a:cubicBezTo>
                <a:cubicBezTo>
                  <a:pt x="141973" y="155578"/>
                  <a:pt x="54131" y="112716"/>
                  <a:pt x="28731" y="88903"/>
                </a:cubicBezTo>
                <a:cubicBezTo>
                  <a:pt x="3331" y="65091"/>
                  <a:pt x="52544" y="-526"/>
                  <a:pt x="4778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CBF98589-7426-3422-30A0-776245C3BDF9}"/>
              </a:ext>
            </a:extLst>
          </p:cNvPr>
          <p:cNvSpPr/>
          <p:nvPr/>
        </p:nvSpPr>
        <p:spPr>
          <a:xfrm>
            <a:off x="6831949" y="7765672"/>
            <a:ext cx="383217" cy="245043"/>
          </a:xfrm>
          <a:custGeom>
            <a:avLst/>
            <a:gdLst>
              <a:gd name="connsiteX0" fmla="*/ 651 w 383217"/>
              <a:gd name="connsiteY0" fmla="*/ 378 h 245043"/>
              <a:gd name="connsiteX1" fmla="*/ 270526 w 383217"/>
              <a:gd name="connsiteY1" fmla="*/ 111503 h 245043"/>
              <a:gd name="connsiteX2" fmla="*/ 356251 w 383217"/>
              <a:gd name="connsiteY2" fmla="*/ 175003 h 245043"/>
              <a:gd name="connsiteX3" fmla="*/ 365776 w 383217"/>
              <a:gd name="connsiteY3" fmla="*/ 244853 h 245043"/>
              <a:gd name="connsiteX4" fmla="*/ 356251 w 383217"/>
              <a:gd name="connsiteY4" fmla="*/ 152778 h 245043"/>
              <a:gd name="connsiteX5" fmla="*/ 651 w 383217"/>
              <a:gd name="connsiteY5" fmla="*/ 378 h 24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217" h="245043">
                <a:moveTo>
                  <a:pt x="651" y="378"/>
                </a:moveTo>
                <a:cubicBezTo>
                  <a:pt x="-13637" y="-6501"/>
                  <a:pt x="211259" y="82399"/>
                  <a:pt x="270526" y="111503"/>
                </a:cubicBezTo>
                <a:cubicBezTo>
                  <a:pt x="329793" y="140607"/>
                  <a:pt x="340376" y="152778"/>
                  <a:pt x="356251" y="175003"/>
                </a:cubicBezTo>
                <a:cubicBezTo>
                  <a:pt x="372126" y="197228"/>
                  <a:pt x="365776" y="248557"/>
                  <a:pt x="365776" y="244853"/>
                </a:cubicBezTo>
                <a:cubicBezTo>
                  <a:pt x="365776" y="241149"/>
                  <a:pt x="410755" y="191936"/>
                  <a:pt x="356251" y="152778"/>
                </a:cubicBezTo>
                <a:cubicBezTo>
                  <a:pt x="301747" y="113620"/>
                  <a:pt x="14939" y="7257"/>
                  <a:pt x="651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E4C2C72E-848E-5578-574F-57720643F8A2}"/>
              </a:ext>
            </a:extLst>
          </p:cNvPr>
          <p:cNvSpPr/>
          <p:nvPr/>
        </p:nvSpPr>
        <p:spPr>
          <a:xfrm>
            <a:off x="6688950" y="7150078"/>
            <a:ext cx="781917" cy="410225"/>
          </a:xfrm>
          <a:custGeom>
            <a:avLst/>
            <a:gdLst>
              <a:gd name="connsiteX0" fmla="*/ 775 w 781917"/>
              <a:gd name="connsiteY0" fmla="*/ 22 h 410225"/>
              <a:gd name="connsiteX1" fmla="*/ 423050 w 781917"/>
              <a:gd name="connsiteY1" fmla="*/ 190522 h 410225"/>
              <a:gd name="connsiteX2" fmla="*/ 689750 w 781917"/>
              <a:gd name="connsiteY2" fmla="*/ 377847 h 410225"/>
              <a:gd name="connsiteX3" fmla="*/ 781825 w 781917"/>
              <a:gd name="connsiteY3" fmla="*/ 409597 h 410225"/>
              <a:gd name="connsiteX4" fmla="*/ 677050 w 781917"/>
              <a:gd name="connsiteY4" fmla="*/ 371497 h 410225"/>
              <a:gd name="connsiteX5" fmla="*/ 502425 w 781917"/>
              <a:gd name="connsiteY5" fmla="*/ 263547 h 410225"/>
              <a:gd name="connsiteX6" fmla="*/ 597675 w 781917"/>
              <a:gd name="connsiteY6" fmla="*/ 301647 h 410225"/>
              <a:gd name="connsiteX7" fmla="*/ 451625 w 781917"/>
              <a:gd name="connsiteY7" fmla="*/ 219097 h 410225"/>
              <a:gd name="connsiteX8" fmla="*/ 321450 w 781917"/>
              <a:gd name="connsiteY8" fmla="*/ 177822 h 410225"/>
              <a:gd name="connsiteX9" fmla="*/ 775 w 781917"/>
              <a:gd name="connsiteY9" fmla="*/ 22 h 41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1917" h="410225">
                <a:moveTo>
                  <a:pt x="775" y="22"/>
                </a:moveTo>
                <a:cubicBezTo>
                  <a:pt x="17708" y="2139"/>
                  <a:pt x="308221" y="127551"/>
                  <a:pt x="423050" y="190522"/>
                </a:cubicBezTo>
                <a:cubicBezTo>
                  <a:pt x="537879" y="253493"/>
                  <a:pt x="629954" y="341335"/>
                  <a:pt x="689750" y="377847"/>
                </a:cubicBezTo>
                <a:cubicBezTo>
                  <a:pt x="749546" y="414360"/>
                  <a:pt x="783942" y="410655"/>
                  <a:pt x="781825" y="409597"/>
                </a:cubicBezTo>
                <a:cubicBezTo>
                  <a:pt x="779708" y="408539"/>
                  <a:pt x="723617" y="395839"/>
                  <a:pt x="677050" y="371497"/>
                </a:cubicBezTo>
                <a:cubicBezTo>
                  <a:pt x="630483" y="347155"/>
                  <a:pt x="515654" y="275189"/>
                  <a:pt x="502425" y="263547"/>
                </a:cubicBezTo>
                <a:cubicBezTo>
                  <a:pt x="489196" y="251905"/>
                  <a:pt x="606142" y="309055"/>
                  <a:pt x="597675" y="301647"/>
                </a:cubicBezTo>
                <a:cubicBezTo>
                  <a:pt x="589208" y="294239"/>
                  <a:pt x="497663" y="239735"/>
                  <a:pt x="451625" y="219097"/>
                </a:cubicBezTo>
                <a:cubicBezTo>
                  <a:pt x="405588" y="198460"/>
                  <a:pt x="393946" y="211159"/>
                  <a:pt x="321450" y="177822"/>
                </a:cubicBezTo>
                <a:cubicBezTo>
                  <a:pt x="248954" y="144485"/>
                  <a:pt x="-16158" y="-2095"/>
                  <a:pt x="775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4B02E012-9EBA-CE3D-B963-6FBFE179ECFF}"/>
              </a:ext>
            </a:extLst>
          </p:cNvPr>
          <p:cNvSpPr/>
          <p:nvPr/>
        </p:nvSpPr>
        <p:spPr>
          <a:xfrm>
            <a:off x="6762076" y="7143670"/>
            <a:ext cx="791294" cy="1312096"/>
          </a:xfrm>
          <a:custGeom>
            <a:avLst/>
            <a:gdLst>
              <a:gd name="connsiteX0" fmla="*/ 674 w 791294"/>
              <a:gd name="connsiteY0" fmla="*/ 80 h 1312096"/>
              <a:gd name="connsiteX1" fmla="*/ 334049 w 791294"/>
              <a:gd name="connsiteY1" fmla="*/ 149305 h 1312096"/>
              <a:gd name="connsiteX2" fmla="*/ 762674 w 791294"/>
              <a:gd name="connsiteY2" fmla="*/ 422355 h 1312096"/>
              <a:gd name="connsiteX3" fmla="*/ 746799 w 791294"/>
              <a:gd name="connsiteY3" fmla="*/ 489030 h 1312096"/>
              <a:gd name="connsiteX4" fmla="*/ 708699 w 791294"/>
              <a:gd name="connsiteY4" fmla="*/ 663655 h 1312096"/>
              <a:gd name="connsiteX5" fmla="*/ 616624 w 791294"/>
              <a:gd name="connsiteY5" fmla="*/ 927180 h 1312096"/>
              <a:gd name="connsiteX6" fmla="*/ 502324 w 791294"/>
              <a:gd name="connsiteY6" fmla="*/ 1301830 h 1312096"/>
              <a:gd name="connsiteX7" fmla="*/ 553124 w 791294"/>
              <a:gd name="connsiteY7" fmla="*/ 1146255 h 1312096"/>
              <a:gd name="connsiteX8" fmla="*/ 759499 w 791294"/>
              <a:gd name="connsiteY8" fmla="*/ 527130 h 1312096"/>
              <a:gd name="connsiteX9" fmla="*/ 759499 w 791294"/>
              <a:gd name="connsiteY9" fmla="*/ 435055 h 1312096"/>
              <a:gd name="connsiteX10" fmla="*/ 505499 w 791294"/>
              <a:gd name="connsiteY10" fmla="*/ 250905 h 1312096"/>
              <a:gd name="connsiteX11" fmla="*/ 254674 w 791294"/>
              <a:gd name="connsiteY11" fmla="*/ 130255 h 1312096"/>
              <a:gd name="connsiteX12" fmla="*/ 674 w 791294"/>
              <a:gd name="connsiteY12" fmla="*/ 80 h 1312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1294" h="1312096">
                <a:moveTo>
                  <a:pt x="674" y="80"/>
                </a:moveTo>
                <a:cubicBezTo>
                  <a:pt x="13903" y="3255"/>
                  <a:pt x="207049" y="78926"/>
                  <a:pt x="334049" y="149305"/>
                </a:cubicBezTo>
                <a:cubicBezTo>
                  <a:pt x="461049" y="219684"/>
                  <a:pt x="693882" y="365734"/>
                  <a:pt x="762674" y="422355"/>
                </a:cubicBezTo>
                <a:cubicBezTo>
                  <a:pt x="831466" y="478976"/>
                  <a:pt x="755795" y="448813"/>
                  <a:pt x="746799" y="489030"/>
                </a:cubicBezTo>
                <a:cubicBezTo>
                  <a:pt x="737803" y="529247"/>
                  <a:pt x="730395" y="590630"/>
                  <a:pt x="708699" y="663655"/>
                </a:cubicBezTo>
                <a:cubicBezTo>
                  <a:pt x="687003" y="736680"/>
                  <a:pt x="651020" y="820818"/>
                  <a:pt x="616624" y="927180"/>
                </a:cubicBezTo>
                <a:cubicBezTo>
                  <a:pt x="582228" y="1033542"/>
                  <a:pt x="512907" y="1265318"/>
                  <a:pt x="502324" y="1301830"/>
                </a:cubicBezTo>
                <a:cubicBezTo>
                  <a:pt x="491741" y="1338342"/>
                  <a:pt x="510262" y="1275372"/>
                  <a:pt x="553124" y="1146255"/>
                </a:cubicBezTo>
                <a:cubicBezTo>
                  <a:pt x="595986" y="1017138"/>
                  <a:pt x="725103" y="645663"/>
                  <a:pt x="759499" y="527130"/>
                </a:cubicBezTo>
                <a:cubicBezTo>
                  <a:pt x="793895" y="408597"/>
                  <a:pt x="801832" y="481092"/>
                  <a:pt x="759499" y="435055"/>
                </a:cubicBezTo>
                <a:cubicBezTo>
                  <a:pt x="717166" y="389018"/>
                  <a:pt x="589636" y="301705"/>
                  <a:pt x="505499" y="250905"/>
                </a:cubicBezTo>
                <a:cubicBezTo>
                  <a:pt x="421362" y="200105"/>
                  <a:pt x="337224" y="172059"/>
                  <a:pt x="254674" y="130255"/>
                </a:cubicBezTo>
                <a:cubicBezTo>
                  <a:pt x="172124" y="88451"/>
                  <a:pt x="-12555" y="-3095"/>
                  <a:pt x="674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1F6411AE-3ECA-61C7-D814-6FF4FD166DC9}"/>
              </a:ext>
            </a:extLst>
          </p:cNvPr>
          <p:cNvSpPr/>
          <p:nvPr/>
        </p:nvSpPr>
        <p:spPr>
          <a:xfrm>
            <a:off x="6745103" y="8427154"/>
            <a:ext cx="550128" cy="1399922"/>
          </a:xfrm>
          <a:custGeom>
            <a:avLst/>
            <a:gdLst>
              <a:gd name="connsiteX0" fmla="*/ 547872 w 550128"/>
              <a:gd name="connsiteY0" fmla="*/ 5646 h 1399922"/>
              <a:gd name="connsiteX1" fmla="*/ 398647 w 550128"/>
              <a:gd name="connsiteY1" fmla="*/ 300921 h 1399922"/>
              <a:gd name="connsiteX2" fmla="*/ 211322 w 550128"/>
              <a:gd name="connsiteY2" fmla="*/ 799396 h 1399922"/>
              <a:gd name="connsiteX3" fmla="*/ 233547 w 550128"/>
              <a:gd name="connsiteY3" fmla="*/ 732721 h 1399922"/>
              <a:gd name="connsiteX4" fmla="*/ 14472 w 550128"/>
              <a:gd name="connsiteY4" fmla="*/ 1361371 h 1399922"/>
              <a:gd name="connsiteX5" fmla="*/ 49397 w 550128"/>
              <a:gd name="connsiteY5" fmla="*/ 1247071 h 1399922"/>
              <a:gd name="connsiteX6" fmla="*/ 281172 w 550128"/>
              <a:gd name="connsiteY6" fmla="*/ 554921 h 1399922"/>
              <a:gd name="connsiteX7" fmla="*/ 547872 w 550128"/>
              <a:gd name="connsiteY7" fmla="*/ 5646 h 139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128" h="1399922">
                <a:moveTo>
                  <a:pt x="547872" y="5646"/>
                </a:moveTo>
                <a:cubicBezTo>
                  <a:pt x="567451" y="-36687"/>
                  <a:pt x="454739" y="168629"/>
                  <a:pt x="398647" y="300921"/>
                </a:cubicBezTo>
                <a:cubicBezTo>
                  <a:pt x="342555" y="433213"/>
                  <a:pt x="238839" y="727429"/>
                  <a:pt x="211322" y="799396"/>
                </a:cubicBezTo>
                <a:cubicBezTo>
                  <a:pt x="183805" y="871363"/>
                  <a:pt x="266355" y="639058"/>
                  <a:pt x="233547" y="732721"/>
                </a:cubicBezTo>
                <a:cubicBezTo>
                  <a:pt x="200739" y="826384"/>
                  <a:pt x="45164" y="1275646"/>
                  <a:pt x="14472" y="1361371"/>
                </a:cubicBezTo>
                <a:cubicBezTo>
                  <a:pt x="-16220" y="1447096"/>
                  <a:pt x="4947" y="1381479"/>
                  <a:pt x="49397" y="1247071"/>
                </a:cubicBezTo>
                <a:cubicBezTo>
                  <a:pt x="93847" y="1112663"/>
                  <a:pt x="199151" y="759708"/>
                  <a:pt x="281172" y="554921"/>
                </a:cubicBezTo>
                <a:cubicBezTo>
                  <a:pt x="363193" y="350134"/>
                  <a:pt x="528293" y="47979"/>
                  <a:pt x="547872" y="5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52BC07D6-16BF-863F-5480-D154436AE2B5}"/>
              </a:ext>
            </a:extLst>
          </p:cNvPr>
          <p:cNvSpPr/>
          <p:nvPr/>
        </p:nvSpPr>
        <p:spPr>
          <a:xfrm>
            <a:off x="6211091" y="9808332"/>
            <a:ext cx="549114" cy="1264326"/>
          </a:xfrm>
          <a:custGeom>
            <a:avLst/>
            <a:gdLst>
              <a:gd name="connsiteX0" fmla="*/ 548484 w 549114"/>
              <a:gd name="connsiteY0" fmla="*/ 2418 h 1264326"/>
              <a:gd name="connsiteX1" fmla="*/ 386559 w 549114"/>
              <a:gd name="connsiteY1" fmla="*/ 326268 h 1264326"/>
              <a:gd name="connsiteX2" fmla="*/ 186534 w 549114"/>
              <a:gd name="connsiteY2" fmla="*/ 789818 h 1264326"/>
              <a:gd name="connsiteX3" fmla="*/ 256384 w 549114"/>
              <a:gd name="connsiteY3" fmla="*/ 710443 h 1264326"/>
              <a:gd name="connsiteX4" fmla="*/ 5559 w 549114"/>
              <a:gd name="connsiteY4" fmla="*/ 1247018 h 1264326"/>
              <a:gd name="connsiteX5" fmla="*/ 100809 w 549114"/>
              <a:gd name="connsiteY5" fmla="*/ 1078743 h 1264326"/>
              <a:gd name="connsiteX6" fmla="*/ 310359 w 549114"/>
              <a:gd name="connsiteY6" fmla="*/ 545343 h 1264326"/>
              <a:gd name="connsiteX7" fmla="*/ 437359 w 549114"/>
              <a:gd name="connsiteY7" fmla="*/ 196093 h 1264326"/>
              <a:gd name="connsiteX8" fmla="*/ 548484 w 549114"/>
              <a:gd name="connsiteY8" fmla="*/ 2418 h 126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114" h="1264326">
                <a:moveTo>
                  <a:pt x="548484" y="2418"/>
                </a:moveTo>
                <a:cubicBezTo>
                  <a:pt x="540017" y="24114"/>
                  <a:pt x="446884" y="195035"/>
                  <a:pt x="386559" y="326268"/>
                </a:cubicBezTo>
                <a:cubicBezTo>
                  <a:pt x="326234" y="457501"/>
                  <a:pt x="208230" y="725789"/>
                  <a:pt x="186534" y="789818"/>
                </a:cubicBezTo>
                <a:cubicBezTo>
                  <a:pt x="164838" y="853847"/>
                  <a:pt x="286547" y="634243"/>
                  <a:pt x="256384" y="710443"/>
                </a:cubicBezTo>
                <a:cubicBezTo>
                  <a:pt x="226221" y="786643"/>
                  <a:pt x="31488" y="1185635"/>
                  <a:pt x="5559" y="1247018"/>
                </a:cubicBezTo>
                <a:cubicBezTo>
                  <a:pt x="-20370" y="1308401"/>
                  <a:pt x="50009" y="1195689"/>
                  <a:pt x="100809" y="1078743"/>
                </a:cubicBezTo>
                <a:cubicBezTo>
                  <a:pt x="151609" y="961797"/>
                  <a:pt x="254267" y="692451"/>
                  <a:pt x="310359" y="545343"/>
                </a:cubicBezTo>
                <a:cubicBezTo>
                  <a:pt x="366451" y="398235"/>
                  <a:pt x="396613" y="282347"/>
                  <a:pt x="437359" y="196093"/>
                </a:cubicBezTo>
                <a:cubicBezTo>
                  <a:pt x="478105" y="109839"/>
                  <a:pt x="556951" y="-19278"/>
                  <a:pt x="548484" y="2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1AC1FE26-44C5-FEC7-EEE7-31BBDB34D302}"/>
              </a:ext>
            </a:extLst>
          </p:cNvPr>
          <p:cNvSpPr/>
          <p:nvPr/>
        </p:nvSpPr>
        <p:spPr>
          <a:xfrm>
            <a:off x="5834956" y="11029343"/>
            <a:ext cx="381699" cy="1137291"/>
          </a:xfrm>
          <a:custGeom>
            <a:avLst/>
            <a:gdLst>
              <a:gd name="connsiteX0" fmla="*/ 381694 w 381699"/>
              <a:gd name="connsiteY0" fmla="*/ 607 h 1137291"/>
              <a:gd name="connsiteX1" fmla="*/ 194369 w 381699"/>
              <a:gd name="connsiteY1" fmla="*/ 356207 h 1137291"/>
              <a:gd name="connsiteX2" fmla="*/ 38794 w 381699"/>
              <a:gd name="connsiteY2" fmla="*/ 746732 h 1137291"/>
              <a:gd name="connsiteX3" fmla="*/ 7044 w 381699"/>
              <a:gd name="connsiteY3" fmla="*/ 978507 h 1137291"/>
              <a:gd name="connsiteX4" fmla="*/ 694 w 381699"/>
              <a:gd name="connsiteY4" fmla="*/ 1137257 h 1137291"/>
              <a:gd name="connsiteX5" fmla="*/ 10219 w 381699"/>
              <a:gd name="connsiteY5" fmla="*/ 965807 h 1137291"/>
              <a:gd name="connsiteX6" fmla="*/ 89594 w 381699"/>
              <a:gd name="connsiteY6" fmla="*/ 641957 h 1137291"/>
              <a:gd name="connsiteX7" fmla="*/ 261044 w 381699"/>
              <a:gd name="connsiteY7" fmla="*/ 153007 h 1137291"/>
              <a:gd name="connsiteX8" fmla="*/ 200719 w 381699"/>
              <a:gd name="connsiteY8" fmla="*/ 267307 h 1137291"/>
              <a:gd name="connsiteX9" fmla="*/ 381694 w 381699"/>
              <a:gd name="connsiteY9" fmla="*/ 607 h 113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1699" h="1137291">
                <a:moveTo>
                  <a:pt x="381694" y="607"/>
                </a:moveTo>
                <a:cubicBezTo>
                  <a:pt x="380636" y="15424"/>
                  <a:pt x="251519" y="231853"/>
                  <a:pt x="194369" y="356207"/>
                </a:cubicBezTo>
                <a:cubicBezTo>
                  <a:pt x="137219" y="480561"/>
                  <a:pt x="70015" y="643015"/>
                  <a:pt x="38794" y="746732"/>
                </a:cubicBezTo>
                <a:cubicBezTo>
                  <a:pt x="7573" y="850449"/>
                  <a:pt x="13394" y="913420"/>
                  <a:pt x="7044" y="978507"/>
                </a:cubicBezTo>
                <a:cubicBezTo>
                  <a:pt x="694" y="1043594"/>
                  <a:pt x="165" y="1139374"/>
                  <a:pt x="694" y="1137257"/>
                </a:cubicBezTo>
                <a:cubicBezTo>
                  <a:pt x="1223" y="1135140"/>
                  <a:pt x="-4598" y="1048357"/>
                  <a:pt x="10219" y="965807"/>
                </a:cubicBezTo>
                <a:cubicBezTo>
                  <a:pt x="25036" y="883257"/>
                  <a:pt x="47790" y="777424"/>
                  <a:pt x="89594" y="641957"/>
                </a:cubicBezTo>
                <a:cubicBezTo>
                  <a:pt x="131398" y="506490"/>
                  <a:pt x="242523" y="215449"/>
                  <a:pt x="261044" y="153007"/>
                </a:cubicBezTo>
                <a:cubicBezTo>
                  <a:pt x="279565" y="90565"/>
                  <a:pt x="180611" y="287944"/>
                  <a:pt x="200719" y="267307"/>
                </a:cubicBezTo>
                <a:cubicBezTo>
                  <a:pt x="220827" y="246670"/>
                  <a:pt x="382752" y="-14210"/>
                  <a:pt x="381694" y="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9320D994-899D-11DA-AED3-FEAC58BE32DA}"/>
              </a:ext>
            </a:extLst>
          </p:cNvPr>
          <p:cNvSpPr/>
          <p:nvPr/>
        </p:nvSpPr>
        <p:spPr>
          <a:xfrm>
            <a:off x="5653967" y="6635198"/>
            <a:ext cx="115297" cy="1624055"/>
          </a:xfrm>
          <a:custGeom>
            <a:avLst/>
            <a:gdLst>
              <a:gd name="connsiteX0" fmla="*/ 111833 w 115297"/>
              <a:gd name="connsiteY0" fmla="*/ 10077 h 1624055"/>
              <a:gd name="connsiteX1" fmla="*/ 45158 w 115297"/>
              <a:gd name="connsiteY1" fmla="*/ 797477 h 1624055"/>
              <a:gd name="connsiteX2" fmla="*/ 73733 w 115297"/>
              <a:gd name="connsiteY2" fmla="*/ 695877 h 1624055"/>
              <a:gd name="connsiteX3" fmla="*/ 38808 w 115297"/>
              <a:gd name="connsiteY3" fmla="*/ 1038777 h 1624055"/>
              <a:gd name="connsiteX4" fmla="*/ 708 w 115297"/>
              <a:gd name="connsiteY4" fmla="*/ 1613452 h 1624055"/>
              <a:gd name="connsiteX5" fmla="*/ 16583 w 115297"/>
              <a:gd name="connsiteY5" fmla="*/ 1365802 h 1624055"/>
              <a:gd name="connsiteX6" fmla="*/ 48333 w 115297"/>
              <a:gd name="connsiteY6" fmla="*/ 800652 h 1624055"/>
              <a:gd name="connsiteX7" fmla="*/ 99133 w 115297"/>
              <a:gd name="connsiteY7" fmla="*/ 378377 h 1624055"/>
              <a:gd name="connsiteX8" fmla="*/ 111833 w 115297"/>
              <a:gd name="connsiteY8" fmla="*/ 10077 h 162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97" h="1624055">
                <a:moveTo>
                  <a:pt x="111833" y="10077"/>
                </a:moveTo>
                <a:cubicBezTo>
                  <a:pt x="102837" y="79927"/>
                  <a:pt x="51508" y="683177"/>
                  <a:pt x="45158" y="797477"/>
                </a:cubicBezTo>
                <a:cubicBezTo>
                  <a:pt x="38808" y="911777"/>
                  <a:pt x="74791" y="655660"/>
                  <a:pt x="73733" y="695877"/>
                </a:cubicBezTo>
                <a:cubicBezTo>
                  <a:pt x="72675" y="736094"/>
                  <a:pt x="50979" y="885848"/>
                  <a:pt x="38808" y="1038777"/>
                </a:cubicBezTo>
                <a:cubicBezTo>
                  <a:pt x="26637" y="1191706"/>
                  <a:pt x="4412" y="1558948"/>
                  <a:pt x="708" y="1613452"/>
                </a:cubicBezTo>
                <a:cubicBezTo>
                  <a:pt x="-2996" y="1667956"/>
                  <a:pt x="8646" y="1501269"/>
                  <a:pt x="16583" y="1365802"/>
                </a:cubicBezTo>
                <a:cubicBezTo>
                  <a:pt x="24520" y="1230335"/>
                  <a:pt x="34575" y="965223"/>
                  <a:pt x="48333" y="800652"/>
                </a:cubicBezTo>
                <a:cubicBezTo>
                  <a:pt x="62091" y="636081"/>
                  <a:pt x="87491" y="504848"/>
                  <a:pt x="99133" y="378377"/>
                </a:cubicBezTo>
                <a:cubicBezTo>
                  <a:pt x="110775" y="251906"/>
                  <a:pt x="120829" y="-59773"/>
                  <a:pt x="111833" y="10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FB62A8DA-16C5-45D1-3A3D-360D33298DD2}"/>
              </a:ext>
            </a:extLst>
          </p:cNvPr>
          <p:cNvSpPr/>
          <p:nvPr/>
        </p:nvSpPr>
        <p:spPr>
          <a:xfrm>
            <a:off x="5635138" y="7947985"/>
            <a:ext cx="54534" cy="1349636"/>
          </a:xfrm>
          <a:custGeom>
            <a:avLst/>
            <a:gdLst>
              <a:gd name="connsiteX0" fmla="*/ 54462 w 54534"/>
              <a:gd name="connsiteY0" fmla="*/ 18090 h 1349636"/>
              <a:gd name="connsiteX1" fmla="*/ 13187 w 54534"/>
              <a:gd name="connsiteY1" fmla="*/ 859465 h 1349636"/>
              <a:gd name="connsiteX2" fmla="*/ 487 w 54534"/>
              <a:gd name="connsiteY2" fmla="*/ 1046790 h 1349636"/>
              <a:gd name="connsiteX3" fmla="*/ 6837 w 54534"/>
              <a:gd name="connsiteY3" fmla="*/ 1342065 h 1349636"/>
              <a:gd name="connsiteX4" fmla="*/ 487 w 54534"/>
              <a:gd name="connsiteY4" fmla="*/ 1180140 h 1349636"/>
              <a:gd name="connsiteX5" fmla="*/ 22712 w 54534"/>
              <a:gd name="connsiteY5" fmla="*/ 351465 h 1349636"/>
              <a:gd name="connsiteX6" fmla="*/ 54462 w 54534"/>
              <a:gd name="connsiteY6" fmla="*/ 18090 h 134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34" h="1349636">
                <a:moveTo>
                  <a:pt x="54462" y="18090"/>
                </a:moveTo>
                <a:cubicBezTo>
                  <a:pt x="52875" y="102757"/>
                  <a:pt x="22183" y="688015"/>
                  <a:pt x="13187" y="859465"/>
                </a:cubicBezTo>
                <a:cubicBezTo>
                  <a:pt x="4191" y="1030915"/>
                  <a:pt x="1545" y="966357"/>
                  <a:pt x="487" y="1046790"/>
                </a:cubicBezTo>
                <a:cubicBezTo>
                  <a:pt x="-571" y="1127223"/>
                  <a:pt x="6837" y="1319840"/>
                  <a:pt x="6837" y="1342065"/>
                </a:cubicBezTo>
                <a:cubicBezTo>
                  <a:pt x="6837" y="1364290"/>
                  <a:pt x="-2159" y="1345240"/>
                  <a:pt x="487" y="1180140"/>
                </a:cubicBezTo>
                <a:cubicBezTo>
                  <a:pt x="3133" y="1015040"/>
                  <a:pt x="14245" y="539848"/>
                  <a:pt x="22712" y="351465"/>
                </a:cubicBezTo>
                <a:cubicBezTo>
                  <a:pt x="31179" y="163082"/>
                  <a:pt x="56049" y="-66577"/>
                  <a:pt x="54462" y="18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731BBB28-A6E8-BC93-B2DC-E9DFAE44A50A}"/>
              </a:ext>
            </a:extLst>
          </p:cNvPr>
          <p:cNvSpPr/>
          <p:nvPr/>
        </p:nvSpPr>
        <p:spPr>
          <a:xfrm>
            <a:off x="5623867" y="9362538"/>
            <a:ext cx="76382" cy="1510472"/>
          </a:xfrm>
          <a:custGeom>
            <a:avLst/>
            <a:gdLst>
              <a:gd name="connsiteX0" fmla="*/ 33983 w 76382"/>
              <a:gd name="connsiteY0" fmla="*/ 537 h 1510472"/>
              <a:gd name="connsiteX1" fmla="*/ 2233 w 76382"/>
              <a:gd name="connsiteY1" fmla="*/ 222787 h 1510472"/>
              <a:gd name="connsiteX2" fmla="*/ 5408 w 76382"/>
              <a:gd name="connsiteY2" fmla="*/ 797462 h 1510472"/>
              <a:gd name="connsiteX3" fmla="*/ 27633 w 76382"/>
              <a:gd name="connsiteY3" fmla="*/ 635537 h 1510472"/>
              <a:gd name="connsiteX4" fmla="*/ 30808 w 76382"/>
              <a:gd name="connsiteY4" fmla="*/ 962562 h 1510472"/>
              <a:gd name="connsiteX5" fmla="*/ 68908 w 76382"/>
              <a:gd name="connsiteY5" fmla="*/ 1483262 h 1510472"/>
              <a:gd name="connsiteX6" fmla="*/ 72083 w 76382"/>
              <a:gd name="connsiteY6" fmla="*/ 1321337 h 1510472"/>
              <a:gd name="connsiteX7" fmla="*/ 21283 w 76382"/>
              <a:gd name="connsiteY7" fmla="*/ 346612 h 1510472"/>
              <a:gd name="connsiteX8" fmla="*/ 21283 w 76382"/>
              <a:gd name="connsiteY8" fmla="*/ 165637 h 1510472"/>
              <a:gd name="connsiteX9" fmla="*/ 33983 w 76382"/>
              <a:gd name="connsiteY9" fmla="*/ 537 h 151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382" h="1510472">
                <a:moveTo>
                  <a:pt x="33983" y="537"/>
                </a:moveTo>
                <a:cubicBezTo>
                  <a:pt x="30808" y="10062"/>
                  <a:pt x="6995" y="89966"/>
                  <a:pt x="2233" y="222787"/>
                </a:cubicBezTo>
                <a:cubicBezTo>
                  <a:pt x="-2529" y="355608"/>
                  <a:pt x="1175" y="728670"/>
                  <a:pt x="5408" y="797462"/>
                </a:cubicBezTo>
                <a:cubicBezTo>
                  <a:pt x="9641" y="866254"/>
                  <a:pt x="23400" y="608020"/>
                  <a:pt x="27633" y="635537"/>
                </a:cubicBezTo>
                <a:cubicBezTo>
                  <a:pt x="31866" y="663054"/>
                  <a:pt x="23929" y="821275"/>
                  <a:pt x="30808" y="962562"/>
                </a:cubicBezTo>
                <a:cubicBezTo>
                  <a:pt x="37687" y="1103849"/>
                  <a:pt x="62029" y="1423466"/>
                  <a:pt x="68908" y="1483262"/>
                </a:cubicBezTo>
                <a:cubicBezTo>
                  <a:pt x="75787" y="1543058"/>
                  <a:pt x="80021" y="1510779"/>
                  <a:pt x="72083" y="1321337"/>
                </a:cubicBezTo>
                <a:cubicBezTo>
                  <a:pt x="64145" y="1131895"/>
                  <a:pt x="29750" y="539229"/>
                  <a:pt x="21283" y="346612"/>
                </a:cubicBezTo>
                <a:cubicBezTo>
                  <a:pt x="12816" y="153995"/>
                  <a:pt x="17050" y="220670"/>
                  <a:pt x="21283" y="165637"/>
                </a:cubicBezTo>
                <a:cubicBezTo>
                  <a:pt x="25516" y="110604"/>
                  <a:pt x="37158" y="-8988"/>
                  <a:pt x="33983" y="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40C605EA-16ED-1834-AA71-589C3365C7FE}"/>
              </a:ext>
            </a:extLst>
          </p:cNvPr>
          <p:cNvSpPr/>
          <p:nvPr/>
        </p:nvSpPr>
        <p:spPr>
          <a:xfrm>
            <a:off x="5695120" y="10948215"/>
            <a:ext cx="158476" cy="1289595"/>
          </a:xfrm>
          <a:custGeom>
            <a:avLst/>
            <a:gdLst>
              <a:gd name="connsiteX0" fmla="*/ 13530 w 158476"/>
              <a:gd name="connsiteY0" fmla="*/ 5535 h 1289595"/>
              <a:gd name="connsiteX1" fmla="*/ 830 w 158476"/>
              <a:gd name="connsiteY1" fmla="*/ 215085 h 1289595"/>
              <a:gd name="connsiteX2" fmla="*/ 7180 w 158476"/>
              <a:gd name="connsiteY2" fmla="*/ 453210 h 1289595"/>
              <a:gd name="connsiteX3" fmla="*/ 54805 w 158476"/>
              <a:gd name="connsiteY3" fmla="*/ 837385 h 1289595"/>
              <a:gd name="connsiteX4" fmla="*/ 48455 w 158476"/>
              <a:gd name="connsiteY4" fmla="*/ 773885 h 1289595"/>
              <a:gd name="connsiteX5" fmla="*/ 156405 w 158476"/>
              <a:gd name="connsiteY5" fmla="*/ 1262835 h 1289595"/>
              <a:gd name="connsiteX6" fmla="*/ 111955 w 158476"/>
              <a:gd name="connsiteY6" fmla="*/ 1158060 h 1289595"/>
              <a:gd name="connsiteX7" fmla="*/ 19880 w 158476"/>
              <a:gd name="connsiteY7" fmla="*/ 592910 h 1289595"/>
              <a:gd name="connsiteX8" fmla="*/ 26230 w 158476"/>
              <a:gd name="connsiteY8" fmla="*/ 446860 h 1289595"/>
              <a:gd name="connsiteX9" fmla="*/ 13530 w 158476"/>
              <a:gd name="connsiteY9" fmla="*/ 5535 h 128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476" h="1289595">
                <a:moveTo>
                  <a:pt x="13530" y="5535"/>
                </a:moveTo>
                <a:cubicBezTo>
                  <a:pt x="9297" y="-33094"/>
                  <a:pt x="1888" y="140473"/>
                  <a:pt x="830" y="215085"/>
                </a:cubicBezTo>
                <a:cubicBezTo>
                  <a:pt x="-228" y="289697"/>
                  <a:pt x="-1816" y="349493"/>
                  <a:pt x="7180" y="453210"/>
                </a:cubicBezTo>
                <a:cubicBezTo>
                  <a:pt x="16176" y="556927"/>
                  <a:pt x="47926" y="783939"/>
                  <a:pt x="54805" y="837385"/>
                </a:cubicBezTo>
                <a:cubicBezTo>
                  <a:pt x="61684" y="890831"/>
                  <a:pt x="31522" y="702977"/>
                  <a:pt x="48455" y="773885"/>
                </a:cubicBezTo>
                <a:cubicBezTo>
                  <a:pt x="65388" y="844793"/>
                  <a:pt x="145822" y="1198806"/>
                  <a:pt x="156405" y="1262835"/>
                </a:cubicBezTo>
                <a:cubicBezTo>
                  <a:pt x="166988" y="1326864"/>
                  <a:pt x="134709" y="1269714"/>
                  <a:pt x="111955" y="1158060"/>
                </a:cubicBezTo>
                <a:cubicBezTo>
                  <a:pt x="89201" y="1046406"/>
                  <a:pt x="34167" y="711443"/>
                  <a:pt x="19880" y="592910"/>
                </a:cubicBezTo>
                <a:cubicBezTo>
                  <a:pt x="5593" y="474377"/>
                  <a:pt x="27288" y="544227"/>
                  <a:pt x="26230" y="446860"/>
                </a:cubicBezTo>
                <a:cubicBezTo>
                  <a:pt x="25172" y="349493"/>
                  <a:pt x="17763" y="44164"/>
                  <a:pt x="13530" y="5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320727EF-181B-5013-9AE1-77F1D704CED7}"/>
              </a:ext>
            </a:extLst>
          </p:cNvPr>
          <p:cNvSpPr/>
          <p:nvPr/>
        </p:nvSpPr>
        <p:spPr>
          <a:xfrm>
            <a:off x="5739689" y="11160065"/>
            <a:ext cx="82819" cy="704957"/>
          </a:xfrm>
          <a:custGeom>
            <a:avLst/>
            <a:gdLst>
              <a:gd name="connsiteX0" fmla="*/ 29286 w 82819"/>
              <a:gd name="connsiteY0" fmla="*/ 60 h 704957"/>
              <a:gd name="connsiteX1" fmla="*/ 16586 w 82819"/>
              <a:gd name="connsiteY1" fmla="*/ 330260 h 704957"/>
              <a:gd name="connsiteX2" fmla="*/ 80086 w 82819"/>
              <a:gd name="connsiteY2" fmla="*/ 695385 h 704957"/>
              <a:gd name="connsiteX3" fmla="*/ 64211 w 82819"/>
              <a:gd name="connsiteY3" fmla="*/ 577910 h 704957"/>
              <a:gd name="connsiteX4" fmla="*/ 711 w 82819"/>
              <a:gd name="connsiteY4" fmla="*/ 355660 h 704957"/>
              <a:gd name="connsiteX5" fmla="*/ 29286 w 82819"/>
              <a:gd name="connsiteY5" fmla="*/ 60 h 70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819" h="704957">
                <a:moveTo>
                  <a:pt x="29286" y="60"/>
                </a:moveTo>
                <a:cubicBezTo>
                  <a:pt x="31932" y="-4173"/>
                  <a:pt x="8119" y="214372"/>
                  <a:pt x="16586" y="330260"/>
                </a:cubicBezTo>
                <a:cubicBezTo>
                  <a:pt x="25053" y="446148"/>
                  <a:pt x="72149" y="654110"/>
                  <a:pt x="80086" y="695385"/>
                </a:cubicBezTo>
                <a:cubicBezTo>
                  <a:pt x="88023" y="736660"/>
                  <a:pt x="77440" y="634531"/>
                  <a:pt x="64211" y="577910"/>
                </a:cubicBezTo>
                <a:cubicBezTo>
                  <a:pt x="50982" y="521289"/>
                  <a:pt x="6532" y="456202"/>
                  <a:pt x="711" y="355660"/>
                </a:cubicBezTo>
                <a:cubicBezTo>
                  <a:pt x="-5110" y="255118"/>
                  <a:pt x="26640" y="4293"/>
                  <a:pt x="29286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F68C5093-5B46-5636-71AB-ADAF22F5BBEA}"/>
              </a:ext>
            </a:extLst>
          </p:cNvPr>
          <p:cNvSpPr/>
          <p:nvPr/>
        </p:nvSpPr>
        <p:spPr>
          <a:xfrm>
            <a:off x="1003133" y="7115263"/>
            <a:ext cx="1383872" cy="584412"/>
          </a:xfrm>
          <a:custGeom>
            <a:avLst/>
            <a:gdLst>
              <a:gd name="connsiteX0" fmla="*/ 167 w 1383872"/>
              <a:gd name="connsiteY0" fmla="*/ 584112 h 584412"/>
              <a:gd name="connsiteX1" fmla="*/ 692317 w 1383872"/>
              <a:gd name="connsiteY1" fmla="*/ 307887 h 584412"/>
              <a:gd name="connsiteX2" fmla="*/ 635167 w 1383872"/>
              <a:gd name="connsiteY2" fmla="*/ 336462 h 584412"/>
              <a:gd name="connsiteX3" fmla="*/ 1378117 w 1383872"/>
              <a:gd name="connsiteY3" fmla="*/ 3087 h 584412"/>
              <a:gd name="connsiteX4" fmla="*/ 968542 w 1383872"/>
              <a:gd name="connsiteY4" fmla="*/ 174537 h 584412"/>
              <a:gd name="connsiteX5" fmla="*/ 762167 w 1383872"/>
              <a:gd name="connsiteY5" fmla="*/ 247562 h 584412"/>
              <a:gd name="connsiteX6" fmla="*/ 167 w 1383872"/>
              <a:gd name="connsiteY6" fmla="*/ 584112 h 584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3872" h="584412">
                <a:moveTo>
                  <a:pt x="167" y="584112"/>
                </a:moveTo>
                <a:cubicBezTo>
                  <a:pt x="-11475" y="594166"/>
                  <a:pt x="586484" y="349162"/>
                  <a:pt x="692317" y="307887"/>
                </a:cubicBezTo>
                <a:cubicBezTo>
                  <a:pt x="798150" y="266612"/>
                  <a:pt x="635167" y="336462"/>
                  <a:pt x="635167" y="336462"/>
                </a:cubicBezTo>
                <a:lnTo>
                  <a:pt x="1378117" y="3087"/>
                </a:lnTo>
                <a:cubicBezTo>
                  <a:pt x="1433679" y="-23900"/>
                  <a:pt x="1071200" y="133791"/>
                  <a:pt x="968542" y="174537"/>
                </a:cubicBezTo>
                <a:cubicBezTo>
                  <a:pt x="865884" y="215283"/>
                  <a:pt x="924092" y="179829"/>
                  <a:pt x="762167" y="247562"/>
                </a:cubicBezTo>
                <a:cubicBezTo>
                  <a:pt x="600242" y="315295"/>
                  <a:pt x="11809" y="574058"/>
                  <a:pt x="167" y="584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95CE5E3-6AAB-E3F3-1E0F-B53848AA6E36}"/>
              </a:ext>
            </a:extLst>
          </p:cNvPr>
          <p:cNvSpPr/>
          <p:nvPr/>
        </p:nvSpPr>
        <p:spPr>
          <a:xfrm>
            <a:off x="726515" y="7694831"/>
            <a:ext cx="315132" cy="1417102"/>
          </a:xfrm>
          <a:custGeom>
            <a:avLst/>
            <a:gdLst>
              <a:gd name="connsiteX0" fmla="*/ 314885 w 315132"/>
              <a:gd name="connsiteY0" fmla="*/ 1369 h 1417102"/>
              <a:gd name="connsiteX1" fmla="*/ 162485 w 315132"/>
              <a:gd name="connsiteY1" fmla="*/ 96619 h 1417102"/>
              <a:gd name="connsiteX2" fmla="*/ 67235 w 315132"/>
              <a:gd name="connsiteY2" fmla="*/ 287119 h 1417102"/>
              <a:gd name="connsiteX3" fmla="*/ 143435 w 315132"/>
              <a:gd name="connsiteY3" fmla="*/ 220444 h 1417102"/>
              <a:gd name="connsiteX4" fmla="*/ 67235 w 315132"/>
              <a:gd name="connsiteY4" fmla="*/ 477619 h 1417102"/>
              <a:gd name="connsiteX5" fmla="*/ 48185 w 315132"/>
              <a:gd name="connsiteY5" fmla="*/ 674469 h 1417102"/>
              <a:gd name="connsiteX6" fmla="*/ 560 w 315132"/>
              <a:gd name="connsiteY6" fmla="*/ 1385669 h 1417102"/>
              <a:gd name="connsiteX7" fmla="*/ 25960 w 315132"/>
              <a:gd name="connsiteY7" fmla="*/ 1201519 h 1417102"/>
              <a:gd name="connsiteX8" fmla="*/ 83110 w 315132"/>
              <a:gd name="connsiteY8" fmla="*/ 398244 h 1417102"/>
              <a:gd name="connsiteX9" fmla="*/ 83110 w 315132"/>
              <a:gd name="connsiteY9" fmla="*/ 318869 h 1417102"/>
              <a:gd name="connsiteX10" fmla="*/ 124385 w 315132"/>
              <a:gd name="connsiteY10" fmla="*/ 163294 h 1417102"/>
              <a:gd name="connsiteX11" fmla="*/ 314885 w 315132"/>
              <a:gd name="connsiteY11" fmla="*/ 1369 h 141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5132" h="1417102">
                <a:moveTo>
                  <a:pt x="314885" y="1369"/>
                </a:moveTo>
                <a:cubicBezTo>
                  <a:pt x="321235" y="-9743"/>
                  <a:pt x="203760" y="48994"/>
                  <a:pt x="162485" y="96619"/>
                </a:cubicBezTo>
                <a:cubicBezTo>
                  <a:pt x="121210" y="144244"/>
                  <a:pt x="70410" y="266482"/>
                  <a:pt x="67235" y="287119"/>
                </a:cubicBezTo>
                <a:cubicBezTo>
                  <a:pt x="64060" y="307757"/>
                  <a:pt x="143435" y="188694"/>
                  <a:pt x="143435" y="220444"/>
                </a:cubicBezTo>
                <a:cubicBezTo>
                  <a:pt x="143435" y="252194"/>
                  <a:pt x="83110" y="401948"/>
                  <a:pt x="67235" y="477619"/>
                </a:cubicBezTo>
                <a:cubicBezTo>
                  <a:pt x="51360" y="553290"/>
                  <a:pt x="59297" y="523127"/>
                  <a:pt x="48185" y="674469"/>
                </a:cubicBezTo>
                <a:cubicBezTo>
                  <a:pt x="37072" y="825811"/>
                  <a:pt x="4264" y="1297827"/>
                  <a:pt x="560" y="1385669"/>
                </a:cubicBezTo>
                <a:cubicBezTo>
                  <a:pt x="-3144" y="1473511"/>
                  <a:pt x="12202" y="1366090"/>
                  <a:pt x="25960" y="1201519"/>
                </a:cubicBezTo>
                <a:cubicBezTo>
                  <a:pt x="39718" y="1036948"/>
                  <a:pt x="73585" y="545352"/>
                  <a:pt x="83110" y="398244"/>
                </a:cubicBezTo>
                <a:cubicBezTo>
                  <a:pt x="92635" y="251136"/>
                  <a:pt x="76231" y="358027"/>
                  <a:pt x="83110" y="318869"/>
                </a:cubicBezTo>
                <a:cubicBezTo>
                  <a:pt x="89989" y="279711"/>
                  <a:pt x="89989" y="213036"/>
                  <a:pt x="124385" y="163294"/>
                </a:cubicBezTo>
                <a:cubicBezTo>
                  <a:pt x="158781" y="113552"/>
                  <a:pt x="308535" y="12481"/>
                  <a:pt x="314885" y="1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0852C7C2-CC72-DE6A-C637-2D2FF05F9469}"/>
              </a:ext>
            </a:extLst>
          </p:cNvPr>
          <p:cNvSpPr/>
          <p:nvPr/>
        </p:nvSpPr>
        <p:spPr>
          <a:xfrm>
            <a:off x="571454" y="9149763"/>
            <a:ext cx="191107" cy="1254741"/>
          </a:xfrm>
          <a:custGeom>
            <a:avLst/>
            <a:gdLst>
              <a:gd name="connsiteX0" fmla="*/ 190546 w 191107"/>
              <a:gd name="connsiteY0" fmla="*/ 587 h 1254741"/>
              <a:gd name="connsiteX1" fmla="*/ 130221 w 191107"/>
              <a:gd name="connsiteY1" fmla="*/ 200612 h 1254741"/>
              <a:gd name="connsiteX2" fmla="*/ 85771 w 191107"/>
              <a:gd name="connsiteY2" fmla="*/ 454612 h 1254741"/>
              <a:gd name="connsiteX3" fmla="*/ 117521 w 191107"/>
              <a:gd name="connsiteY3" fmla="*/ 835612 h 1254741"/>
              <a:gd name="connsiteX4" fmla="*/ 57196 w 191107"/>
              <a:gd name="connsiteY4" fmla="*/ 1095962 h 1254741"/>
              <a:gd name="connsiteX5" fmla="*/ 46 w 191107"/>
              <a:gd name="connsiteY5" fmla="*/ 1254712 h 1254741"/>
              <a:gd name="connsiteX6" fmla="*/ 66721 w 191107"/>
              <a:gd name="connsiteY6" fmla="*/ 1105487 h 1254741"/>
              <a:gd name="connsiteX7" fmla="*/ 142921 w 191107"/>
              <a:gd name="connsiteY7" fmla="*/ 721312 h 1254741"/>
              <a:gd name="connsiteX8" fmla="*/ 92121 w 191107"/>
              <a:gd name="connsiteY8" fmla="*/ 264112 h 1254741"/>
              <a:gd name="connsiteX9" fmla="*/ 190546 w 191107"/>
              <a:gd name="connsiteY9" fmla="*/ 587 h 125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107" h="1254741">
                <a:moveTo>
                  <a:pt x="190546" y="587"/>
                </a:moveTo>
                <a:cubicBezTo>
                  <a:pt x="196896" y="-9996"/>
                  <a:pt x="147683" y="124941"/>
                  <a:pt x="130221" y="200612"/>
                </a:cubicBezTo>
                <a:cubicBezTo>
                  <a:pt x="112758" y="276283"/>
                  <a:pt x="87888" y="348779"/>
                  <a:pt x="85771" y="454612"/>
                </a:cubicBezTo>
                <a:cubicBezTo>
                  <a:pt x="83654" y="560445"/>
                  <a:pt x="122283" y="728720"/>
                  <a:pt x="117521" y="835612"/>
                </a:cubicBezTo>
                <a:cubicBezTo>
                  <a:pt x="112758" y="942504"/>
                  <a:pt x="76775" y="1026112"/>
                  <a:pt x="57196" y="1095962"/>
                </a:cubicBezTo>
                <a:cubicBezTo>
                  <a:pt x="37617" y="1165812"/>
                  <a:pt x="-1541" y="1253125"/>
                  <a:pt x="46" y="1254712"/>
                </a:cubicBezTo>
                <a:cubicBezTo>
                  <a:pt x="1633" y="1256299"/>
                  <a:pt x="42908" y="1194387"/>
                  <a:pt x="66721" y="1105487"/>
                </a:cubicBezTo>
                <a:cubicBezTo>
                  <a:pt x="90533" y="1016587"/>
                  <a:pt x="138688" y="861541"/>
                  <a:pt x="142921" y="721312"/>
                </a:cubicBezTo>
                <a:cubicBezTo>
                  <a:pt x="147154" y="581083"/>
                  <a:pt x="81009" y="383704"/>
                  <a:pt x="92121" y="264112"/>
                </a:cubicBezTo>
                <a:cubicBezTo>
                  <a:pt x="103233" y="144520"/>
                  <a:pt x="184196" y="11170"/>
                  <a:pt x="190546" y="5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26AAD0B3-50D9-D334-F9A6-AF878939CB94}"/>
              </a:ext>
            </a:extLst>
          </p:cNvPr>
          <p:cNvSpPr/>
          <p:nvPr/>
        </p:nvSpPr>
        <p:spPr>
          <a:xfrm>
            <a:off x="1965325" y="8118475"/>
            <a:ext cx="504629" cy="1400068"/>
          </a:xfrm>
          <a:custGeom>
            <a:avLst/>
            <a:gdLst>
              <a:gd name="connsiteX0" fmla="*/ 0 w 504629"/>
              <a:gd name="connsiteY0" fmla="*/ 0 h 1400068"/>
              <a:gd name="connsiteX1" fmla="*/ 41275 w 504629"/>
              <a:gd name="connsiteY1" fmla="*/ 288925 h 1400068"/>
              <a:gd name="connsiteX2" fmla="*/ 250825 w 504629"/>
              <a:gd name="connsiteY2" fmla="*/ 835025 h 1400068"/>
              <a:gd name="connsiteX3" fmla="*/ 244475 w 504629"/>
              <a:gd name="connsiteY3" fmla="*/ 755650 h 1400068"/>
              <a:gd name="connsiteX4" fmla="*/ 488950 w 504629"/>
              <a:gd name="connsiteY4" fmla="*/ 1365250 h 1400068"/>
              <a:gd name="connsiteX5" fmla="*/ 450850 w 504629"/>
              <a:gd name="connsiteY5" fmla="*/ 1260475 h 1400068"/>
              <a:gd name="connsiteX6" fmla="*/ 212725 w 504629"/>
              <a:gd name="connsiteY6" fmla="*/ 720725 h 1400068"/>
              <a:gd name="connsiteX7" fmla="*/ 41275 w 504629"/>
              <a:gd name="connsiteY7" fmla="*/ 288925 h 1400068"/>
              <a:gd name="connsiteX8" fmla="*/ 0 w 504629"/>
              <a:gd name="connsiteY8" fmla="*/ 0 h 140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629" h="1400068">
                <a:moveTo>
                  <a:pt x="0" y="0"/>
                </a:moveTo>
                <a:cubicBezTo>
                  <a:pt x="0" y="0"/>
                  <a:pt x="-529" y="149754"/>
                  <a:pt x="41275" y="288925"/>
                </a:cubicBezTo>
                <a:cubicBezTo>
                  <a:pt x="83079" y="428096"/>
                  <a:pt x="216958" y="757238"/>
                  <a:pt x="250825" y="835025"/>
                </a:cubicBezTo>
                <a:cubicBezTo>
                  <a:pt x="284692" y="912812"/>
                  <a:pt x="204788" y="667279"/>
                  <a:pt x="244475" y="755650"/>
                </a:cubicBezTo>
                <a:cubicBezTo>
                  <a:pt x="284162" y="844021"/>
                  <a:pt x="454554" y="1281113"/>
                  <a:pt x="488950" y="1365250"/>
                </a:cubicBezTo>
                <a:cubicBezTo>
                  <a:pt x="523346" y="1449387"/>
                  <a:pt x="496887" y="1367896"/>
                  <a:pt x="450850" y="1260475"/>
                </a:cubicBezTo>
                <a:cubicBezTo>
                  <a:pt x="404813" y="1153054"/>
                  <a:pt x="280987" y="882650"/>
                  <a:pt x="212725" y="720725"/>
                </a:cubicBezTo>
                <a:cubicBezTo>
                  <a:pt x="144463" y="558800"/>
                  <a:pt x="73025" y="404813"/>
                  <a:pt x="41275" y="288925"/>
                </a:cubicBezTo>
                <a:cubicBezTo>
                  <a:pt x="9525" y="17303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DC60439E-B9D7-6D8A-AA33-5FA97727FEDC}"/>
              </a:ext>
            </a:extLst>
          </p:cNvPr>
          <p:cNvSpPr/>
          <p:nvPr/>
        </p:nvSpPr>
        <p:spPr>
          <a:xfrm>
            <a:off x="1024691" y="7708237"/>
            <a:ext cx="753469" cy="1588343"/>
          </a:xfrm>
          <a:custGeom>
            <a:avLst/>
            <a:gdLst>
              <a:gd name="connsiteX0" fmla="*/ 834 w 753469"/>
              <a:gd name="connsiteY0" fmla="*/ 3838 h 1588343"/>
              <a:gd name="connsiteX1" fmla="*/ 267534 w 753469"/>
              <a:gd name="connsiteY1" fmla="*/ 556288 h 1588343"/>
              <a:gd name="connsiteX2" fmla="*/ 242134 w 753469"/>
              <a:gd name="connsiteY2" fmla="*/ 521363 h 1588343"/>
              <a:gd name="connsiteX3" fmla="*/ 375484 w 753469"/>
              <a:gd name="connsiteY3" fmla="*/ 829338 h 1588343"/>
              <a:gd name="connsiteX4" fmla="*/ 454859 w 753469"/>
              <a:gd name="connsiteY4" fmla="*/ 1000788 h 1588343"/>
              <a:gd name="connsiteX5" fmla="*/ 616784 w 753469"/>
              <a:gd name="connsiteY5" fmla="*/ 1327813 h 1588343"/>
              <a:gd name="connsiteX6" fmla="*/ 562809 w 753469"/>
              <a:gd name="connsiteY6" fmla="*/ 1200813 h 1588343"/>
              <a:gd name="connsiteX7" fmla="*/ 658059 w 753469"/>
              <a:gd name="connsiteY7" fmla="*/ 1365913 h 1588343"/>
              <a:gd name="connsiteX8" fmla="*/ 753309 w 753469"/>
              <a:gd name="connsiteY8" fmla="*/ 1588163 h 1588343"/>
              <a:gd name="connsiteX9" fmla="*/ 673934 w 753469"/>
              <a:gd name="connsiteY9" fmla="*/ 1394488 h 1588343"/>
              <a:gd name="connsiteX10" fmla="*/ 442159 w 753469"/>
              <a:gd name="connsiteY10" fmla="*/ 937288 h 1588343"/>
              <a:gd name="connsiteX11" fmla="*/ 127834 w 753469"/>
              <a:gd name="connsiteY11" fmla="*/ 187988 h 1588343"/>
              <a:gd name="connsiteX12" fmla="*/ 181809 w 753469"/>
              <a:gd name="connsiteY12" fmla="*/ 305463 h 1588343"/>
              <a:gd name="connsiteX13" fmla="*/ 834 w 753469"/>
              <a:gd name="connsiteY13" fmla="*/ 3838 h 158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3469" h="1588343">
                <a:moveTo>
                  <a:pt x="834" y="3838"/>
                </a:moveTo>
                <a:cubicBezTo>
                  <a:pt x="15121" y="45642"/>
                  <a:pt x="227317" y="470034"/>
                  <a:pt x="267534" y="556288"/>
                </a:cubicBezTo>
                <a:cubicBezTo>
                  <a:pt x="307751" y="642542"/>
                  <a:pt x="224142" y="475855"/>
                  <a:pt x="242134" y="521363"/>
                </a:cubicBezTo>
                <a:cubicBezTo>
                  <a:pt x="260126" y="566871"/>
                  <a:pt x="340030" y="749434"/>
                  <a:pt x="375484" y="829338"/>
                </a:cubicBezTo>
                <a:cubicBezTo>
                  <a:pt x="410938" y="909242"/>
                  <a:pt x="414642" y="917709"/>
                  <a:pt x="454859" y="1000788"/>
                </a:cubicBezTo>
                <a:cubicBezTo>
                  <a:pt x="495076" y="1083867"/>
                  <a:pt x="598792" y="1294476"/>
                  <a:pt x="616784" y="1327813"/>
                </a:cubicBezTo>
                <a:cubicBezTo>
                  <a:pt x="634776" y="1361150"/>
                  <a:pt x="555930" y="1194463"/>
                  <a:pt x="562809" y="1200813"/>
                </a:cubicBezTo>
                <a:cubicBezTo>
                  <a:pt x="569688" y="1207163"/>
                  <a:pt x="626309" y="1301355"/>
                  <a:pt x="658059" y="1365913"/>
                </a:cubicBezTo>
                <a:cubicBezTo>
                  <a:pt x="689809" y="1430471"/>
                  <a:pt x="750663" y="1583401"/>
                  <a:pt x="753309" y="1588163"/>
                </a:cubicBezTo>
                <a:cubicBezTo>
                  <a:pt x="755955" y="1592925"/>
                  <a:pt x="725792" y="1502967"/>
                  <a:pt x="673934" y="1394488"/>
                </a:cubicBezTo>
                <a:cubicBezTo>
                  <a:pt x="622076" y="1286009"/>
                  <a:pt x="533176" y="1138371"/>
                  <a:pt x="442159" y="937288"/>
                </a:cubicBezTo>
                <a:cubicBezTo>
                  <a:pt x="351142" y="736205"/>
                  <a:pt x="171226" y="293292"/>
                  <a:pt x="127834" y="187988"/>
                </a:cubicBezTo>
                <a:cubicBezTo>
                  <a:pt x="84442" y="82684"/>
                  <a:pt x="203505" y="336155"/>
                  <a:pt x="181809" y="305463"/>
                </a:cubicBezTo>
                <a:cubicBezTo>
                  <a:pt x="160113" y="274771"/>
                  <a:pt x="-13453" y="-37966"/>
                  <a:pt x="834" y="3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CFAB4200-141E-A438-66E9-F3B953C1AA75}"/>
              </a:ext>
            </a:extLst>
          </p:cNvPr>
          <p:cNvSpPr/>
          <p:nvPr/>
        </p:nvSpPr>
        <p:spPr>
          <a:xfrm>
            <a:off x="1798206" y="9347475"/>
            <a:ext cx="339476" cy="2003051"/>
          </a:xfrm>
          <a:custGeom>
            <a:avLst/>
            <a:gdLst>
              <a:gd name="connsiteX0" fmla="*/ 2885 w 339476"/>
              <a:gd name="connsiteY0" fmla="*/ 7114 h 2003051"/>
              <a:gd name="connsiteX1" fmla="*/ 80470 w 339476"/>
              <a:gd name="connsiteY1" fmla="*/ 649965 h 2003051"/>
              <a:gd name="connsiteX2" fmla="*/ 213474 w 339476"/>
              <a:gd name="connsiteY2" fmla="*/ 1486780 h 2003051"/>
              <a:gd name="connsiteX3" fmla="*/ 219016 w 339476"/>
              <a:gd name="connsiteY3" fmla="*/ 1409194 h 2003051"/>
              <a:gd name="connsiteX4" fmla="*/ 324310 w 339476"/>
              <a:gd name="connsiteY4" fmla="*/ 1819289 h 2003051"/>
              <a:gd name="connsiteX5" fmla="*/ 335394 w 339476"/>
              <a:gd name="connsiteY5" fmla="*/ 2002169 h 2003051"/>
              <a:gd name="connsiteX6" fmla="*/ 291059 w 339476"/>
              <a:gd name="connsiteY6" fmla="*/ 1752787 h 2003051"/>
              <a:gd name="connsiteX7" fmla="*/ 180223 w 339476"/>
              <a:gd name="connsiteY7" fmla="*/ 1071143 h 2003051"/>
              <a:gd name="connsiteX8" fmla="*/ 2885 w 339476"/>
              <a:gd name="connsiteY8" fmla="*/ 7114 h 200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476" h="2003051">
                <a:moveTo>
                  <a:pt x="2885" y="7114"/>
                </a:moveTo>
                <a:cubicBezTo>
                  <a:pt x="-13740" y="-63082"/>
                  <a:pt x="45372" y="403354"/>
                  <a:pt x="80470" y="649965"/>
                </a:cubicBezTo>
                <a:cubicBezTo>
                  <a:pt x="115568" y="896576"/>
                  <a:pt x="190383" y="1360242"/>
                  <a:pt x="213474" y="1486780"/>
                </a:cubicBezTo>
                <a:cubicBezTo>
                  <a:pt x="236565" y="1613318"/>
                  <a:pt x="200543" y="1353776"/>
                  <a:pt x="219016" y="1409194"/>
                </a:cubicBezTo>
                <a:cubicBezTo>
                  <a:pt x="237489" y="1464612"/>
                  <a:pt x="304914" y="1720460"/>
                  <a:pt x="324310" y="1819289"/>
                </a:cubicBezTo>
                <a:cubicBezTo>
                  <a:pt x="343706" y="1918118"/>
                  <a:pt x="340936" y="2013253"/>
                  <a:pt x="335394" y="2002169"/>
                </a:cubicBezTo>
                <a:cubicBezTo>
                  <a:pt x="329852" y="1991085"/>
                  <a:pt x="316921" y="1907958"/>
                  <a:pt x="291059" y="1752787"/>
                </a:cubicBezTo>
                <a:cubicBezTo>
                  <a:pt x="265197" y="1597616"/>
                  <a:pt x="224557" y="1359317"/>
                  <a:pt x="180223" y="1071143"/>
                </a:cubicBezTo>
                <a:cubicBezTo>
                  <a:pt x="135889" y="782969"/>
                  <a:pt x="19510" y="77310"/>
                  <a:pt x="2885" y="7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FF87DCA5-2151-E903-0E20-48D292766424}"/>
              </a:ext>
            </a:extLst>
          </p:cNvPr>
          <p:cNvSpPr/>
          <p:nvPr/>
        </p:nvSpPr>
        <p:spPr>
          <a:xfrm>
            <a:off x="2483074" y="9577308"/>
            <a:ext cx="729436" cy="1726546"/>
          </a:xfrm>
          <a:custGeom>
            <a:avLst/>
            <a:gdLst>
              <a:gd name="connsiteX0" fmla="*/ 5202 w 729436"/>
              <a:gd name="connsiteY0" fmla="*/ 4496 h 1726546"/>
              <a:gd name="connsiteX1" fmla="*/ 426381 w 729436"/>
              <a:gd name="connsiteY1" fmla="*/ 885645 h 1726546"/>
              <a:gd name="connsiteX2" fmla="*/ 648053 w 729436"/>
              <a:gd name="connsiteY2" fmla="*/ 1373325 h 1726546"/>
              <a:gd name="connsiteX3" fmla="*/ 725639 w 729436"/>
              <a:gd name="connsiteY3" fmla="*/ 1722459 h 1726546"/>
              <a:gd name="connsiteX4" fmla="*/ 697930 w 729436"/>
              <a:gd name="connsiteY4" fmla="*/ 1528496 h 1726546"/>
              <a:gd name="connsiteX5" fmla="*/ 531675 w 729436"/>
              <a:gd name="connsiteY5" fmla="*/ 1007565 h 1726546"/>
              <a:gd name="connsiteX6" fmla="*/ 66162 w 729436"/>
              <a:gd name="connsiteY6" fmla="*/ 148583 h 1726546"/>
              <a:gd name="connsiteX7" fmla="*/ 182541 w 729436"/>
              <a:gd name="connsiteY7" fmla="*/ 525427 h 1726546"/>
              <a:gd name="connsiteX8" fmla="*/ 5202 w 729436"/>
              <a:gd name="connsiteY8" fmla="*/ 4496 h 172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9436" h="1726546">
                <a:moveTo>
                  <a:pt x="5202" y="4496"/>
                </a:moveTo>
                <a:cubicBezTo>
                  <a:pt x="45842" y="64532"/>
                  <a:pt x="319239" y="657507"/>
                  <a:pt x="426381" y="885645"/>
                </a:cubicBezTo>
                <a:cubicBezTo>
                  <a:pt x="533523" y="1113783"/>
                  <a:pt x="598177" y="1233856"/>
                  <a:pt x="648053" y="1373325"/>
                </a:cubicBezTo>
                <a:cubicBezTo>
                  <a:pt x="697929" y="1512794"/>
                  <a:pt x="717326" y="1696597"/>
                  <a:pt x="725639" y="1722459"/>
                </a:cubicBezTo>
                <a:cubicBezTo>
                  <a:pt x="733952" y="1748321"/>
                  <a:pt x="730257" y="1647645"/>
                  <a:pt x="697930" y="1528496"/>
                </a:cubicBezTo>
                <a:cubicBezTo>
                  <a:pt x="665603" y="1409347"/>
                  <a:pt x="636970" y="1237550"/>
                  <a:pt x="531675" y="1007565"/>
                </a:cubicBezTo>
                <a:cubicBezTo>
                  <a:pt x="426380" y="777580"/>
                  <a:pt x="124351" y="228939"/>
                  <a:pt x="66162" y="148583"/>
                </a:cubicBezTo>
                <a:cubicBezTo>
                  <a:pt x="7973" y="68227"/>
                  <a:pt x="189930" y="545747"/>
                  <a:pt x="182541" y="525427"/>
                </a:cubicBezTo>
                <a:cubicBezTo>
                  <a:pt x="175152" y="505107"/>
                  <a:pt x="-35438" y="-55540"/>
                  <a:pt x="5202" y="44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DCD1861D-6C7E-DBA6-8AC7-1F932650AC3F}"/>
              </a:ext>
            </a:extLst>
          </p:cNvPr>
          <p:cNvSpPr/>
          <p:nvPr/>
        </p:nvSpPr>
        <p:spPr>
          <a:xfrm>
            <a:off x="3647961" y="7017540"/>
            <a:ext cx="127319" cy="1316843"/>
          </a:xfrm>
          <a:custGeom>
            <a:avLst/>
            <a:gdLst>
              <a:gd name="connsiteX0" fmla="*/ 114 w 127319"/>
              <a:gd name="connsiteY0" fmla="*/ 5560 h 1316843"/>
              <a:gd name="connsiteX1" fmla="*/ 89014 w 127319"/>
              <a:gd name="connsiteY1" fmla="*/ 637385 h 1316843"/>
              <a:gd name="connsiteX2" fmla="*/ 95364 w 127319"/>
              <a:gd name="connsiteY2" fmla="*/ 605635 h 1316843"/>
              <a:gd name="connsiteX3" fmla="*/ 101714 w 127319"/>
              <a:gd name="connsiteY3" fmla="*/ 916785 h 1316843"/>
              <a:gd name="connsiteX4" fmla="*/ 120764 w 127319"/>
              <a:gd name="connsiteY4" fmla="*/ 1154910 h 1316843"/>
              <a:gd name="connsiteX5" fmla="*/ 127114 w 127319"/>
              <a:gd name="connsiteY5" fmla="*/ 1316835 h 1316843"/>
              <a:gd name="connsiteX6" fmla="*/ 114414 w 127319"/>
              <a:gd name="connsiteY6" fmla="*/ 1148560 h 1316843"/>
              <a:gd name="connsiteX7" fmla="*/ 85839 w 127319"/>
              <a:gd name="connsiteY7" fmla="*/ 621510 h 1316843"/>
              <a:gd name="connsiteX8" fmla="*/ 69964 w 127319"/>
              <a:gd name="connsiteY8" fmla="*/ 345285 h 1316843"/>
              <a:gd name="connsiteX9" fmla="*/ 114 w 127319"/>
              <a:gd name="connsiteY9" fmla="*/ 5560 h 131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319" h="1316843">
                <a:moveTo>
                  <a:pt x="114" y="5560"/>
                </a:moveTo>
                <a:cubicBezTo>
                  <a:pt x="3289" y="54243"/>
                  <a:pt x="73139" y="537373"/>
                  <a:pt x="89014" y="637385"/>
                </a:cubicBezTo>
                <a:cubicBezTo>
                  <a:pt x="104889" y="737397"/>
                  <a:pt x="93247" y="559068"/>
                  <a:pt x="95364" y="605635"/>
                </a:cubicBezTo>
                <a:cubicBezTo>
                  <a:pt x="97481" y="652202"/>
                  <a:pt x="97481" y="825239"/>
                  <a:pt x="101714" y="916785"/>
                </a:cubicBezTo>
                <a:cubicBezTo>
                  <a:pt x="105947" y="1008331"/>
                  <a:pt x="116531" y="1088235"/>
                  <a:pt x="120764" y="1154910"/>
                </a:cubicBezTo>
                <a:cubicBezTo>
                  <a:pt x="124997" y="1221585"/>
                  <a:pt x="128172" y="1317893"/>
                  <a:pt x="127114" y="1316835"/>
                </a:cubicBezTo>
                <a:cubicBezTo>
                  <a:pt x="126056" y="1315777"/>
                  <a:pt x="121293" y="1264447"/>
                  <a:pt x="114414" y="1148560"/>
                </a:cubicBezTo>
                <a:cubicBezTo>
                  <a:pt x="107535" y="1032673"/>
                  <a:pt x="93247" y="755389"/>
                  <a:pt x="85839" y="621510"/>
                </a:cubicBezTo>
                <a:cubicBezTo>
                  <a:pt x="78431" y="487631"/>
                  <a:pt x="78960" y="449531"/>
                  <a:pt x="69964" y="345285"/>
                </a:cubicBezTo>
                <a:cubicBezTo>
                  <a:pt x="60968" y="241039"/>
                  <a:pt x="-3061" y="-43123"/>
                  <a:pt x="114" y="5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659B8BE9-D5BD-F5EC-A327-2E66A1648F1E}"/>
              </a:ext>
            </a:extLst>
          </p:cNvPr>
          <p:cNvSpPr/>
          <p:nvPr/>
        </p:nvSpPr>
        <p:spPr>
          <a:xfrm>
            <a:off x="3773528" y="7682182"/>
            <a:ext cx="63876" cy="1507417"/>
          </a:xfrm>
          <a:custGeom>
            <a:avLst/>
            <a:gdLst>
              <a:gd name="connsiteX0" fmla="*/ 1547 w 63876"/>
              <a:gd name="connsiteY0" fmla="*/ 1318 h 1507417"/>
              <a:gd name="connsiteX1" fmla="*/ 36472 w 63876"/>
              <a:gd name="connsiteY1" fmla="*/ 931593 h 1507417"/>
              <a:gd name="connsiteX2" fmla="*/ 61872 w 63876"/>
              <a:gd name="connsiteY2" fmla="*/ 1468168 h 1507417"/>
              <a:gd name="connsiteX3" fmla="*/ 61872 w 63876"/>
              <a:gd name="connsiteY3" fmla="*/ 1388793 h 1507417"/>
              <a:gd name="connsiteX4" fmla="*/ 58697 w 63876"/>
              <a:gd name="connsiteY4" fmla="*/ 769668 h 1507417"/>
              <a:gd name="connsiteX5" fmla="*/ 33297 w 63876"/>
              <a:gd name="connsiteY5" fmla="*/ 401368 h 1507417"/>
              <a:gd name="connsiteX6" fmla="*/ 7897 w 63876"/>
              <a:gd name="connsiteY6" fmla="*/ 718868 h 1507417"/>
              <a:gd name="connsiteX7" fmla="*/ 1547 w 63876"/>
              <a:gd name="connsiteY7" fmla="*/ 1318 h 15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76" h="1507417">
                <a:moveTo>
                  <a:pt x="1547" y="1318"/>
                </a:moveTo>
                <a:cubicBezTo>
                  <a:pt x="6309" y="36772"/>
                  <a:pt x="26418" y="687118"/>
                  <a:pt x="36472" y="931593"/>
                </a:cubicBezTo>
                <a:cubicBezTo>
                  <a:pt x="46526" y="1176068"/>
                  <a:pt x="57639" y="1391968"/>
                  <a:pt x="61872" y="1468168"/>
                </a:cubicBezTo>
                <a:cubicBezTo>
                  <a:pt x="66105" y="1544368"/>
                  <a:pt x="62401" y="1505210"/>
                  <a:pt x="61872" y="1388793"/>
                </a:cubicBezTo>
                <a:cubicBezTo>
                  <a:pt x="61343" y="1272376"/>
                  <a:pt x="63459" y="934239"/>
                  <a:pt x="58697" y="769668"/>
                </a:cubicBezTo>
                <a:cubicBezTo>
                  <a:pt x="53935" y="605097"/>
                  <a:pt x="41764" y="409835"/>
                  <a:pt x="33297" y="401368"/>
                </a:cubicBezTo>
                <a:cubicBezTo>
                  <a:pt x="24830" y="392901"/>
                  <a:pt x="11601" y="781310"/>
                  <a:pt x="7897" y="718868"/>
                </a:cubicBezTo>
                <a:cubicBezTo>
                  <a:pt x="4193" y="656426"/>
                  <a:pt x="-3215" y="-34136"/>
                  <a:pt x="1547" y="1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CEDF2208-713D-5F95-2D4D-2D588438B475}"/>
              </a:ext>
            </a:extLst>
          </p:cNvPr>
          <p:cNvSpPr/>
          <p:nvPr/>
        </p:nvSpPr>
        <p:spPr>
          <a:xfrm>
            <a:off x="3701869" y="9208032"/>
            <a:ext cx="72063" cy="1289538"/>
          </a:xfrm>
          <a:custGeom>
            <a:avLst/>
            <a:gdLst>
              <a:gd name="connsiteX0" fmla="*/ 60506 w 72063"/>
              <a:gd name="connsiteY0" fmla="*/ 5818 h 1289538"/>
              <a:gd name="connsiteX1" fmla="*/ 28756 w 72063"/>
              <a:gd name="connsiteY1" fmla="*/ 882118 h 1289538"/>
              <a:gd name="connsiteX2" fmla="*/ 181 w 72063"/>
              <a:gd name="connsiteY2" fmla="*/ 1282168 h 1289538"/>
              <a:gd name="connsiteX3" fmla="*/ 19231 w 72063"/>
              <a:gd name="connsiteY3" fmla="*/ 1082143 h 1289538"/>
              <a:gd name="connsiteX4" fmla="*/ 70031 w 72063"/>
              <a:gd name="connsiteY4" fmla="*/ 374118 h 1289538"/>
              <a:gd name="connsiteX5" fmla="*/ 63681 w 72063"/>
              <a:gd name="connsiteY5" fmla="*/ 494768 h 1289538"/>
              <a:gd name="connsiteX6" fmla="*/ 60506 w 72063"/>
              <a:gd name="connsiteY6" fmla="*/ 5818 h 1289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63" h="1289538">
                <a:moveTo>
                  <a:pt x="60506" y="5818"/>
                </a:moveTo>
                <a:cubicBezTo>
                  <a:pt x="54685" y="70376"/>
                  <a:pt x="38810" y="669393"/>
                  <a:pt x="28756" y="882118"/>
                </a:cubicBezTo>
                <a:cubicBezTo>
                  <a:pt x="18702" y="1094843"/>
                  <a:pt x="1768" y="1248831"/>
                  <a:pt x="181" y="1282168"/>
                </a:cubicBezTo>
                <a:cubicBezTo>
                  <a:pt x="-1406" y="1315505"/>
                  <a:pt x="7589" y="1233485"/>
                  <a:pt x="19231" y="1082143"/>
                </a:cubicBezTo>
                <a:cubicBezTo>
                  <a:pt x="30873" y="930801"/>
                  <a:pt x="62623" y="472014"/>
                  <a:pt x="70031" y="374118"/>
                </a:cubicBezTo>
                <a:cubicBezTo>
                  <a:pt x="77439" y="276222"/>
                  <a:pt x="62094" y="555622"/>
                  <a:pt x="63681" y="494768"/>
                </a:cubicBezTo>
                <a:cubicBezTo>
                  <a:pt x="65268" y="433914"/>
                  <a:pt x="66327" y="-58740"/>
                  <a:pt x="60506" y="5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D087B04E-AE98-C224-992C-7CBC473D7A43}"/>
              </a:ext>
            </a:extLst>
          </p:cNvPr>
          <p:cNvSpPr/>
          <p:nvPr/>
        </p:nvSpPr>
        <p:spPr>
          <a:xfrm>
            <a:off x="3796656" y="9191102"/>
            <a:ext cx="83866" cy="1358065"/>
          </a:xfrm>
          <a:custGeom>
            <a:avLst/>
            <a:gdLst>
              <a:gd name="connsiteX0" fmla="*/ 60969 w 83866"/>
              <a:gd name="connsiteY0" fmla="*/ 48148 h 1358065"/>
              <a:gd name="connsiteX1" fmla="*/ 644 w 83866"/>
              <a:gd name="connsiteY1" fmla="*/ 1289573 h 1358065"/>
              <a:gd name="connsiteX2" fmla="*/ 32394 w 83866"/>
              <a:gd name="connsiteY2" fmla="*/ 1105423 h 1358065"/>
              <a:gd name="connsiteX3" fmla="*/ 83194 w 83866"/>
              <a:gd name="connsiteY3" fmla="*/ 333898 h 1358065"/>
              <a:gd name="connsiteX4" fmla="*/ 60969 w 83866"/>
              <a:gd name="connsiteY4" fmla="*/ 48148 h 1358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866" h="1358065">
                <a:moveTo>
                  <a:pt x="60969" y="48148"/>
                </a:moveTo>
                <a:cubicBezTo>
                  <a:pt x="47211" y="207427"/>
                  <a:pt x="5406" y="1113361"/>
                  <a:pt x="644" y="1289573"/>
                </a:cubicBezTo>
                <a:cubicBezTo>
                  <a:pt x="-4118" y="1465785"/>
                  <a:pt x="18636" y="1264702"/>
                  <a:pt x="32394" y="1105423"/>
                </a:cubicBezTo>
                <a:cubicBezTo>
                  <a:pt x="46152" y="946144"/>
                  <a:pt x="79490" y="506406"/>
                  <a:pt x="83194" y="333898"/>
                </a:cubicBezTo>
                <a:cubicBezTo>
                  <a:pt x="86898" y="161390"/>
                  <a:pt x="74727" y="-111131"/>
                  <a:pt x="60969" y="48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A6B8E9A8-CDC4-9BAD-1C22-40A7F4344E11}"/>
              </a:ext>
            </a:extLst>
          </p:cNvPr>
          <p:cNvSpPr/>
          <p:nvPr/>
        </p:nvSpPr>
        <p:spPr>
          <a:xfrm>
            <a:off x="3570244" y="10623670"/>
            <a:ext cx="202824" cy="1360711"/>
          </a:xfrm>
          <a:custGeom>
            <a:avLst/>
            <a:gdLst>
              <a:gd name="connsiteX0" fmla="*/ 201656 w 202824"/>
              <a:gd name="connsiteY0" fmla="*/ 15755 h 1360711"/>
              <a:gd name="connsiteX1" fmla="*/ 106406 w 202824"/>
              <a:gd name="connsiteY1" fmla="*/ 831730 h 1360711"/>
              <a:gd name="connsiteX2" fmla="*/ 11156 w 202824"/>
              <a:gd name="connsiteY2" fmla="*/ 1330205 h 1360711"/>
              <a:gd name="connsiteX3" fmla="*/ 17506 w 202824"/>
              <a:gd name="connsiteY3" fmla="*/ 1203205 h 1360711"/>
              <a:gd name="connsiteX4" fmla="*/ 150856 w 202824"/>
              <a:gd name="connsiteY4" fmla="*/ 361830 h 1360711"/>
              <a:gd name="connsiteX5" fmla="*/ 201656 w 202824"/>
              <a:gd name="connsiteY5" fmla="*/ 15755 h 1360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824" h="1360711">
                <a:moveTo>
                  <a:pt x="201656" y="15755"/>
                </a:moveTo>
                <a:cubicBezTo>
                  <a:pt x="194248" y="94072"/>
                  <a:pt x="138156" y="612655"/>
                  <a:pt x="106406" y="831730"/>
                </a:cubicBezTo>
                <a:cubicBezTo>
                  <a:pt x="74656" y="1050805"/>
                  <a:pt x="25973" y="1268293"/>
                  <a:pt x="11156" y="1330205"/>
                </a:cubicBezTo>
                <a:cubicBezTo>
                  <a:pt x="-3661" y="1392117"/>
                  <a:pt x="-5777" y="1364601"/>
                  <a:pt x="17506" y="1203205"/>
                </a:cubicBezTo>
                <a:cubicBezTo>
                  <a:pt x="40789" y="1041809"/>
                  <a:pt x="121752" y="557092"/>
                  <a:pt x="150856" y="361830"/>
                </a:cubicBezTo>
                <a:cubicBezTo>
                  <a:pt x="179960" y="166568"/>
                  <a:pt x="209064" y="-62562"/>
                  <a:pt x="201656" y="15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FD4A0653-4A84-BCAA-B7A3-01E31F244FBA}"/>
              </a:ext>
            </a:extLst>
          </p:cNvPr>
          <p:cNvSpPr/>
          <p:nvPr/>
        </p:nvSpPr>
        <p:spPr>
          <a:xfrm>
            <a:off x="3471447" y="10690306"/>
            <a:ext cx="222091" cy="1284519"/>
          </a:xfrm>
          <a:custGeom>
            <a:avLst/>
            <a:gdLst>
              <a:gd name="connsiteX0" fmla="*/ 221078 w 222091"/>
              <a:gd name="connsiteY0" fmla="*/ 9444 h 1284519"/>
              <a:gd name="connsiteX1" fmla="*/ 11528 w 222091"/>
              <a:gd name="connsiteY1" fmla="*/ 1209594 h 1284519"/>
              <a:gd name="connsiteX2" fmla="*/ 40103 w 222091"/>
              <a:gd name="connsiteY2" fmla="*/ 1095294 h 1284519"/>
              <a:gd name="connsiteX3" fmla="*/ 148053 w 222091"/>
              <a:gd name="connsiteY3" fmla="*/ 580944 h 1284519"/>
              <a:gd name="connsiteX4" fmla="*/ 94078 w 222091"/>
              <a:gd name="connsiteY4" fmla="*/ 644444 h 1284519"/>
              <a:gd name="connsiteX5" fmla="*/ 221078 w 222091"/>
              <a:gd name="connsiteY5" fmla="*/ 9444 h 1284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091" h="1284519">
                <a:moveTo>
                  <a:pt x="221078" y="9444"/>
                </a:moveTo>
                <a:cubicBezTo>
                  <a:pt x="207320" y="103636"/>
                  <a:pt x="41690" y="1028619"/>
                  <a:pt x="11528" y="1209594"/>
                </a:cubicBezTo>
                <a:cubicBezTo>
                  <a:pt x="-18634" y="1390569"/>
                  <a:pt x="17349" y="1200069"/>
                  <a:pt x="40103" y="1095294"/>
                </a:cubicBezTo>
                <a:cubicBezTo>
                  <a:pt x="62857" y="990519"/>
                  <a:pt x="139057" y="656086"/>
                  <a:pt x="148053" y="580944"/>
                </a:cubicBezTo>
                <a:cubicBezTo>
                  <a:pt x="157049" y="505802"/>
                  <a:pt x="84024" y="734402"/>
                  <a:pt x="94078" y="644444"/>
                </a:cubicBezTo>
                <a:cubicBezTo>
                  <a:pt x="104132" y="554486"/>
                  <a:pt x="234836" y="-84748"/>
                  <a:pt x="221078" y="9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99BA6401-5061-D9FA-9E76-00B5E74C0808}"/>
              </a:ext>
            </a:extLst>
          </p:cNvPr>
          <p:cNvSpPr/>
          <p:nvPr/>
        </p:nvSpPr>
        <p:spPr>
          <a:xfrm>
            <a:off x="3140414" y="11356207"/>
            <a:ext cx="117325" cy="1005089"/>
          </a:xfrm>
          <a:custGeom>
            <a:avLst/>
            <a:gdLst>
              <a:gd name="connsiteX0" fmla="*/ 117136 w 117325"/>
              <a:gd name="connsiteY0" fmla="*/ 3943 h 1005089"/>
              <a:gd name="connsiteX1" fmla="*/ 44111 w 117325"/>
              <a:gd name="connsiteY1" fmla="*/ 489718 h 1005089"/>
              <a:gd name="connsiteX2" fmla="*/ 6011 w 117325"/>
              <a:gd name="connsiteY2" fmla="*/ 991368 h 1005089"/>
              <a:gd name="connsiteX3" fmla="*/ 6011 w 117325"/>
              <a:gd name="connsiteY3" fmla="*/ 813568 h 1005089"/>
              <a:gd name="connsiteX4" fmla="*/ 63161 w 117325"/>
              <a:gd name="connsiteY4" fmla="*/ 289693 h 1005089"/>
              <a:gd name="connsiteX5" fmla="*/ 117136 w 117325"/>
              <a:gd name="connsiteY5" fmla="*/ 3943 h 100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325" h="1005089">
                <a:moveTo>
                  <a:pt x="117136" y="3943"/>
                </a:moveTo>
                <a:cubicBezTo>
                  <a:pt x="113961" y="37280"/>
                  <a:pt x="62632" y="325147"/>
                  <a:pt x="44111" y="489718"/>
                </a:cubicBezTo>
                <a:cubicBezTo>
                  <a:pt x="25590" y="654289"/>
                  <a:pt x="12361" y="937393"/>
                  <a:pt x="6011" y="991368"/>
                </a:cubicBezTo>
                <a:cubicBezTo>
                  <a:pt x="-339" y="1045343"/>
                  <a:pt x="-3514" y="930514"/>
                  <a:pt x="6011" y="813568"/>
                </a:cubicBezTo>
                <a:cubicBezTo>
                  <a:pt x="15536" y="696622"/>
                  <a:pt x="43582" y="423572"/>
                  <a:pt x="63161" y="289693"/>
                </a:cubicBezTo>
                <a:cubicBezTo>
                  <a:pt x="82740" y="155814"/>
                  <a:pt x="120311" y="-29394"/>
                  <a:pt x="117136" y="3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C5F7CD84-715B-3CD7-1786-2CEDE9215C62}"/>
              </a:ext>
            </a:extLst>
          </p:cNvPr>
          <p:cNvSpPr/>
          <p:nvPr/>
        </p:nvSpPr>
        <p:spPr>
          <a:xfrm>
            <a:off x="3232186" y="11241507"/>
            <a:ext cx="632006" cy="1591792"/>
          </a:xfrm>
          <a:custGeom>
            <a:avLst/>
            <a:gdLst>
              <a:gd name="connsiteX0" fmla="*/ 517489 w 632006"/>
              <a:gd name="connsiteY0" fmla="*/ 4343 h 1591792"/>
              <a:gd name="connsiteX1" fmla="*/ 479389 w 632006"/>
              <a:gd name="connsiteY1" fmla="*/ 877468 h 1591792"/>
              <a:gd name="connsiteX2" fmla="*/ 536539 w 632006"/>
              <a:gd name="connsiteY2" fmla="*/ 1426743 h 1591792"/>
              <a:gd name="connsiteX3" fmla="*/ 631789 w 632006"/>
              <a:gd name="connsiteY3" fmla="*/ 1534693 h 1591792"/>
              <a:gd name="connsiteX4" fmla="*/ 507964 w 632006"/>
              <a:gd name="connsiteY4" fmla="*/ 1541043 h 1591792"/>
              <a:gd name="connsiteX5" fmla="*/ 12664 w 632006"/>
              <a:gd name="connsiteY5" fmla="*/ 1582318 h 1591792"/>
              <a:gd name="connsiteX6" fmla="*/ 158714 w 632006"/>
              <a:gd name="connsiteY6" fmla="*/ 1337843 h 1591792"/>
              <a:gd name="connsiteX7" fmla="*/ 285714 w 632006"/>
              <a:gd name="connsiteY7" fmla="*/ 598068 h 1591792"/>
              <a:gd name="connsiteX8" fmla="*/ 317464 w 632006"/>
              <a:gd name="connsiteY8" fmla="*/ 896518 h 1591792"/>
              <a:gd name="connsiteX9" fmla="*/ 384139 w 632006"/>
              <a:gd name="connsiteY9" fmla="*/ 556793 h 1591792"/>
              <a:gd name="connsiteX10" fmla="*/ 517489 w 632006"/>
              <a:gd name="connsiteY10" fmla="*/ 4343 h 159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2006" h="1591792">
                <a:moveTo>
                  <a:pt x="517489" y="4343"/>
                </a:moveTo>
                <a:cubicBezTo>
                  <a:pt x="533364" y="57789"/>
                  <a:pt x="476214" y="640401"/>
                  <a:pt x="479389" y="877468"/>
                </a:cubicBezTo>
                <a:cubicBezTo>
                  <a:pt x="482564" y="1114535"/>
                  <a:pt x="511139" y="1317206"/>
                  <a:pt x="536539" y="1426743"/>
                </a:cubicBezTo>
                <a:cubicBezTo>
                  <a:pt x="561939" y="1536281"/>
                  <a:pt x="636551" y="1515643"/>
                  <a:pt x="631789" y="1534693"/>
                </a:cubicBezTo>
                <a:cubicBezTo>
                  <a:pt x="627027" y="1553743"/>
                  <a:pt x="507964" y="1541043"/>
                  <a:pt x="507964" y="1541043"/>
                </a:cubicBezTo>
                <a:cubicBezTo>
                  <a:pt x="404777" y="1548980"/>
                  <a:pt x="70872" y="1616185"/>
                  <a:pt x="12664" y="1582318"/>
                </a:cubicBezTo>
                <a:cubicBezTo>
                  <a:pt x="-45544" y="1548451"/>
                  <a:pt x="113206" y="1501885"/>
                  <a:pt x="158714" y="1337843"/>
                </a:cubicBezTo>
                <a:cubicBezTo>
                  <a:pt x="204222" y="1173801"/>
                  <a:pt x="259256" y="671622"/>
                  <a:pt x="285714" y="598068"/>
                </a:cubicBezTo>
                <a:cubicBezTo>
                  <a:pt x="312172" y="524514"/>
                  <a:pt x="301060" y="903397"/>
                  <a:pt x="317464" y="896518"/>
                </a:cubicBezTo>
                <a:cubicBezTo>
                  <a:pt x="333868" y="889639"/>
                  <a:pt x="349214" y="708135"/>
                  <a:pt x="384139" y="556793"/>
                </a:cubicBezTo>
                <a:cubicBezTo>
                  <a:pt x="419064" y="405451"/>
                  <a:pt x="501614" y="-49103"/>
                  <a:pt x="517489" y="4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7BDF46FD-200D-07A3-57C5-371257AA74A3}"/>
              </a:ext>
            </a:extLst>
          </p:cNvPr>
          <p:cNvSpPr/>
          <p:nvPr/>
        </p:nvSpPr>
        <p:spPr>
          <a:xfrm>
            <a:off x="3440600" y="6155503"/>
            <a:ext cx="469974" cy="337515"/>
          </a:xfrm>
          <a:custGeom>
            <a:avLst/>
            <a:gdLst>
              <a:gd name="connsiteX0" fmla="*/ 159850 w 469974"/>
              <a:gd name="connsiteY0" fmla="*/ 822 h 337515"/>
              <a:gd name="connsiteX1" fmla="*/ 61425 w 469974"/>
              <a:gd name="connsiteY1" fmla="*/ 124647 h 337515"/>
              <a:gd name="connsiteX2" fmla="*/ 1100 w 469974"/>
              <a:gd name="connsiteY2" fmla="*/ 235772 h 337515"/>
              <a:gd name="connsiteX3" fmla="*/ 112225 w 469974"/>
              <a:gd name="connsiteY3" fmla="*/ 153222 h 337515"/>
              <a:gd name="connsiteX4" fmla="*/ 67775 w 469974"/>
              <a:gd name="connsiteY4" fmla="*/ 337372 h 337515"/>
              <a:gd name="connsiteX5" fmla="*/ 185250 w 469974"/>
              <a:gd name="connsiteY5" fmla="*/ 118297 h 337515"/>
              <a:gd name="connsiteX6" fmla="*/ 461475 w 469974"/>
              <a:gd name="connsiteY6" fmla="*/ 334197 h 337515"/>
              <a:gd name="connsiteX7" fmla="*/ 378925 w 469974"/>
              <a:gd name="connsiteY7" fmla="*/ 226247 h 337515"/>
              <a:gd name="connsiteX8" fmla="*/ 172550 w 469974"/>
              <a:gd name="connsiteY8" fmla="*/ 77022 h 337515"/>
              <a:gd name="connsiteX9" fmla="*/ 159850 w 469974"/>
              <a:gd name="connsiteY9" fmla="*/ 822 h 3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9974" h="337515">
                <a:moveTo>
                  <a:pt x="159850" y="822"/>
                </a:moveTo>
                <a:cubicBezTo>
                  <a:pt x="141329" y="8759"/>
                  <a:pt x="87883" y="85489"/>
                  <a:pt x="61425" y="124647"/>
                </a:cubicBezTo>
                <a:cubicBezTo>
                  <a:pt x="34967" y="163805"/>
                  <a:pt x="-7367" y="231009"/>
                  <a:pt x="1100" y="235772"/>
                </a:cubicBezTo>
                <a:cubicBezTo>
                  <a:pt x="9567" y="240535"/>
                  <a:pt x="101113" y="136289"/>
                  <a:pt x="112225" y="153222"/>
                </a:cubicBezTo>
                <a:cubicBezTo>
                  <a:pt x="123337" y="170155"/>
                  <a:pt x="55604" y="343193"/>
                  <a:pt x="67775" y="337372"/>
                </a:cubicBezTo>
                <a:cubicBezTo>
                  <a:pt x="79946" y="331551"/>
                  <a:pt x="119633" y="118826"/>
                  <a:pt x="185250" y="118297"/>
                </a:cubicBezTo>
                <a:cubicBezTo>
                  <a:pt x="250867" y="117768"/>
                  <a:pt x="429196" y="316205"/>
                  <a:pt x="461475" y="334197"/>
                </a:cubicBezTo>
                <a:cubicBezTo>
                  <a:pt x="493754" y="352189"/>
                  <a:pt x="427079" y="269109"/>
                  <a:pt x="378925" y="226247"/>
                </a:cubicBezTo>
                <a:cubicBezTo>
                  <a:pt x="330771" y="183385"/>
                  <a:pt x="208533" y="109830"/>
                  <a:pt x="172550" y="77022"/>
                </a:cubicBezTo>
                <a:cubicBezTo>
                  <a:pt x="136567" y="44214"/>
                  <a:pt x="178371" y="-7115"/>
                  <a:pt x="159850" y="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9BDD4764-178A-09D7-9331-720AC8DD145A}"/>
              </a:ext>
            </a:extLst>
          </p:cNvPr>
          <p:cNvSpPr/>
          <p:nvPr/>
        </p:nvSpPr>
        <p:spPr>
          <a:xfrm>
            <a:off x="3633999" y="6778442"/>
            <a:ext cx="233578" cy="683008"/>
          </a:xfrm>
          <a:custGeom>
            <a:avLst/>
            <a:gdLst>
              <a:gd name="connsiteX0" fmla="*/ 7726 w 233578"/>
              <a:gd name="connsiteY0" fmla="*/ 183 h 683008"/>
              <a:gd name="connsiteX1" fmla="*/ 71226 w 233578"/>
              <a:gd name="connsiteY1" fmla="*/ 301808 h 683008"/>
              <a:gd name="connsiteX2" fmla="*/ 156951 w 233578"/>
              <a:gd name="connsiteY2" fmla="*/ 543108 h 683008"/>
              <a:gd name="connsiteX3" fmla="*/ 233151 w 233578"/>
              <a:gd name="connsiteY3" fmla="*/ 682808 h 683008"/>
              <a:gd name="connsiteX4" fmla="*/ 122026 w 233578"/>
              <a:gd name="connsiteY4" fmla="*/ 514533 h 683008"/>
              <a:gd name="connsiteX5" fmla="*/ 1376 w 233578"/>
              <a:gd name="connsiteY5" fmla="*/ 301808 h 683008"/>
              <a:gd name="connsiteX6" fmla="*/ 52176 w 233578"/>
              <a:gd name="connsiteY6" fmla="*/ 346258 h 683008"/>
              <a:gd name="connsiteX7" fmla="*/ 7726 w 233578"/>
              <a:gd name="connsiteY7" fmla="*/ 183 h 68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578" h="683008">
                <a:moveTo>
                  <a:pt x="7726" y="183"/>
                </a:moveTo>
                <a:cubicBezTo>
                  <a:pt x="10901" y="-7225"/>
                  <a:pt x="46355" y="211321"/>
                  <a:pt x="71226" y="301808"/>
                </a:cubicBezTo>
                <a:cubicBezTo>
                  <a:pt x="96097" y="392295"/>
                  <a:pt x="129964" y="479608"/>
                  <a:pt x="156951" y="543108"/>
                </a:cubicBezTo>
                <a:cubicBezTo>
                  <a:pt x="183938" y="606608"/>
                  <a:pt x="238972" y="687570"/>
                  <a:pt x="233151" y="682808"/>
                </a:cubicBezTo>
                <a:cubicBezTo>
                  <a:pt x="227330" y="678046"/>
                  <a:pt x="160655" y="578033"/>
                  <a:pt x="122026" y="514533"/>
                </a:cubicBezTo>
                <a:cubicBezTo>
                  <a:pt x="83397" y="451033"/>
                  <a:pt x="13018" y="329854"/>
                  <a:pt x="1376" y="301808"/>
                </a:cubicBezTo>
                <a:cubicBezTo>
                  <a:pt x="-10266" y="273762"/>
                  <a:pt x="55880" y="390708"/>
                  <a:pt x="52176" y="346258"/>
                </a:cubicBezTo>
                <a:cubicBezTo>
                  <a:pt x="48472" y="301808"/>
                  <a:pt x="4551" y="7591"/>
                  <a:pt x="7726" y="1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CBCE9B13-C4F9-F46A-2A4D-28C517EE5A05}"/>
              </a:ext>
            </a:extLst>
          </p:cNvPr>
          <p:cNvSpPr/>
          <p:nvPr/>
        </p:nvSpPr>
        <p:spPr>
          <a:xfrm>
            <a:off x="3786226" y="7701470"/>
            <a:ext cx="163477" cy="1672172"/>
          </a:xfrm>
          <a:custGeom>
            <a:avLst/>
            <a:gdLst>
              <a:gd name="connsiteX0" fmla="*/ 39649 w 163477"/>
              <a:gd name="connsiteY0" fmla="*/ 4255 h 1672172"/>
              <a:gd name="connsiteX1" fmla="*/ 77749 w 163477"/>
              <a:gd name="connsiteY1" fmla="*/ 674180 h 1672172"/>
              <a:gd name="connsiteX2" fmla="*/ 84099 w 163477"/>
              <a:gd name="connsiteY2" fmla="*/ 639255 h 1672172"/>
              <a:gd name="connsiteX3" fmla="*/ 141249 w 163477"/>
              <a:gd name="connsiteY3" fmla="*/ 1337755 h 1672172"/>
              <a:gd name="connsiteX4" fmla="*/ 106324 w 163477"/>
              <a:gd name="connsiteY4" fmla="*/ 1302830 h 1672172"/>
              <a:gd name="connsiteX5" fmla="*/ 163474 w 163477"/>
              <a:gd name="connsiteY5" fmla="*/ 1664780 h 1672172"/>
              <a:gd name="connsiteX6" fmla="*/ 103149 w 163477"/>
              <a:gd name="connsiteY6" fmla="*/ 1439355 h 1672172"/>
              <a:gd name="connsiteX7" fmla="*/ 4724 w 163477"/>
              <a:gd name="connsiteY7" fmla="*/ 283655 h 1672172"/>
              <a:gd name="connsiteX8" fmla="*/ 17424 w 163477"/>
              <a:gd name="connsiteY8" fmla="*/ 382080 h 1672172"/>
              <a:gd name="connsiteX9" fmla="*/ 39649 w 163477"/>
              <a:gd name="connsiteY9" fmla="*/ 4255 h 167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3477" h="1672172">
                <a:moveTo>
                  <a:pt x="39649" y="4255"/>
                </a:moveTo>
                <a:cubicBezTo>
                  <a:pt x="49703" y="52938"/>
                  <a:pt x="70341" y="568347"/>
                  <a:pt x="77749" y="674180"/>
                </a:cubicBezTo>
                <a:cubicBezTo>
                  <a:pt x="85157" y="780013"/>
                  <a:pt x="73516" y="528659"/>
                  <a:pt x="84099" y="639255"/>
                </a:cubicBezTo>
                <a:cubicBezTo>
                  <a:pt x="94682" y="749851"/>
                  <a:pt x="137545" y="1227159"/>
                  <a:pt x="141249" y="1337755"/>
                </a:cubicBezTo>
                <a:cubicBezTo>
                  <a:pt x="144953" y="1448351"/>
                  <a:pt x="102620" y="1248326"/>
                  <a:pt x="106324" y="1302830"/>
                </a:cubicBezTo>
                <a:cubicBezTo>
                  <a:pt x="110028" y="1357334"/>
                  <a:pt x="164003" y="1642026"/>
                  <a:pt x="163474" y="1664780"/>
                </a:cubicBezTo>
                <a:cubicBezTo>
                  <a:pt x="162945" y="1687534"/>
                  <a:pt x="129607" y="1669542"/>
                  <a:pt x="103149" y="1439355"/>
                </a:cubicBezTo>
                <a:cubicBezTo>
                  <a:pt x="76691" y="1209168"/>
                  <a:pt x="19011" y="459867"/>
                  <a:pt x="4724" y="283655"/>
                </a:cubicBezTo>
                <a:cubicBezTo>
                  <a:pt x="-9563" y="107443"/>
                  <a:pt x="12662" y="424413"/>
                  <a:pt x="17424" y="382080"/>
                </a:cubicBezTo>
                <a:cubicBezTo>
                  <a:pt x="22186" y="339747"/>
                  <a:pt x="29595" y="-44428"/>
                  <a:pt x="39649" y="4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36FAEDF5-BF1C-8BF0-914A-B9914AB19E98}"/>
              </a:ext>
            </a:extLst>
          </p:cNvPr>
          <p:cNvSpPr/>
          <p:nvPr/>
        </p:nvSpPr>
        <p:spPr>
          <a:xfrm>
            <a:off x="4470291" y="6921334"/>
            <a:ext cx="451463" cy="128135"/>
          </a:xfrm>
          <a:custGeom>
            <a:avLst/>
            <a:gdLst>
              <a:gd name="connsiteX0" fmla="*/ 109 w 451463"/>
              <a:gd name="connsiteY0" fmla="*/ 127166 h 128135"/>
              <a:gd name="connsiteX1" fmla="*/ 174734 w 451463"/>
              <a:gd name="connsiteY1" fmla="*/ 60491 h 128135"/>
              <a:gd name="connsiteX2" fmla="*/ 447784 w 451463"/>
              <a:gd name="connsiteY2" fmla="*/ 50966 h 128135"/>
              <a:gd name="connsiteX3" fmla="*/ 333484 w 451463"/>
              <a:gd name="connsiteY3" fmla="*/ 166 h 128135"/>
              <a:gd name="connsiteX4" fmla="*/ 349359 w 451463"/>
              <a:gd name="connsiteY4" fmla="*/ 35091 h 128135"/>
              <a:gd name="connsiteX5" fmla="*/ 200134 w 451463"/>
              <a:gd name="connsiteY5" fmla="*/ 47791 h 128135"/>
              <a:gd name="connsiteX6" fmla="*/ 149334 w 451463"/>
              <a:gd name="connsiteY6" fmla="*/ 3341 h 128135"/>
              <a:gd name="connsiteX7" fmla="*/ 109 w 451463"/>
              <a:gd name="connsiteY7" fmla="*/ 127166 h 12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1463" h="128135">
                <a:moveTo>
                  <a:pt x="109" y="127166"/>
                </a:moveTo>
                <a:cubicBezTo>
                  <a:pt x="4342" y="136691"/>
                  <a:pt x="100122" y="73191"/>
                  <a:pt x="174734" y="60491"/>
                </a:cubicBezTo>
                <a:cubicBezTo>
                  <a:pt x="249346" y="47791"/>
                  <a:pt x="421326" y="61020"/>
                  <a:pt x="447784" y="50966"/>
                </a:cubicBezTo>
                <a:cubicBezTo>
                  <a:pt x="474242" y="40912"/>
                  <a:pt x="349888" y="2812"/>
                  <a:pt x="333484" y="166"/>
                </a:cubicBezTo>
                <a:cubicBezTo>
                  <a:pt x="317080" y="-2480"/>
                  <a:pt x="371584" y="27153"/>
                  <a:pt x="349359" y="35091"/>
                </a:cubicBezTo>
                <a:cubicBezTo>
                  <a:pt x="327134" y="43028"/>
                  <a:pt x="233471" y="53083"/>
                  <a:pt x="200134" y="47791"/>
                </a:cubicBezTo>
                <a:cubicBezTo>
                  <a:pt x="166797" y="42499"/>
                  <a:pt x="183201" y="-8301"/>
                  <a:pt x="149334" y="3341"/>
                </a:cubicBezTo>
                <a:cubicBezTo>
                  <a:pt x="115467" y="14983"/>
                  <a:pt x="-4124" y="117641"/>
                  <a:pt x="109" y="127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C22D87C4-9464-E7BA-9B03-BCF620635907}"/>
              </a:ext>
            </a:extLst>
          </p:cNvPr>
          <p:cNvSpPr/>
          <p:nvPr/>
        </p:nvSpPr>
        <p:spPr>
          <a:xfrm>
            <a:off x="4824685" y="6997700"/>
            <a:ext cx="145147" cy="475875"/>
          </a:xfrm>
          <a:custGeom>
            <a:avLst/>
            <a:gdLst>
              <a:gd name="connsiteX0" fmla="*/ 55290 w 145147"/>
              <a:gd name="connsiteY0" fmla="*/ 0 h 475875"/>
              <a:gd name="connsiteX1" fmla="*/ 144190 w 145147"/>
              <a:gd name="connsiteY1" fmla="*/ 152400 h 475875"/>
              <a:gd name="connsiteX2" fmla="*/ 99740 w 145147"/>
              <a:gd name="connsiteY2" fmla="*/ 209550 h 475875"/>
              <a:gd name="connsiteX3" fmla="*/ 58465 w 145147"/>
              <a:gd name="connsiteY3" fmla="*/ 276225 h 475875"/>
              <a:gd name="connsiteX4" fmla="*/ 1315 w 145147"/>
              <a:gd name="connsiteY4" fmla="*/ 473075 h 475875"/>
              <a:gd name="connsiteX5" fmla="*/ 26715 w 145147"/>
              <a:gd name="connsiteY5" fmla="*/ 381000 h 475875"/>
              <a:gd name="connsiteX6" fmla="*/ 118790 w 145147"/>
              <a:gd name="connsiteY6" fmla="*/ 225425 h 475875"/>
              <a:gd name="connsiteX7" fmla="*/ 121965 w 145147"/>
              <a:gd name="connsiteY7" fmla="*/ 228600 h 475875"/>
              <a:gd name="connsiteX8" fmla="*/ 134665 w 145147"/>
              <a:gd name="connsiteY8" fmla="*/ 152400 h 475875"/>
              <a:gd name="connsiteX9" fmla="*/ 55290 w 145147"/>
              <a:gd name="connsiteY9" fmla="*/ 0 h 47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147" h="475875">
                <a:moveTo>
                  <a:pt x="55290" y="0"/>
                </a:moveTo>
                <a:cubicBezTo>
                  <a:pt x="56877" y="0"/>
                  <a:pt x="136782" y="117475"/>
                  <a:pt x="144190" y="152400"/>
                </a:cubicBezTo>
                <a:cubicBezTo>
                  <a:pt x="151598" y="187325"/>
                  <a:pt x="114027" y="188913"/>
                  <a:pt x="99740" y="209550"/>
                </a:cubicBezTo>
                <a:cubicBezTo>
                  <a:pt x="85453" y="230187"/>
                  <a:pt x="74869" y="232304"/>
                  <a:pt x="58465" y="276225"/>
                </a:cubicBezTo>
                <a:cubicBezTo>
                  <a:pt x="42061" y="320146"/>
                  <a:pt x="6607" y="455613"/>
                  <a:pt x="1315" y="473075"/>
                </a:cubicBezTo>
                <a:cubicBezTo>
                  <a:pt x="-3977" y="490537"/>
                  <a:pt x="7136" y="422275"/>
                  <a:pt x="26715" y="381000"/>
                </a:cubicBezTo>
                <a:cubicBezTo>
                  <a:pt x="46294" y="339725"/>
                  <a:pt x="102915" y="250825"/>
                  <a:pt x="118790" y="225425"/>
                </a:cubicBezTo>
                <a:cubicBezTo>
                  <a:pt x="134665" y="200025"/>
                  <a:pt x="119319" y="240771"/>
                  <a:pt x="121965" y="228600"/>
                </a:cubicBezTo>
                <a:cubicBezTo>
                  <a:pt x="124611" y="216429"/>
                  <a:pt x="145248" y="186796"/>
                  <a:pt x="134665" y="152400"/>
                </a:cubicBezTo>
                <a:cubicBezTo>
                  <a:pt x="124082" y="118004"/>
                  <a:pt x="53703" y="0"/>
                  <a:pt x="5529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A4E28D0C-8137-2EED-06AD-7B2571407E42}"/>
              </a:ext>
            </a:extLst>
          </p:cNvPr>
          <p:cNvSpPr/>
          <p:nvPr/>
        </p:nvSpPr>
        <p:spPr>
          <a:xfrm>
            <a:off x="4428832" y="7061161"/>
            <a:ext cx="283025" cy="510369"/>
          </a:xfrm>
          <a:custGeom>
            <a:avLst/>
            <a:gdLst>
              <a:gd name="connsiteX0" fmla="*/ 293 w 283025"/>
              <a:gd name="connsiteY0" fmla="*/ 130214 h 510369"/>
              <a:gd name="connsiteX1" fmla="*/ 73318 w 283025"/>
              <a:gd name="connsiteY1" fmla="*/ 19089 h 510369"/>
              <a:gd name="connsiteX2" fmla="*/ 139993 w 283025"/>
              <a:gd name="connsiteY2" fmla="*/ 139739 h 510369"/>
              <a:gd name="connsiteX3" fmla="*/ 263818 w 283025"/>
              <a:gd name="connsiteY3" fmla="*/ 422314 h 510369"/>
              <a:gd name="connsiteX4" fmla="*/ 282868 w 283025"/>
              <a:gd name="connsiteY4" fmla="*/ 508039 h 510369"/>
              <a:gd name="connsiteX5" fmla="*/ 266993 w 283025"/>
              <a:gd name="connsiteY5" fmla="*/ 349289 h 510369"/>
              <a:gd name="connsiteX6" fmla="*/ 225718 w 283025"/>
              <a:gd name="connsiteY6" fmla="*/ 301664 h 510369"/>
              <a:gd name="connsiteX7" fmla="*/ 146343 w 283025"/>
              <a:gd name="connsiteY7" fmla="*/ 130214 h 510369"/>
              <a:gd name="connsiteX8" fmla="*/ 101893 w 283025"/>
              <a:gd name="connsiteY8" fmla="*/ 39 h 510369"/>
              <a:gd name="connsiteX9" fmla="*/ 293 w 283025"/>
              <a:gd name="connsiteY9" fmla="*/ 130214 h 510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025" h="510369">
                <a:moveTo>
                  <a:pt x="293" y="130214"/>
                </a:moveTo>
                <a:cubicBezTo>
                  <a:pt x="-4469" y="133389"/>
                  <a:pt x="50035" y="17501"/>
                  <a:pt x="73318" y="19089"/>
                </a:cubicBezTo>
                <a:cubicBezTo>
                  <a:pt x="96601" y="20676"/>
                  <a:pt x="108243" y="72535"/>
                  <a:pt x="139993" y="139739"/>
                </a:cubicBezTo>
                <a:cubicBezTo>
                  <a:pt x="171743" y="206943"/>
                  <a:pt x="240006" y="360931"/>
                  <a:pt x="263818" y="422314"/>
                </a:cubicBezTo>
                <a:cubicBezTo>
                  <a:pt x="287630" y="483697"/>
                  <a:pt x="282339" y="520210"/>
                  <a:pt x="282868" y="508039"/>
                </a:cubicBezTo>
                <a:cubicBezTo>
                  <a:pt x="283397" y="495868"/>
                  <a:pt x="276518" y="383685"/>
                  <a:pt x="266993" y="349289"/>
                </a:cubicBezTo>
                <a:cubicBezTo>
                  <a:pt x="257468" y="314893"/>
                  <a:pt x="245826" y="338177"/>
                  <a:pt x="225718" y="301664"/>
                </a:cubicBezTo>
                <a:cubicBezTo>
                  <a:pt x="205610" y="265151"/>
                  <a:pt x="166980" y="180485"/>
                  <a:pt x="146343" y="130214"/>
                </a:cubicBezTo>
                <a:cubicBezTo>
                  <a:pt x="125706" y="79943"/>
                  <a:pt x="125176" y="2685"/>
                  <a:pt x="101893" y="39"/>
                </a:cubicBezTo>
                <a:cubicBezTo>
                  <a:pt x="78610" y="-2607"/>
                  <a:pt x="5055" y="127039"/>
                  <a:pt x="293" y="130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AFFF6D24-6992-8129-B763-D959FAD107EE}"/>
              </a:ext>
            </a:extLst>
          </p:cNvPr>
          <p:cNvSpPr/>
          <p:nvPr/>
        </p:nvSpPr>
        <p:spPr>
          <a:xfrm>
            <a:off x="4943601" y="7099299"/>
            <a:ext cx="100148" cy="497839"/>
          </a:xfrm>
          <a:custGeom>
            <a:avLst/>
            <a:gdLst>
              <a:gd name="connsiteX0" fmla="*/ 82424 w 100148"/>
              <a:gd name="connsiteY0" fmla="*/ 1 h 497839"/>
              <a:gd name="connsiteX1" fmla="*/ 98299 w 100148"/>
              <a:gd name="connsiteY1" fmla="*/ 158751 h 497839"/>
              <a:gd name="connsiteX2" fmla="*/ 31624 w 100148"/>
              <a:gd name="connsiteY2" fmla="*/ 330201 h 497839"/>
              <a:gd name="connsiteX3" fmla="*/ 9399 w 100148"/>
              <a:gd name="connsiteY3" fmla="*/ 495301 h 497839"/>
              <a:gd name="connsiteX4" fmla="*/ 3049 w 100148"/>
              <a:gd name="connsiteY4" fmla="*/ 415926 h 497839"/>
              <a:gd name="connsiteX5" fmla="*/ 57024 w 100148"/>
              <a:gd name="connsiteY5" fmla="*/ 225426 h 497839"/>
              <a:gd name="connsiteX6" fmla="*/ 91949 w 100148"/>
              <a:gd name="connsiteY6" fmla="*/ 155576 h 497839"/>
              <a:gd name="connsiteX7" fmla="*/ 82424 w 100148"/>
              <a:gd name="connsiteY7" fmla="*/ 1 h 49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148" h="497839">
                <a:moveTo>
                  <a:pt x="82424" y="1"/>
                </a:moveTo>
                <a:cubicBezTo>
                  <a:pt x="83482" y="530"/>
                  <a:pt x="106766" y="103718"/>
                  <a:pt x="98299" y="158751"/>
                </a:cubicBezTo>
                <a:cubicBezTo>
                  <a:pt x="89832" y="213784"/>
                  <a:pt x="46441" y="274109"/>
                  <a:pt x="31624" y="330201"/>
                </a:cubicBezTo>
                <a:cubicBezTo>
                  <a:pt x="16807" y="386293"/>
                  <a:pt x="14162" y="481013"/>
                  <a:pt x="9399" y="495301"/>
                </a:cubicBezTo>
                <a:cubicBezTo>
                  <a:pt x="4636" y="509589"/>
                  <a:pt x="-4889" y="460905"/>
                  <a:pt x="3049" y="415926"/>
                </a:cubicBezTo>
                <a:cubicBezTo>
                  <a:pt x="10987" y="370947"/>
                  <a:pt x="42207" y="268818"/>
                  <a:pt x="57024" y="225426"/>
                </a:cubicBezTo>
                <a:cubicBezTo>
                  <a:pt x="71841" y="182034"/>
                  <a:pt x="85070" y="188384"/>
                  <a:pt x="91949" y="155576"/>
                </a:cubicBezTo>
                <a:cubicBezTo>
                  <a:pt x="98828" y="122768"/>
                  <a:pt x="81366" y="-528"/>
                  <a:pt x="8242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B0CC6559-67C6-EAAF-2400-1D234B382D73}"/>
              </a:ext>
            </a:extLst>
          </p:cNvPr>
          <p:cNvSpPr/>
          <p:nvPr/>
        </p:nvSpPr>
        <p:spPr>
          <a:xfrm>
            <a:off x="4406887" y="7032614"/>
            <a:ext cx="231859" cy="197902"/>
          </a:xfrm>
          <a:custGeom>
            <a:avLst/>
            <a:gdLst>
              <a:gd name="connsiteX0" fmla="*/ 231788 w 231859"/>
              <a:gd name="connsiteY0" fmla="*/ 11 h 197902"/>
              <a:gd name="connsiteX1" fmla="*/ 111138 w 231859"/>
              <a:gd name="connsiteY1" fmla="*/ 95261 h 197902"/>
              <a:gd name="connsiteX2" fmla="*/ 107963 w 231859"/>
              <a:gd name="connsiteY2" fmla="*/ 193686 h 197902"/>
              <a:gd name="connsiteX3" fmla="*/ 79388 w 231859"/>
              <a:gd name="connsiteY3" fmla="*/ 177811 h 197902"/>
              <a:gd name="connsiteX4" fmla="*/ 13 w 231859"/>
              <a:gd name="connsiteY4" fmla="*/ 158761 h 197902"/>
              <a:gd name="connsiteX5" fmla="*/ 85738 w 231859"/>
              <a:gd name="connsiteY5" fmla="*/ 171461 h 197902"/>
              <a:gd name="connsiteX6" fmla="*/ 85738 w 231859"/>
              <a:gd name="connsiteY6" fmla="*/ 133361 h 197902"/>
              <a:gd name="connsiteX7" fmla="*/ 92088 w 231859"/>
              <a:gd name="connsiteY7" fmla="*/ 88911 h 197902"/>
              <a:gd name="connsiteX8" fmla="*/ 231788 w 231859"/>
              <a:gd name="connsiteY8" fmla="*/ 11 h 19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859" h="197902">
                <a:moveTo>
                  <a:pt x="231788" y="11"/>
                </a:moveTo>
                <a:cubicBezTo>
                  <a:pt x="234963" y="1069"/>
                  <a:pt x="131775" y="62982"/>
                  <a:pt x="111138" y="95261"/>
                </a:cubicBezTo>
                <a:cubicBezTo>
                  <a:pt x="90500" y="127540"/>
                  <a:pt x="113255" y="179928"/>
                  <a:pt x="107963" y="193686"/>
                </a:cubicBezTo>
                <a:cubicBezTo>
                  <a:pt x="102671" y="207444"/>
                  <a:pt x="97380" y="183632"/>
                  <a:pt x="79388" y="177811"/>
                </a:cubicBezTo>
                <a:cubicBezTo>
                  <a:pt x="61396" y="171990"/>
                  <a:pt x="-1045" y="159819"/>
                  <a:pt x="13" y="158761"/>
                </a:cubicBezTo>
                <a:cubicBezTo>
                  <a:pt x="1071" y="157703"/>
                  <a:pt x="71451" y="175694"/>
                  <a:pt x="85738" y="171461"/>
                </a:cubicBezTo>
                <a:cubicBezTo>
                  <a:pt x="100025" y="167228"/>
                  <a:pt x="84680" y="147119"/>
                  <a:pt x="85738" y="133361"/>
                </a:cubicBezTo>
                <a:cubicBezTo>
                  <a:pt x="86796" y="119603"/>
                  <a:pt x="70392" y="106903"/>
                  <a:pt x="92088" y="88911"/>
                </a:cubicBezTo>
                <a:cubicBezTo>
                  <a:pt x="113784" y="70919"/>
                  <a:pt x="228613" y="-1047"/>
                  <a:pt x="23178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D0AE9A38-54B6-C383-8E6F-36FBF69B4383}"/>
              </a:ext>
            </a:extLst>
          </p:cNvPr>
          <p:cNvSpPr/>
          <p:nvPr/>
        </p:nvSpPr>
        <p:spPr>
          <a:xfrm>
            <a:off x="4624250" y="7555737"/>
            <a:ext cx="105354" cy="621138"/>
          </a:xfrm>
          <a:custGeom>
            <a:avLst/>
            <a:gdLst>
              <a:gd name="connsiteX0" fmla="*/ 103325 w 105354"/>
              <a:gd name="connsiteY0" fmla="*/ 763 h 621138"/>
              <a:gd name="connsiteX1" fmla="*/ 100150 w 105354"/>
              <a:gd name="connsiteY1" fmla="*/ 140463 h 621138"/>
              <a:gd name="connsiteX2" fmla="*/ 62050 w 105354"/>
              <a:gd name="connsiteY2" fmla="*/ 289688 h 621138"/>
              <a:gd name="connsiteX3" fmla="*/ 4900 w 105354"/>
              <a:gd name="connsiteY3" fmla="*/ 426213 h 621138"/>
              <a:gd name="connsiteX4" fmla="*/ 11250 w 105354"/>
              <a:gd name="connsiteY4" fmla="*/ 619888 h 621138"/>
              <a:gd name="connsiteX5" fmla="*/ 1725 w 105354"/>
              <a:gd name="connsiteY5" fmla="*/ 499238 h 621138"/>
              <a:gd name="connsiteX6" fmla="*/ 52525 w 105354"/>
              <a:gd name="connsiteY6" fmla="*/ 299213 h 621138"/>
              <a:gd name="connsiteX7" fmla="*/ 84275 w 105354"/>
              <a:gd name="connsiteY7" fmla="*/ 203963 h 621138"/>
              <a:gd name="connsiteX8" fmla="*/ 103325 w 105354"/>
              <a:gd name="connsiteY8" fmla="*/ 763 h 62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354" h="621138">
                <a:moveTo>
                  <a:pt x="103325" y="763"/>
                </a:moveTo>
                <a:cubicBezTo>
                  <a:pt x="105971" y="-9820"/>
                  <a:pt x="107029" y="92309"/>
                  <a:pt x="100150" y="140463"/>
                </a:cubicBezTo>
                <a:cubicBezTo>
                  <a:pt x="93271" y="188617"/>
                  <a:pt x="77925" y="242063"/>
                  <a:pt x="62050" y="289688"/>
                </a:cubicBezTo>
                <a:cubicBezTo>
                  <a:pt x="46175" y="337313"/>
                  <a:pt x="13367" y="371180"/>
                  <a:pt x="4900" y="426213"/>
                </a:cubicBezTo>
                <a:cubicBezTo>
                  <a:pt x="-3567" y="481246"/>
                  <a:pt x="11779" y="607717"/>
                  <a:pt x="11250" y="619888"/>
                </a:cubicBezTo>
                <a:cubicBezTo>
                  <a:pt x="10721" y="632059"/>
                  <a:pt x="-5154" y="552684"/>
                  <a:pt x="1725" y="499238"/>
                </a:cubicBezTo>
                <a:cubicBezTo>
                  <a:pt x="8604" y="445792"/>
                  <a:pt x="38767" y="348425"/>
                  <a:pt x="52525" y="299213"/>
                </a:cubicBezTo>
                <a:cubicBezTo>
                  <a:pt x="66283" y="250001"/>
                  <a:pt x="77925" y="247355"/>
                  <a:pt x="84275" y="203963"/>
                </a:cubicBezTo>
                <a:cubicBezTo>
                  <a:pt x="90625" y="160571"/>
                  <a:pt x="100679" y="11346"/>
                  <a:pt x="103325" y="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567A5C14-EA73-8D8E-1432-D2DD1F2A8079}"/>
              </a:ext>
            </a:extLst>
          </p:cNvPr>
          <p:cNvSpPr/>
          <p:nvPr/>
        </p:nvSpPr>
        <p:spPr>
          <a:xfrm>
            <a:off x="4700984" y="7596804"/>
            <a:ext cx="259991" cy="32378"/>
          </a:xfrm>
          <a:custGeom>
            <a:avLst/>
            <a:gdLst>
              <a:gd name="connsiteX0" fmla="*/ 1191 w 259991"/>
              <a:gd name="connsiteY0" fmla="*/ 29546 h 32378"/>
              <a:gd name="connsiteX1" fmla="*/ 131366 w 259991"/>
              <a:gd name="connsiteY1" fmla="*/ 971 h 32378"/>
              <a:gd name="connsiteX2" fmla="*/ 258366 w 259991"/>
              <a:gd name="connsiteY2" fmla="*/ 7321 h 32378"/>
              <a:gd name="connsiteX3" fmla="*/ 194866 w 259991"/>
              <a:gd name="connsiteY3" fmla="*/ 13671 h 32378"/>
              <a:gd name="connsiteX4" fmla="*/ 74216 w 259991"/>
              <a:gd name="connsiteY4" fmla="*/ 29546 h 32378"/>
              <a:gd name="connsiteX5" fmla="*/ 1191 w 259991"/>
              <a:gd name="connsiteY5" fmla="*/ 29546 h 32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991" h="32378">
                <a:moveTo>
                  <a:pt x="1191" y="29546"/>
                </a:moveTo>
                <a:cubicBezTo>
                  <a:pt x="10716" y="24783"/>
                  <a:pt x="88503" y="4675"/>
                  <a:pt x="131366" y="971"/>
                </a:cubicBezTo>
                <a:cubicBezTo>
                  <a:pt x="174229" y="-2733"/>
                  <a:pt x="247783" y="5204"/>
                  <a:pt x="258366" y="7321"/>
                </a:cubicBezTo>
                <a:cubicBezTo>
                  <a:pt x="268949" y="9438"/>
                  <a:pt x="225558" y="9967"/>
                  <a:pt x="194866" y="13671"/>
                </a:cubicBezTo>
                <a:cubicBezTo>
                  <a:pt x="164174" y="17375"/>
                  <a:pt x="107024" y="26900"/>
                  <a:pt x="74216" y="29546"/>
                </a:cubicBezTo>
                <a:cubicBezTo>
                  <a:pt x="41408" y="32192"/>
                  <a:pt x="-8334" y="34309"/>
                  <a:pt x="1191" y="29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9FD02186-2AFE-4FCF-47CC-C452BADEA2D5}"/>
              </a:ext>
            </a:extLst>
          </p:cNvPr>
          <p:cNvSpPr/>
          <p:nvPr/>
        </p:nvSpPr>
        <p:spPr>
          <a:xfrm>
            <a:off x="4586477" y="7349842"/>
            <a:ext cx="146504" cy="740552"/>
          </a:xfrm>
          <a:custGeom>
            <a:avLst/>
            <a:gdLst>
              <a:gd name="connsiteX0" fmla="*/ 4573 w 146504"/>
              <a:gd name="connsiteY0" fmla="*/ 283 h 740552"/>
              <a:gd name="connsiteX1" fmla="*/ 77598 w 146504"/>
              <a:gd name="connsiteY1" fmla="*/ 346358 h 740552"/>
              <a:gd name="connsiteX2" fmla="*/ 26798 w 146504"/>
              <a:gd name="connsiteY2" fmla="*/ 524158 h 740552"/>
              <a:gd name="connsiteX3" fmla="*/ 4573 w 146504"/>
              <a:gd name="connsiteY3" fmla="*/ 736883 h 740552"/>
              <a:gd name="connsiteX4" fmla="*/ 14098 w 146504"/>
              <a:gd name="connsiteY4" fmla="*/ 632108 h 740552"/>
              <a:gd name="connsiteX5" fmla="*/ 141098 w 146504"/>
              <a:gd name="connsiteY5" fmla="*/ 301908 h 740552"/>
              <a:gd name="connsiteX6" fmla="*/ 122048 w 146504"/>
              <a:gd name="connsiteY6" fmla="*/ 413033 h 740552"/>
              <a:gd name="connsiteX7" fmla="*/ 112523 w 146504"/>
              <a:gd name="connsiteY7" fmla="*/ 289208 h 740552"/>
              <a:gd name="connsiteX8" fmla="*/ 4573 w 146504"/>
              <a:gd name="connsiteY8" fmla="*/ 283 h 74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504" h="740552">
                <a:moveTo>
                  <a:pt x="4573" y="283"/>
                </a:moveTo>
                <a:cubicBezTo>
                  <a:pt x="-1248" y="9808"/>
                  <a:pt x="73894" y="259046"/>
                  <a:pt x="77598" y="346358"/>
                </a:cubicBezTo>
                <a:cubicBezTo>
                  <a:pt x="81302" y="433670"/>
                  <a:pt x="38969" y="459071"/>
                  <a:pt x="26798" y="524158"/>
                </a:cubicBezTo>
                <a:cubicBezTo>
                  <a:pt x="14627" y="589245"/>
                  <a:pt x="6690" y="718891"/>
                  <a:pt x="4573" y="736883"/>
                </a:cubicBezTo>
                <a:cubicBezTo>
                  <a:pt x="2456" y="754875"/>
                  <a:pt x="-8656" y="704604"/>
                  <a:pt x="14098" y="632108"/>
                </a:cubicBezTo>
                <a:cubicBezTo>
                  <a:pt x="36852" y="559612"/>
                  <a:pt x="123106" y="338420"/>
                  <a:pt x="141098" y="301908"/>
                </a:cubicBezTo>
                <a:cubicBezTo>
                  <a:pt x="159090" y="265396"/>
                  <a:pt x="126810" y="415150"/>
                  <a:pt x="122048" y="413033"/>
                </a:cubicBezTo>
                <a:cubicBezTo>
                  <a:pt x="117286" y="410916"/>
                  <a:pt x="129456" y="354295"/>
                  <a:pt x="112523" y="289208"/>
                </a:cubicBezTo>
                <a:cubicBezTo>
                  <a:pt x="95590" y="224121"/>
                  <a:pt x="10394" y="-9242"/>
                  <a:pt x="4573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777DF8AA-AE1A-EBBE-A3EE-8659B96EAECA}"/>
              </a:ext>
            </a:extLst>
          </p:cNvPr>
          <p:cNvSpPr/>
          <p:nvPr/>
        </p:nvSpPr>
        <p:spPr>
          <a:xfrm>
            <a:off x="4511176" y="7971598"/>
            <a:ext cx="105671" cy="1242872"/>
          </a:xfrm>
          <a:custGeom>
            <a:avLst/>
            <a:gdLst>
              <a:gd name="connsiteX0" fmla="*/ 105274 w 105671"/>
              <a:gd name="connsiteY0" fmla="*/ 827 h 1242872"/>
              <a:gd name="connsiteX1" fmla="*/ 35424 w 105671"/>
              <a:gd name="connsiteY1" fmla="*/ 169102 h 1242872"/>
              <a:gd name="connsiteX2" fmla="*/ 10024 w 105671"/>
              <a:gd name="connsiteY2" fmla="*/ 264352 h 1242872"/>
              <a:gd name="connsiteX3" fmla="*/ 48124 w 105671"/>
              <a:gd name="connsiteY3" fmla="*/ 673927 h 1242872"/>
              <a:gd name="connsiteX4" fmla="*/ 38599 w 105671"/>
              <a:gd name="connsiteY4" fmla="*/ 585027 h 1242872"/>
              <a:gd name="connsiteX5" fmla="*/ 51299 w 105671"/>
              <a:gd name="connsiteY5" fmla="*/ 807277 h 1242872"/>
              <a:gd name="connsiteX6" fmla="*/ 83049 w 105671"/>
              <a:gd name="connsiteY6" fmla="*/ 1226377 h 1242872"/>
              <a:gd name="connsiteX7" fmla="*/ 73524 w 105671"/>
              <a:gd name="connsiteY7" fmla="*/ 1067627 h 1242872"/>
              <a:gd name="connsiteX8" fmla="*/ 499 w 105671"/>
              <a:gd name="connsiteY8" fmla="*/ 245302 h 1242872"/>
              <a:gd name="connsiteX9" fmla="*/ 105274 w 105671"/>
              <a:gd name="connsiteY9" fmla="*/ 827 h 124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671" h="1242872">
                <a:moveTo>
                  <a:pt x="105274" y="827"/>
                </a:moveTo>
                <a:cubicBezTo>
                  <a:pt x="111095" y="-11873"/>
                  <a:pt x="51299" y="125181"/>
                  <a:pt x="35424" y="169102"/>
                </a:cubicBezTo>
                <a:cubicBezTo>
                  <a:pt x="19549" y="213023"/>
                  <a:pt x="7907" y="180215"/>
                  <a:pt x="10024" y="264352"/>
                </a:cubicBezTo>
                <a:cubicBezTo>
                  <a:pt x="12141" y="348489"/>
                  <a:pt x="43362" y="620481"/>
                  <a:pt x="48124" y="673927"/>
                </a:cubicBezTo>
                <a:cubicBezTo>
                  <a:pt x="52886" y="727373"/>
                  <a:pt x="38070" y="562802"/>
                  <a:pt x="38599" y="585027"/>
                </a:cubicBezTo>
                <a:cubicBezTo>
                  <a:pt x="39128" y="607252"/>
                  <a:pt x="43891" y="700385"/>
                  <a:pt x="51299" y="807277"/>
                </a:cubicBezTo>
                <a:cubicBezTo>
                  <a:pt x="58707" y="914169"/>
                  <a:pt x="79345" y="1182985"/>
                  <a:pt x="83049" y="1226377"/>
                </a:cubicBezTo>
                <a:cubicBezTo>
                  <a:pt x="86753" y="1269769"/>
                  <a:pt x="87282" y="1231139"/>
                  <a:pt x="73524" y="1067627"/>
                </a:cubicBezTo>
                <a:cubicBezTo>
                  <a:pt x="59766" y="904115"/>
                  <a:pt x="-6380" y="419398"/>
                  <a:pt x="499" y="245302"/>
                </a:cubicBezTo>
                <a:cubicBezTo>
                  <a:pt x="7378" y="71206"/>
                  <a:pt x="99453" y="13527"/>
                  <a:pt x="105274" y="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DA45B40F-336E-CE42-E7D4-1457D6EDA4FA}"/>
              </a:ext>
            </a:extLst>
          </p:cNvPr>
          <p:cNvSpPr/>
          <p:nvPr/>
        </p:nvSpPr>
        <p:spPr>
          <a:xfrm>
            <a:off x="4508855" y="8383556"/>
            <a:ext cx="141148" cy="1554658"/>
          </a:xfrm>
          <a:custGeom>
            <a:avLst/>
            <a:gdLst>
              <a:gd name="connsiteX0" fmla="*/ 2820 w 141148"/>
              <a:gd name="connsiteY0" fmla="*/ 30194 h 1554658"/>
              <a:gd name="connsiteX1" fmla="*/ 129820 w 141148"/>
              <a:gd name="connsiteY1" fmla="*/ 1439894 h 1554658"/>
              <a:gd name="connsiteX2" fmla="*/ 123470 w 141148"/>
              <a:gd name="connsiteY2" fmla="*/ 1357344 h 1554658"/>
              <a:gd name="connsiteX3" fmla="*/ 28220 w 141148"/>
              <a:gd name="connsiteY3" fmla="*/ 446119 h 1554658"/>
              <a:gd name="connsiteX4" fmla="*/ 40920 w 141148"/>
              <a:gd name="connsiteY4" fmla="*/ 471519 h 1554658"/>
              <a:gd name="connsiteX5" fmla="*/ 2820 w 141148"/>
              <a:gd name="connsiteY5" fmla="*/ 30194 h 155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148" h="1554658">
                <a:moveTo>
                  <a:pt x="2820" y="30194"/>
                </a:moveTo>
                <a:cubicBezTo>
                  <a:pt x="17637" y="191590"/>
                  <a:pt x="109712" y="1218702"/>
                  <a:pt x="129820" y="1439894"/>
                </a:cubicBezTo>
                <a:cubicBezTo>
                  <a:pt x="149928" y="1661086"/>
                  <a:pt x="140403" y="1522973"/>
                  <a:pt x="123470" y="1357344"/>
                </a:cubicBezTo>
                <a:cubicBezTo>
                  <a:pt x="106537" y="1191715"/>
                  <a:pt x="41978" y="593757"/>
                  <a:pt x="28220" y="446119"/>
                </a:cubicBezTo>
                <a:cubicBezTo>
                  <a:pt x="14462" y="298481"/>
                  <a:pt x="45683" y="539252"/>
                  <a:pt x="40920" y="471519"/>
                </a:cubicBezTo>
                <a:cubicBezTo>
                  <a:pt x="36158" y="403786"/>
                  <a:pt x="-11997" y="-131202"/>
                  <a:pt x="2820" y="30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7B957587-B87E-AB4D-4E89-DC1BB4D71707}"/>
              </a:ext>
            </a:extLst>
          </p:cNvPr>
          <p:cNvSpPr/>
          <p:nvPr/>
        </p:nvSpPr>
        <p:spPr>
          <a:xfrm>
            <a:off x="4727490" y="7651228"/>
            <a:ext cx="384312" cy="500100"/>
          </a:xfrm>
          <a:custGeom>
            <a:avLst/>
            <a:gdLst>
              <a:gd name="connsiteX0" fmla="*/ 85 w 384312"/>
              <a:gd name="connsiteY0" fmla="*/ 22747 h 500100"/>
              <a:gd name="connsiteX1" fmla="*/ 181060 w 384312"/>
              <a:gd name="connsiteY1" fmla="*/ 522 h 500100"/>
              <a:gd name="connsiteX2" fmla="*/ 187410 w 384312"/>
              <a:gd name="connsiteY2" fmla="*/ 48147 h 500100"/>
              <a:gd name="connsiteX3" fmla="*/ 298535 w 384312"/>
              <a:gd name="connsiteY3" fmla="*/ 225947 h 500100"/>
              <a:gd name="connsiteX4" fmla="*/ 295360 w 384312"/>
              <a:gd name="connsiteY4" fmla="*/ 251347 h 500100"/>
              <a:gd name="connsiteX5" fmla="*/ 377910 w 384312"/>
              <a:gd name="connsiteY5" fmla="*/ 489472 h 500100"/>
              <a:gd name="connsiteX6" fmla="*/ 365210 w 384312"/>
              <a:gd name="connsiteY6" fmla="*/ 435497 h 500100"/>
              <a:gd name="connsiteX7" fmla="*/ 257260 w 384312"/>
              <a:gd name="connsiteY7" fmla="*/ 229122 h 500100"/>
              <a:gd name="connsiteX8" fmla="*/ 206460 w 384312"/>
              <a:gd name="connsiteY8" fmla="*/ 22747 h 500100"/>
              <a:gd name="connsiteX9" fmla="*/ 85 w 384312"/>
              <a:gd name="connsiteY9" fmla="*/ 22747 h 5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312" h="500100">
                <a:moveTo>
                  <a:pt x="85" y="22747"/>
                </a:moveTo>
                <a:cubicBezTo>
                  <a:pt x="-4148" y="19043"/>
                  <a:pt x="149839" y="-3711"/>
                  <a:pt x="181060" y="522"/>
                </a:cubicBezTo>
                <a:cubicBezTo>
                  <a:pt x="212281" y="4755"/>
                  <a:pt x="167831" y="10576"/>
                  <a:pt x="187410" y="48147"/>
                </a:cubicBezTo>
                <a:cubicBezTo>
                  <a:pt x="206989" y="85718"/>
                  <a:pt x="280543" y="192080"/>
                  <a:pt x="298535" y="225947"/>
                </a:cubicBezTo>
                <a:cubicBezTo>
                  <a:pt x="316527" y="259814"/>
                  <a:pt x="282131" y="207426"/>
                  <a:pt x="295360" y="251347"/>
                </a:cubicBezTo>
                <a:cubicBezTo>
                  <a:pt x="308589" y="295268"/>
                  <a:pt x="366268" y="458780"/>
                  <a:pt x="377910" y="489472"/>
                </a:cubicBezTo>
                <a:cubicBezTo>
                  <a:pt x="389552" y="520164"/>
                  <a:pt x="385318" y="478889"/>
                  <a:pt x="365210" y="435497"/>
                </a:cubicBezTo>
                <a:cubicBezTo>
                  <a:pt x="345102" y="392105"/>
                  <a:pt x="283718" y="297914"/>
                  <a:pt x="257260" y="229122"/>
                </a:cubicBezTo>
                <a:cubicBezTo>
                  <a:pt x="230802" y="160330"/>
                  <a:pt x="249852" y="54497"/>
                  <a:pt x="206460" y="22747"/>
                </a:cubicBezTo>
                <a:cubicBezTo>
                  <a:pt x="163068" y="-9003"/>
                  <a:pt x="4318" y="26451"/>
                  <a:pt x="85" y="227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1B83FD41-0AC3-B81B-61AE-29D3A732372C}"/>
              </a:ext>
            </a:extLst>
          </p:cNvPr>
          <p:cNvSpPr/>
          <p:nvPr/>
        </p:nvSpPr>
        <p:spPr>
          <a:xfrm>
            <a:off x="5083005" y="7911887"/>
            <a:ext cx="249994" cy="1241030"/>
          </a:xfrm>
          <a:custGeom>
            <a:avLst/>
            <a:gdLst>
              <a:gd name="connsiteX0" fmla="*/ 170 w 249994"/>
              <a:gd name="connsiteY0" fmla="*/ 213 h 1241030"/>
              <a:gd name="connsiteX1" fmla="*/ 76370 w 249994"/>
              <a:gd name="connsiteY1" fmla="*/ 263738 h 1241030"/>
              <a:gd name="connsiteX2" fmla="*/ 133520 w 249994"/>
              <a:gd name="connsiteY2" fmla="*/ 501863 h 1241030"/>
              <a:gd name="connsiteX3" fmla="*/ 247820 w 249994"/>
              <a:gd name="connsiteY3" fmla="*/ 1216238 h 1241030"/>
              <a:gd name="connsiteX4" fmla="*/ 200195 w 249994"/>
              <a:gd name="connsiteY4" fmla="*/ 1013038 h 1241030"/>
              <a:gd name="connsiteX5" fmla="*/ 98595 w 249994"/>
              <a:gd name="connsiteY5" fmla="*/ 390738 h 1241030"/>
              <a:gd name="connsiteX6" fmla="*/ 98595 w 249994"/>
              <a:gd name="connsiteY6" fmla="*/ 308188 h 1241030"/>
              <a:gd name="connsiteX7" fmla="*/ 170 w 249994"/>
              <a:gd name="connsiteY7" fmla="*/ 213 h 124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994" h="1241030">
                <a:moveTo>
                  <a:pt x="170" y="213"/>
                </a:moveTo>
                <a:cubicBezTo>
                  <a:pt x="-3534" y="-7195"/>
                  <a:pt x="54145" y="180130"/>
                  <a:pt x="76370" y="263738"/>
                </a:cubicBezTo>
                <a:cubicBezTo>
                  <a:pt x="98595" y="347346"/>
                  <a:pt x="104945" y="343113"/>
                  <a:pt x="133520" y="501863"/>
                </a:cubicBezTo>
                <a:cubicBezTo>
                  <a:pt x="162095" y="660613"/>
                  <a:pt x="236708" y="1131042"/>
                  <a:pt x="247820" y="1216238"/>
                </a:cubicBezTo>
                <a:cubicBezTo>
                  <a:pt x="258932" y="1301434"/>
                  <a:pt x="225066" y="1150621"/>
                  <a:pt x="200195" y="1013038"/>
                </a:cubicBezTo>
                <a:cubicBezTo>
                  <a:pt x="175324" y="875455"/>
                  <a:pt x="115528" y="508213"/>
                  <a:pt x="98595" y="390738"/>
                </a:cubicBezTo>
                <a:cubicBezTo>
                  <a:pt x="81662" y="273263"/>
                  <a:pt x="115528" y="373805"/>
                  <a:pt x="98595" y="308188"/>
                </a:cubicBezTo>
                <a:cubicBezTo>
                  <a:pt x="81662" y="242571"/>
                  <a:pt x="3874" y="7621"/>
                  <a:pt x="170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0B075230-EB0D-FE03-52FE-9E362BFBB3D4}"/>
              </a:ext>
            </a:extLst>
          </p:cNvPr>
          <p:cNvSpPr/>
          <p:nvPr/>
        </p:nvSpPr>
        <p:spPr>
          <a:xfrm>
            <a:off x="5295444" y="9162393"/>
            <a:ext cx="78511" cy="1438244"/>
          </a:xfrm>
          <a:custGeom>
            <a:avLst/>
            <a:gdLst>
              <a:gd name="connsiteX0" fmla="*/ 29031 w 78511"/>
              <a:gd name="connsiteY0" fmla="*/ 657 h 1438244"/>
              <a:gd name="connsiteX1" fmla="*/ 54431 w 78511"/>
              <a:gd name="connsiteY1" fmla="*/ 273707 h 1438244"/>
              <a:gd name="connsiteX2" fmla="*/ 456 w 78511"/>
              <a:gd name="connsiteY2" fmla="*/ 800757 h 1438244"/>
              <a:gd name="connsiteX3" fmla="*/ 29031 w 78511"/>
              <a:gd name="connsiteY3" fmla="*/ 702332 h 1438244"/>
              <a:gd name="connsiteX4" fmla="*/ 38556 w 78511"/>
              <a:gd name="connsiteY4" fmla="*/ 1073807 h 1438244"/>
              <a:gd name="connsiteX5" fmla="*/ 3631 w 78511"/>
              <a:gd name="connsiteY5" fmla="*/ 1435757 h 1438244"/>
              <a:gd name="connsiteX6" fmla="*/ 35381 w 78511"/>
              <a:gd name="connsiteY6" fmla="*/ 1200807 h 1438244"/>
              <a:gd name="connsiteX7" fmla="*/ 57606 w 78511"/>
              <a:gd name="connsiteY7" fmla="*/ 600732 h 1438244"/>
              <a:gd name="connsiteX8" fmla="*/ 51256 w 78511"/>
              <a:gd name="connsiteY8" fmla="*/ 349907 h 1438244"/>
              <a:gd name="connsiteX9" fmla="*/ 67131 w 78511"/>
              <a:gd name="connsiteY9" fmla="*/ 226082 h 1438244"/>
              <a:gd name="connsiteX10" fmla="*/ 76656 w 78511"/>
              <a:gd name="connsiteY10" fmla="*/ 197507 h 1438244"/>
              <a:gd name="connsiteX11" fmla="*/ 29031 w 78511"/>
              <a:gd name="connsiteY11" fmla="*/ 657 h 143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511" h="1438244">
                <a:moveTo>
                  <a:pt x="29031" y="657"/>
                </a:moveTo>
                <a:cubicBezTo>
                  <a:pt x="25327" y="13357"/>
                  <a:pt x="59194" y="140357"/>
                  <a:pt x="54431" y="273707"/>
                </a:cubicBezTo>
                <a:cubicBezTo>
                  <a:pt x="49669" y="407057"/>
                  <a:pt x="4689" y="729320"/>
                  <a:pt x="456" y="800757"/>
                </a:cubicBezTo>
                <a:cubicBezTo>
                  <a:pt x="-3777" y="872194"/>
                  <a:pt x="22681" y="656824"/>
                  <a:pt x="29031" y="702332"/>
                </a:cubicBezTo>
                <a:cubicBezTo>
                  <a:pt x="35381" y="747840"/>
                  <a:pt x="42789" y="951570"/>
                  <a:pt x="38556" y="1073807"/>
                </a:cubicBezTo>
                <a:cubicBezTo>
                  <a:pt x="34323" y="1196044"/>
                  <a:pt x="4160" y="1414590"/>
                  <a:pt x="3631" y="1435757"/>
                </a:cubicBezTo>
                <a:cubicBezTo>
                  <a:pt x="3102" y="1456924"/>
                  <a:pt x="26385" y="1339978"/>
                  <a:pt x="35381" y="1200807"/>
                </a:cubicBezTo>
                <a:cubicBezTo>
                  <a:pt x="44377" y="1061636"/>
                  <a:pt x="54960" y="742549"/>
                  <a:pt x="57606" y="600732"/>
                </a:cubicBezTo>
                <a:cubicBezTo>
                  <a:pt x="60252" y="458915"/>
                  <a:pt x="49669" y="412349"/>
                  <a:pt x="51256" y="349907"/>
                </a:cubicBezTo>
                <a:cubicBezTo>
                  <a:pt x="52843" y="287465"/>
                  <a:pt x="62898" y="251482"/>
                  <a:pt x="67131" y="226082"/>
                </a:cubicBezTo>
                <a:cubicBezTo>
                  <a:pt x="71364" y="200682"/>
                  <a:pt x="83006" y="231903"/>
                  <a:pt x="76656" y="197507"/>
                </a:cubicBezTo>
                <a:cubicBezTo>
                  <a:pt x="70306" y="163111"/>
                  <a:pt x="32735" y="-12043"/>
                  <a:pt x="29031" y="6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81105B9A-9A2D-6E20-7554-D0A6186CAF8C}"/>
              </a:ext>
            </a:extLst>
          </p:cNvPr>
          <p:cNvSpPr/>
          <p:nvPr/>
        </p:nvSpPr>
        <p:spPr>
          <a:xfrm>
            <a:off x="4568629" y="9276694"/>
            <a:ext cx="203505" cy="1420098"/>
          </a:xfrm>
          <a:custGeom>
            <a:avLst/>
            <a:gdLst>
              <a:gd name="connsiteX0" fmla="*/ 196 w 203505"/>
              <a:gd name="connsiteY0" fmla="*/ 7006 h 1420098"/>
              <a:gd name="connsiteX1" fmla="*/ 85921 w 203505"/>
              <a:gd name="connsiteY1" fmla="*/ 772181 h 1420098"/>
              <a:gd name="connsiteX2" fmla="*/ 177996 w 203505"/>
              <a:gd name="connsiteY2" fmla="*/ 1232556 h 1420098"/>
              <a:gd name="connsiteX3" fmla="*/ 203396 w 203505"/>
              <a:gd name="connsiteY3" fmla="*/ 1416706 h 1420098"/>
              <a:gd name="connsiteX4" fmla="*/ 181171 w 203505"/>
              <a:gd name="connsiteY4" fmla="*/ 1302406 h 1420098"/>
              <a:gd name="connsiteX5" fmla="*/ 70046 w 203505"/>
              <a:gd name="connsiteY5" fmla="*/ 743606 h 1420098"/>
              <a:gd name="connsiteX6" fmla="*/ 124021 w 203505"/>
              <a:gd name="connsiteY6" fmla="*/ 822981 h 1420098"/>
              <a:gd name="connsiteX7" fmla="*/ 63696 w 203505"/>
              <a:gd name="connsiteY7" fmla="*/ 416581 h 1420098"/>
              <a:gd name="connsiteX8" fmla="*/ 196 w 203505"/>
              <a:gd name="connsiteY8" fmla="*/ 7006 h 142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505" h="1420098">
                <a:moveTo>
                  <a:pt x="196" y="7006"/>
                </a:moveTo>
                <a:cubicBezTo>
                  <a:pt x="3900" y="66273"/>
                  <a:pt x="56288" y="567923"/>
                  <a:pt x="85921" y="772181"/>
                </a:cubicBezTo>
                <a:cubicBezTo>
                  <a:pt x="115554" y="976439"/>
                  <a:pt x="158417" y="1125135"/>
                  <a:pt x="177996" y="1232556"/>
                </a:cubicBezTo>
                <a:cubicBezTo>
                  <a:pt x="197575" y="1339977"/>
                  <a:pt x="202867" y="1405064"/>
                  <a:pt x="203396" y="1416706"/>
                </a:cubicBezTo>
                <a:cubicBezTo>
                  <a:pt x="203925" y="1428348"/>
                  <a:pt x="203396" y="1414589"/>
                  <a:pt x="181171" y="1302406"/>
                </a:cubicBezTo>
                <a:cubicBezTo>
                  <a:pt x="158946" y="1190223"/>
                  <a:pt x="79571" y="823510"/>
                  <a:pt x="70046" y="743606"/>
                </a:cubicBezTo>
                <a:cubicBezTo>
                  <a:pt x="60521" y="663702"/>
                  <a:pt x="125079" y="877485"/>
                  <a:pt x="124021" y="822981"/>
                </a:cubicBezTo>
                <a:cubicBezTo>
                  <a:pt x="122963" y="768477"/>
                  <a:pt x="81159" y="553106"/>
                  <a:pt x="63696" y="416581"/>
                </a:cubicBezTo>
                <a:cubicBezTo>
                  <a:pt x="46234" y="280056"/>
                  <a:pt x="-3508" y="-52261"/>
                  <a:pt x="196" y="7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7EA1F235-EA69-1E88-13F5-4C4C1D8F8304}"/>
              </a:ext>
            </a:extLst>
          </p:cNvPr>
          <p:cNvSpPr/>
          <p:nvPr/>
        </p:nvSpPr>
        <p:spPr>
          <a:xfrm>
            <a:off x="3752030" y="7261215"/>
            <a:ext cx="113565" cy="1178012"/>
          </a:xfrm>
          <a:custGeom>
            <a:avLst/>
            <a:gdLst>
              <a:gd name="connsiteX0" fmla="*/ 7170 w 113565"/>
              <a:gd name="connsiteY0" fmla="*/ 10 h 1178012"/>
              <a:gd name="connsiteX1" fmla="*/ 16695 w 113565"/>
              <a:gd name="connsiteY1" fmla="*/ 263535 h 1178012"/>
              <a:gd name="connsiteX2" fmla="*/ 51620 w 113565"/>
              <a:gd name="connsiteY2" fmla="*/ 466735 h 1178012"/>
              <a:gd name="connsiteX3" fmla="*/ 48445 w 113565"/>
              <a:gd name="connsiteY3" fmla="*/ 346085 h 1178012"/>
              <a:gd name="connsiteX4" fmla="*/ 111945 w 113565"/>
              <a:gd name="connsiteY4" fmla="*/ 615960 h 1178012"/>
              <a:gd name="connsiteX5" fmla="*/ 96070 w 113565"/>
              <a:gd name="connsiteY5" fmla="*/ 873135 h 1178012"/>
              <a:gd name="connsiteX6" fmla="*/ 111945 w 113565"/>
              <a:gd name="connsiteY6" fmla="*/ 1177935 h 1178012"/>
              <a:gd name="connsiteX7" fmla="*/ 105595 w 113565"/>
              <a:gd name="connsiteY7" fmla="*/ 898535 h 1178012"/>
              <a:gd name="connsiteX8" fmla="*/ 64320 w 113565"/>
              <a:gd name="connsiteY8" fmla="*/ 495310 h 1178012"/>
              <a:gd name="connsiteX9" fmla="*/ 42095 w 113565"/>
              <a:gd name="connsiteY9" fmla="*/ 377835 h 1178012"/>
              <a:gd name="connsiteX10" fmla="*/ 820 w 113565"/>
              <a:gd name="connsiteY10" fmla="*/ 273060 h 1178012"/>
              <a:gd name="connsiteX11" fmla="*/ 7170 w 113565"/>
              <a:gd name="connsiteY11" fmla="*/ 10 h 117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65" h="1178012">
                <a:moveTo>
                  <a:pt x="7170" y="10"/>
                </a:moveTo>
                <a:cubicBezTo>
                  <a:pt x="9816" y="-1578"/>
                  <a:pt x="9287" y="185747"/>
                  <a:pt x="16695" y="263535"/>
                </a:cubicBezTo>
                <a:cubicBezTo>
                  <a:pt x="24103" y="341323"/>
                  <a:pt x="46328" y="452977"/>
                  <a:pt x="51620" y="466735"/>
                </a:cubicBezTo>
                <a:cubicBezTo>
                  <a:pt x="56912" y="480493"/>
                  <a:pt x="38391" y="321214"/>
                  <a:pt x="48445" y="346085"/>
                </a:cubicBezTo>
                <a:cubicBezTo>
                  <a:pt x="58499" y="370956"/>
                  <a:pt x="104008" y="528118"/>
                  <a:pt x="111945" y="615960"/>
                </a:cubicBezTo>
                <a:cubicBezTo>
                  <a:pt x="119883" y="703802"/>
                  <a:pt x="96070" y="779473"/>
                  <a:pt x="96070" y="873135"/>
                </a:cubicBezTo>
                <a:cubicBezTo>
                  <a:pt x="96070" y="966797"/>
                  <a:pt x="110358" y="1173702"/>
                  <a:pt x="111945" y="1177935"/>
                </a:cubicBezTo>
                <a:cubicBezTo>
                  <a:pt x="113532" y="1182168"/>
                  <a:pt x="113532" y="1012306"/>
                  <a:pt x="105595" y="898535"/>
                </a:cubicBezTo>
                <a:cubicBezTo>
                  <a:pt x="97658" y="784764"/>
                  <a:pt x="74903" y="582093"/>
                  <a:pt x="64320" y="495310"/>
                </a:cubicBezTo>
                <a:cubicBezTo>
                  <a:pt x="53737" y="408527"/>
                  <a:pt x="52678" y="414877"/>
                  <a:pt x="42095" y="377835"/>
                </a:cubicBezTo>
                <a:cubicBezTo>
                  <a:pt x="31512" y="340793"/>
                  <a:pt x="3995" y="331268"/>
                  <a:pt x="820" y="273060"/>
                </a:cubicBezTo>
                <a:cubicBezTo>
                  <a:pt x="-2355" y="214852"/>
                  <a:pt x="4524" y="1598"/>
                  <a:pt x="717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C0A47535-2479-1F7B-6BA0-630E45CADDAC}"/>
              </a:ext>
            </a:extLst>
          </p:cNvPr>
          <p:cNvSpPr/>
          <p:nvPr/>
        </p:nvSpPr>
        <p:spPr>
          <a:xfrm>
            <a:off x="3860560" y="7676713"/>
            <a:ext cx="442668" cy="1666025"/>
          </a:xfrm>
          <a:custGeom>
            <a:avLst/>
            <a:gdLst>
              <a:gd name="connsiteX0" fmla="*/ 240 w 442668"/>
              <a:gd name="connsiteY0" fmla="*/ 437 h 1666025"/>
              <a:gd name="connsiteX1" fmla="*/ 130415 w 442668"/>
              <a:gd name="connsiteY1" fmla="*/ 473512 h 1666025"/>
              <a:gd name="connsiteX2" fmla="*/ 92315 w 442668"/>
              <a:gd name="connsiteY2" fmla="*/ 410012 h 1666025"/>
              <a:gd name="connsiteX3" fmla="*/ 184390 w 442668"/>
              <a:gd name="connsiteY3" fmla="*/ 727512 h 1666025"/>
              <a:gd name="connsiteX4" fmla="*/ 178040 w 442668"/>
              <a:gd name="connsiteY4" fmla="*/ 629087 h 1666025"/>
              <a:gd name="connsiteX5" fmla="*/ 305040 w 442668"/>
              <a:gd name="connsiteY5" fmla="*/ 1073587 h 1666025"/>
              <a:gd name="connsiteX6" fmla="*/ 235190 w 442668"/>
              <a:gd name="connsiteY6" fmla="*/ 940237 h 1666025"/>
              <a:gd name="connsiteX7" fmla="*/ 432040 w 442668"/>
              <a:gd name="connsiteY7" fmla="*/ 1638737 h 1666025"/>
              <a:gd name="connsiteX8" fmla="*/ 397115 w 442668"/>
              <a:gd name="connsiteY8" fmla="*/ 1470462 h 1666025"/>
              <a:gd name="connsiteX9" fmla="*/ 235190 w 442668"/>
              <a:gd name="connsiteY9" fmla="*/ 968812 h 1666025"/>
              <a:gd name="connsiteX10" fmla="*/ 168515 w 442668"/>
              <a:gd name="connsiteY10" fmla="*/ 568762 h 1666025"/>
              <a:gd name="connsiteX11" fmla="*/ 240 w 442668"/>
              <a:gd name="connsiteY11" fmla="*/ 437 h 166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2668" h="1666025">
                <a:moveTo>
                  <a:pt x="240" y="437"/>
                </a:moveTo>
                <a:cubicBezTo>
                  <a:pt x="-6110" y="-15438"/>
                  <a:pt x="115069" y="405250"/>
                  <a:pt x="130415" y="473512"/>
                </a:cubicBezTo>
                <a:cubicBezTo>
                  <a:pt x="145761" y="541774"/>
                  <a:pt x="83319" y="367679"/>
                  <a:pt x="92315" y="410012"/>
                </a:cubicBezTo>
                <a:cubicBezTo>
                  <a:pt x="101311" y="452345"/>
                  <a:pt x="170103" y="691000"/>
                  <a:pt x="184390" y="727512"/>
                </a:cubicBezTo>
                <a:cubicBezTo>
                  <a:pt x="198677" y="764024"/>
                  <a:pt x="157932" y="571408"/>
                  <a:pt x="178040" y="629087"/>
                </a:cubicBezTo>
                <a:cubicBezTo>
                  <a:pt x="198148" y="686766"/>
                  <a:pt x="295515" y="1021729"/>
                  <a:pt x="305040" y="1073587"/>
                </a:cubicBezTo>
                <a:cubicBezTo>
                  <a:pt x="314565" y="1125445"/>
                  <a:pt x="214023" y="846045"/>
                  <a:pt x="235190" y="940237"/>
                </a:cubicBezTo>
                <a:cubicBezTo>
                  <a:pt x="256357" y="1034429"/>
                  <a:pt x="405053" y="1550366"/>
                  <a:pt x="432040" y="1638737"/>
                </a:cubicBezTo>
                <a:cubicBezTo>
                  <a:pt x="459027" y="1727108"/>
                  <a:pt x="429923" y="1582116"/>
                  <a:pt x="397115" y="1470462"/>
                </a:cubicBezTo>
                <a:cubicBezTo>
                  <a:pt x="364307" y="1358808"/>
                  <a:pt x="273290" y="1119095"/>
                  <a:pt x="235190" y="968812"/>
                </a:cubicBezTo>
                <a:cubicBezTo>
                  <a:pt x="197090" y="818529"/>
                  <a:pt x="207673" y="732274"/>
                  <a:pt x="168515" y="568762"/>
                </a:cubicBezTo>
                <a:cubicBezTo>
                  <a:pt x="129357" y="405250"/>
                  <a:pt x="6590" y="16312"/>
                  <a:pt x="240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5AA5F8FA-1D9F-FE71-FAA8-8F87825B6D7F}"/>
              </a:ext>
            </a:extLst>
          </p:cNvPr>
          <p:cNvSpPr/>
          <p:nvPr/>
        </p:nvSpPr>
        <p:spPr>
          <a:xfrm>
            <a:off x="3969159" y="9280236"/>
            <a:ext cx="179729" cy="1368034"/>
          </a:xfrm>
          <a:custGeom>
            <a:avLst/>
            <a:gdLst>
              <a:gd name="connsiteX0" fmla="*/ 2766 w 179729"/>
              <a:gd name="connsiteY0" fmla="*/ 16164 h 1368034"/>
              <a:gd name="connsiteX1" fmla="*/ 123416 w 179729"/>
              <a:gd name="connsiteY1" fmla="*/ 895639 h 1368034"/>
              <a:gd name="connsiteX2" fmla="*/ 107541 w 179729"/>
              <a:gd name="connsiteY2" fmla="*/ 803564 h 1368034"/>
              <a:gd name="connsiteX3" fmla="*/ 177391 w 179729"/>
              <a:gd name="connsiteY3" fmla="*/ 1327439 h 1368034"/>
              <a:gd name="connsiteX4" fmla="*/ 148816 w 179729"/>
              <a:gd name="connsiteY4" fmla="*/ 1209964 h 1368034"/>
              <a:gd name="connsiteX5" fmla="*/ 12291 w 179729"/>
              <a:gd name="connsiteY5" fmla="*/ 235239 h 1368034"/>
              <a:gd name="connsiteX6" fmla="*/ 37691 w 179729"/>
              <a:gd name="connsiteY6" fmla="*/ 317789 h 1368034"/>
              <a:gd name="connsiteX7" fmla="*/ 2766 w 179729"/>
              <a:gd name="connsiteY7" fmla="*/ 16164 h 1368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729" h="1368034">
                <a:moveTo>
                  <a:pt x="2766" y="16164"/>
                </a:moveTo>
                <a:cubicBezTo>
                  <a:pt x="17053" y="112472"/>
                  <a:pt x="105954" y="764406"/>
                  <a:pt x="123416" y="895639"/>
                </a:cubicBezTo>
                <a:cubicBezTo>
                  <a:pt x="140878" y="1026872"/>
                  <a:pt x="98545" y="731597"/>
                  <a:pt x="107541" y="803564"/>
                </a:cubicBezTo>
                <a:cubicBezTo>
                  <a:pt x="116537" y="875531"/>
                  <a:pt x="170512" y="1259706"/>
                  <a:pt x="177391" y="1327439"/>
                </a:cubicBezTo>
                <a:cubicBezTo>
                  <a:pt x="184270" y="1395172"/>
                  <a:pt x="176333" y="1391997"/>
                  <a:pt x="148816" y="1209964"/>
                </a:cubicBezTo>
                <a:cubicBezTo>
                  <a:pt x="121299" y="1027931"/>
                  <a:pt x="30812" y="383935"/>
                  <a:pt x="12291" y="235239"/>
                </a:cubicBezTo>
                <a:cubicBezTo>
                  <a:pt x="-6230" y="86543"/>
                  <a:pt x="41395" y="351656"/>
                  <a:pt x="37691" y="317789"/>
                </a:cubicBezTo>
                <a:cubicBezTo>
                  <a:pt x="33987" y="283922"/>
                  <a:pt x="-11521" y="-80144"/>
                  <a:pt x="2766" y="16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DAEE4BF4-18DF-8FBD-3352-9979B853F0B1}"/>
              </a:ext>
            </a:extLst>
          </p:cNvPr>
          <p:cNvSpPr/>
          <p:nvPr/>
        </p:nvSpPr>
        <p:spPr>
          <a:xfrm>
            <a:off x="4145757" y="9128992"/>
            <a:ext cx="425974" cy="1510422"/>
          </a:xfrm>
          <a:custGeom>
            <a:avLst/>
            <a:gdLst>
              <a:gd name="connsiteX0" fmla="*/ 10318 w 425974"/>
              <a:gd name="connsiteY0" fmla="*/ 5483 h 1510422"/>
              <a:gd name="connsiteX1" fmla="*/ 92868 w 425974"/>
              <a:gd name="connsiteY1" fmla="*/ 634133 h 1510422"/>
              <a:gd name="connsiteX2" fmla="*/ 413543 w 425974"/>
              <a:gd name="connsiteY2" fmla="*/ 1481858 h 1510422"/>
              <a:gd name="connsiteX3" fmla="*/ 334168 w 425974"/>
              <a:gd name="connsiteY3" fmla="*/ 1256433 h 1510422"/>
              <a:gd name="connsiteX4" fmla="*/ 89693 w 425974"/>
              <a:gd name="connsiteY4" fmla="*/ 723033 h 1510422"/>
              <a:gd name="connsiteX5" fmla="*/ 115093 w 425974"/>
              <a:gd name="connsiteY5" fmla="*/ 754783 h 1510422"/>
              <a:gd name="connsiteX6" fmla="*/ 10318 w 425974"/>
              <a:gd name="connsiteY6" fmla="*/ 351558 h 1510422"/>
              <a:gd name="connsiteX7" fmla="*/ 10318 w 425974"/>
              <a:gd name="connsiteY7" fmla="*/ 5483 h 151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5974" h="1510422">
                <a:moveTo>
                  <a:pt x="10318" y="5483"/>
                </a:moveTo>
                <a:cubicBezTo>
                  <a:pt x="24076" y="52579"/>
                  <a:pt x="25664" y="388071"/>
                  <a:pt x="92868" y="634133"/>
                </a:cubicBezTo>
                <a:cubicBezTo>
                  <a:pt x="160072" y="880196"/>
                  <a:pt x="373326" y="1378141"/>
                  <a:pt x="413543" y="1481858"/>
                </a:cubicBezTo>
                <a:cubicBezTo>
                  <a:pt x="453760" y="1585575"/>
                  <a:pt x="388143" y="1382904"/>
                  <a:pt x="334168" y="1256433"/>
                </a:cubicBezTo>
                <a:cubicBezTo>
                  <a:pt x="280193" y="1129962"/>
                  <a:pt x="126205" y="806641"/>
                  <a:pt x="89693" y="723033"/>
                </a:cubicBezTo>
                <a:cubicBezTo>
                  <a:pt x="53181" y="639425"/>
                  <a:pt x="128322" y="816695"/>
                  <a:pt x="115093" y="754783"/>
                </a:cubicBezTo>
                <a:cubicBezTo>
                  <a:pt x="101864" y="692871"/>
                  <a:pt x="24076" y="476441"/>
                  <a:pt x="10318" y="351558"/>
                </a:cubicBezTo>
                <a:cubicBezTo>
                  <a:pt x="-3440" y="226675"/>
                  <a:pt x="-3440" y="-41613"/>
                  <a:pt x="10318" y="5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27F1E486-D9FD-52C9-AC2F-5BE311B9260D}"/>
              </a:ext>
            </a:extLst>
          </p:cNvPr>
          <p:cNvSpPr/>
          <p:nvPr/>
        </p:nvSpPr>
        <p:spPr>
          <a:xfrm>
            <a:off x="4233797" y="9133715"/>
            <a:ext cx="411408" cy="1506636"/>
          </a:xfrm>
          <a:custGeom>
            <a:avLst/>
            <a:gdLst>
              <a:gd name="connsiteX0" fmla="*/ 8003 w 411408"/>
              <a:gd name="connsiteY0" fmla="*/ 86485 h 1506636"/>
              <a:gd name="connsiteX1" fmla="*/ 23878 w 411408"/>
              <a:gd name="connsiteY1" fmla="*/ 134110 h 1506636"/>
              <a:gd name="connsiteX2" fmla="*/ 262003 w 411408"/>
              <a:gd name="connsiteY2" fmla="*/ 1045335 h 1506636"/>
              <a:gd name="connsiteX3" fmla="*/ 217553 w 411408"/>
              <a:gd name="connsiteY3" fmla="*/ 965960 h 1506636"/>
              <a:gd name="connsiteX4" fmla="*/ 338203 w 411408"/>
              <a:gd name="connsiteY4" fmla="*/ 1248535 h 1506636"/>
              <a:gd name="connsiteX5" fmla="*/ 411228 w 411408"/>
              <a:gd name="connsiteY5" fmla="*/ 1505710 h 1506636"/>
              <a:gd name="connsiteX6" fmla="*/ 360428 w 411408"/>
              <a:gd name="connsiteY6" fmla="*/ 1340610 h 1506636"/>
              <a:gd name="connsiteX7" fmla="*/ 58803 w 411408"/>
              <a:gd name="connsiteY7" fmla="*/ 369060 h 1506636"/>
              <a:gd name="connsiteX8" fmla="*/ 4828 w 411408"/>
              <a:gd name="connsiteY8" fmla="*/ 13460 h 1506636"/>
              <a:gd name="connsiteX9" fmla="*/ 8003 w 411408"/>
              <a:gd name="connsiteY9" fmla="*/ 86485 h 150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1408" h="1506636">
                <a:moveTo>
                  <a:pt x="8003" y="86485"/>
                </a:moveTo>
                <a:cubicBezTo>
                  <a:pt x="11178" y="106593"/>
                  <a:pt x="-18455" y="-25698"/>
                  <a:pt x="23878" y="134110"/>
                </a:cubicBezTo>
                <a:cubicBezTo>
                  <a:pt x="66211" y="293918"/>
                  <a:pt x="229724" y="906693"/>
                  <a:pt x="262003" y="1045335"/>
                </a:cubicBezTo>
                <a:cubicBezTo>
                  <a:pt x="294282" y="1183977"/>
                  <a:pt x="204853" y="932093"/>
                  <a:pt x="217553" y="965960"/>
                </a:cubicBezTo>
                <a:cubicBezTo>
                  <a:pt x="230253" y="999827"/>
                  <a:pt x="305924" y="1158577"/>
                  <a:pt x="338203" y="1248535"/>
                </a:cubicBezTo>
                <a:cubicBezTo>
                  <a:pt x="370482" y="1338493"/>
                  <a:pt x="407524" y="1490364"/>
                  <a:pt x="411228" y="1505710"/>
                </a:cubicBezTo>
                <a:cubicBezTo>
                  <a:pt x="414932" y="1521056"/>
                  <a:pt x="360428" y="1340610"/>
                  <a:pt x="360428" y="1340610"/>
                </a:cubicBezTo>
                <a:cubicBezTo>
                  <a:pt x="301691" y="1151168"/>
                  <a:pt x="118070" y="590252"/>
                  <a:pt x="58803" y="369060"/>
                </a:cubicBezTo>
                <a:cubicBezTo>
                  <a:pt x="-464" y="147868"/>
                  <a:pt x="15940" y="63202"/>
                  <a:pt x="4828" y="13460"/>
                </a:cubicBezTo>
                <a:cubicBezTo>
                  <a:pt x="-6284" y="-36282"/>
                  <a:pt x="4828" y="66377"/>
                  <a:pt x="8003" y="86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9E23DDCC-2885-72BF-D500-2205ACB9439C}"/>
              </a:ext>
            </a:extLst>
          </p:cNvPr>
          <p:cNvSpPr/>
          <p:nvPr/>
        </p:nvSpPr>
        <p:spPr>
          <a:xfrm>
            <a:off x="4688280" y="10682698"/>
            <a:ext cx="535292" cy="401330"/>
          </a:xfrm>
          <a:custGeom>
            <a:avLst/>
            <a:gdLst>
              <a:gd name="connsiteX0" fmla="*/ 1195 w 535292"/>
              <a:gd name="connsiteY0" fmla="*/ 1177 h 401330"/>
              <a:gd name="connsiteX1" fmla="*/ 156770 w 535292"/>
              <a:gd name="connsiteY1" fmla="*/ 267877 h 401330"/>
              <a:gd name="connsiteX2" fmla="*/ 220270 w 535292"/>
              <a:gd name="connsiteY2" fmla="*/ 340902 h 401330"/>
              <a:gd name="connsiteX3" fmla="*/ 528245 w 535292"/>
              <a:gd name="connsiteY3" fmla="*/ 398052 h 401330"/>
              <a:gd name="connsiteX4" fmla="*/ 420295 w 535292"/>
              <a:gd name="connsiteY4" fmla="*/ 391702 h 401330"/>
              <a:gd name="connsiteX5" fmla="*/ 239320 w 535292"/>
              <a:gd name="connsiteY5" fmla="*/ 369477 h 401330"/>
              <a:gd name="connsiteX6" fmla="*/ 280595 w 535292"/>
              <a:gd name="connsiteY6" fmla="*/ 369477 h 401330"/>
              <a:gd name="connsiteX7" fmla="*/ 153595 w 535292"/>
              <a:gd name="connsiteY7" fmla="*/ 252002 h 401330"/>
              <a:gd name="connsiteX8" fmla="*/ 86920 w 535292"/>
              <a:gd name="connsiteY8" fmla="*/ 172627 h 401330"/>
              <a:gd name="connsiteX9" fmla="*/ 1195 w 535292"/>
              <a:gd name="connsiteY9" fmla="*/ 1177 h 40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5292" h="401330">
                <a:moveTo>
                  <a:pt x="1195" y="1177"/>
                </a:moveTo>
                <a:cubicBezTo>
                  <a:pt x="12837" y="17052"/>
                  <a:pt x="120258" y="211256"/>
                  <a:pt x="156770" y="267877"/>
                </a:cubicBezTo>
                <a:cubicBezTo>
                  <a:pt x="193282" y="324498"/>
                  <a:pt x="158358" y="319206"/>
                  <a:pt x="220270" y="340902"/>
                </a:cubicBezTo>
                <a:cubicBezTo>
                  <a:pt x="282182" y="362598"/>
                  <a:pt x="494908" y="389585"/>
                  <a:pt x="528245" y="398052"/>
                </a:cubicBezTo>
                <a:cubicBezTo>
                  <a:pt x="561582" y="406519"/>
                  <a:pt x="468449" y="396464"/>
                  <a:pt x="420295" y="391702"/>
                </a:cubicBezTo>
                <a:cubicBezTo>
                  <a:pt x="372141" y="386940"/>
                  <a:pt x="262603" y="373181"/>
                  <a:pt x="239320" y="369477"/>
                </a:cubicBezTo>
                <a:cubicBezTo>
                  <a:pt x="216037" y="365773"/>
                  <a:pt x="294882" y="389056"/>
                  <a:pt x="280595" y="369477"/>
                </a:cubicBezTo>
                <a:cubicBezTo>
                  <a:pt x="266308" y="349898"/>
                  <a:pt x="185874" y="284810"/>
                  <a:pt x="153595" y="252002"/>
                </a:cubicBezTo>
                <a:cubicBezTo>
                  <a:pt x="121316" y="219194"/>
                  <a:pt x="107557" y="210727"/>
                  <a:pt x="86920" y="172627"/>
                </a:cubicBezTo>
                <a:cubicBezTo>
                  <a:pt x="66283" y="134527"/>
                  <a:pt x="-10447" y="-14698"/>
                  <a:pt x="1195" y="1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450EBC74-012A-9766-91AB-D4AE12CB3D88}"/>
              </a:ext>
            </a:extLst>
          </p:cNvPr>
          <p:cNvSpPr/>
          <p:nvPr/>
        </p:nvSpPr>
        <p:spPr>
          <a:xfrm>
            <a:off x="4491869" y="10635975"/>
            <a:ext cx="662860" cy="507421"/>
          </a:xfrm>
          <a:custGeom>
            <a:avLst/>
            <a:gdLst>
              <a:gd name="connsiteX0" fmla="*/ 756 w 662860"/>
              <a:gd name="connsiteY0" fmla="*/ 275 h 507421"/>
              <a:gd name="connsiteX1" fmla="*/ 200781 w 662860"/>
              <a:gd name="connsiteY1" fmla="*/ 238400 h 507421"/>
              <a:gd name="connsiteX2" fmla="*/ 296031 w 662860"/>
              <a:gd name="connsiteY2" fmla="*/ 343175 h 507421"/>
              <a:gd name="connsiteX3" fmla="*/ 242056 w 662860"/>
              <a:gd name="connsiteY3" fmla="*/ 317775 h 507421"/>
              <a:gd name="connsiteX4" fmla="*/ 569081 w 662860"/>
              <a:gd name="connsiteY4" fmla="*/ 479700 h 507421"/>
              <a:gd name="connsiteX5" fmla="*/ 654806 w 662860"/>
              <a:gd name="connsiteY5" fmla="*/ 498750 h 507421"/>
              <a:gd name="connsiteX6" fmla="*/ 407156 w 662860"/>
              <a:gd name="connsiteY6" fmla="*/ 387625 h 507421"/>
              <a:gd name="connsiteX7" fmla="*/ 280156 w 662860"/>
              <a:gd name="connsiteY7" fmla="*/ 289200 h 507421"/>
              <a:gd name="connsiteX8" fmla="*/ 756 w 662860"/>
              <a:gd name="connsiteY8" fmla="*/ 275 h 50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860" h="507421">
                <a:moveTo>
                  <a:pt x="756" y="275"/>
                </a:moveTo>
                <a:cubicBezTo>
                  <a:pt x="-12473" y="-8192"/>
                  <a:pt x="151569" y="181250"/>
                  <a:pt x="200781" y="238400"/>
                </a:cubicBezTo>
                <a:cubicBezTo>
                  <a:pt x="249994" y="295550"/>
                  <a:pt x="289152" y="329946"/>
                  <a:pt x="296031" y="343175"/>
                </a:cubicBezTo>
                <a:cubicBezTo>
                  <a:pt x="302910" y="356404"/>
                  <a:pt x="242056" y="317775"/>
                  <a:pt x="242056" y="317775"/>
                </a:cubicBezTo>
                <a:cubicBezTo>
                  <a:pt x="287564" y="340529"/>
                  <a:pt x="500289" y="449538"/>
                  <a:pt x="569081" y="479700"/>
                </a:cubicBezTo>
                <a:cubicBezTo>
                  <a:pt x="637873" y="509862"/>
                  <a:pt x="681793" y="514096"/>
                  <a:pt x="654806" y="498750"/>
                </a:cubicBezTo>
                <a:cubicBezTo>
                  <a:pt x="627819" y="483404"/>
                  <a:pt x="469598" y="422550"/>
                  <a:pt x="407156" y="387625"/>
                </a:cubicBezTo>
                <a:cubicBezTo>
                  <a:pt x="344714" y="352700"/>
                  <a:pt x="348418" y="354817"/>
                  <a:pt x="280156" y="289200"/>
                </a:cubicBezTo>
                <a:cubicBezTo>
                  <a:pt x="211894" y="223583"/>
                  <a:pt x="13985" y="8742"/>
                  <a:pt x="756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76031917-CA17-EBE7-A6E3-4AF23C98A858}"/>
              </a:ext>
            </a:extLst>
          </p:cNvPr>
          <p:cNvSpPr/>
          <p:nvPr/>
        </p:nvSpPr>
        <p:spPr>
          <a:xfrm>
            <a:off x="3777572" y="10427703"/>
            <a:ext cx="1261506" cy="1028891"/>
          </a:xfrm>
          <a:custGeom>
            <a:avLst/>
            <a:gdLst>
              <a:gd name="connsiteX0" fmla="*/ 70528 w 1261506"/>
              <a:gd name="connsiteY0" fmla="*/ 5347 h 1028891"/>
              <a:gd name="connsiteX1" fmla="*/ 302303 w 1261506"/>
              <a:gd name="connsiteY1" fmla="*/ 522872 h 1028891"/>
              <a:gd name="connsiteX2" fmla="*/ 629328 w 1261506"/>
              <a:gd name="connsiteY2" fmla="*/ 929272 h 1028891"/>
              <a:gd name="connsiteX3" fmla="*/ 588053 w 1261506"/>
              <a:gd name="connsiteY3" fmla="*/ 900697 h 1028891"/>
              <a:gd name="connsiteX4" fmla="*/ 943653 w 1261506"/>
              <a:gd name="connsiteY4" fmla="*/ 1018172 h 1028891"/>
              <a:gd name="connsiteX5" fmla="*/ 1261153 w 1261506"/>
              <a:gd name="connsiteY5" fmla="*/ 1021347 h 1028891"/>
              <a:gd name="connsiteX6" fmla="*/ 997628 w 1261506"/>
              <a:gd name="connsiteY6" fmla="*/ 999122 h 1028891"/>
              <a:gd name="connsiteX7" fmla="*/ 613453 w 1261506"/>
              <a:gd name="connsiteY7" fmla="*/ 945147 h 1028891"/>
              <a:gd name="connsiteX8" fmla="*/ 445178 w 1261506"/>
              <a:gd name="connsiteY8" fmla="*/ 738772 h 1028891"/>
              <a:gd name="connsiteX9" fmla="*/ 216578 w 1261506"/>
              <a:gd name="connsiteY9" fmla="*/ 459372 h 1028891"/>
              <a:gd name="connsiteX10" fmla="*/ 334053 w 1261506"/>
              <a:gd name="connsiteY10" fmla="*/ 554622 h 1028891"/>
              <a:gd name="connsiteX11" fmla="*/ 156253 w 1261506"/>
              <a:gd name="connsiteY11" fmla="*/ 249822 h 1028891"/>
              <a:gd name="connsiteX12" fmla="*/ 678 w 1261506"/>
              <a:gd name="connsiteY12" fmla="*/ 30747 h 1028891"/>
              <a:gd name="connsiteX13" fmla="*/ 99103 w 1261506"/>
              <a:gd name="connsiteY13" fmla="*/ 240297 h 1028891"/>
              <a:gd name="connsiteX14" fmla="*/ 70528 w 1261506"/>
              <a:gd name="connsiteY14" fmla="*/ 5347 h 102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61506" h="1028891">
                <a:moveTo>
                  <a:pt x="70528" y="5347"/>
                </a:moveTo>
                <a:cubicBezTo>
                  <a:pt x="104395" y="52443"/>
                  <a:pt x="209170" y="368885"/>
                  <a:pt x="302303" y="522872"/>
                </a:cubicBezTo>
                <a:cubicBezTo>
                  <a:pt x="395436" y="676860"/>
                  <a:pt x="581703" y="866301"/>
                  <a:pt x="629328" y="929272"/>
                </a:cubicBezTo>
                <a:cubicBezTo>
                  <a:pt x="676953" y="992243"/>
                  <a:pt x="535666" y="885880"/>
                  <a:pt x="588053" y="900697"/>
                </a:cubicBezTo>
                <a:cubicBezTo>
                  <a:pt x="640440" y="915514"/>
                  <a:pt x="831470" y="998064"/>
                  <a:pt x="943653" y="1018172"/>
                </a:cubicBezTo>
                <a:cubicBezTo>
                  <a:pt x="1055836" y="1038280"/>
                  <a:pt x="1252157" y="1024522"/>
                  <a:pt x="1261153" y="1021347"/>
                </a:cubicBezTo>
                <a:cubicBezTo>
                  <a:pt x="1270149" y="1018172"/>
                  <a:pt x="1105578" y="1011822"/>
                  <a:pt x="997628" y="999122"/>
                </a:cubicBezTo>
                <a:cubicBezTo>
                  <a:pt x="889678" y="986422"/>
                  <a:pt x="705528" y="988539"/>
                  <a:pt x="613453" y="945147"/>
                </a:cubicBezTo>
                <a:cubicBezTo>
                  <a:pt x="521378" y="901755"/>
                  <a:pt x="445178" y="738772"/>
                  <a:pt x="445178" y="738772"/>
                </a:cubicBezTo>
                <a:cubicBezTo>
                  <a:pt x="379032" y="657810"/>
                  <a:pt x="235099" y="490063"/>
                  <a:pt x="216578" y="459372"/>
                </a:cubicBezTo>
                <a:cubicBezTo>
                  <a:pt x="198057" y="428681"/>
                  <a:pt x="344107" y="589547"/>
                  <a:pt x="334053" y="554622"/>
                </a:cubicBezTo>
                <a:cubicBezTo>
                  <a:pt x="323999" y="519697"/>
                  <a:pt x="211815" y="337134"/>
                  <a:pt x="156253" y="249822"/>
                </a:cubicBezTo>
                <a:cubicBezTo>
                  <a:pt x="100691" y="162510"/>
                  <a:pt x="10203" y="32335"/>
                  <a:pt x="678" y="30747"/>
                </a:cubicBezTo>
                <a:cubicBezTo>
                  <a:pt x="-8847" y="29160"/>
                  <a:pt x="84816" y="242943"/>
                  <a:pt x="99103" y="240297"/>
                </a:cubicBezTo>
                <a:cubicBezTo>
                  <a:pt x="113390" y="237651"/>
                  <a:pt x="36661" y="-41749"/>
                  <a:pt x="70528" y="5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27651E0C-FA2A-DCCE-BED5-F9DA406F2650}"/>
              </a:ext>
            </a:extLst>
          </p:cNvPr>
          <p:cNvSpPr/>
          <p:nvPr/>
        </p:nvSpPr>
        <p:spPr>
          <a:xfrm>
            <a:off x="3726804" y="10530748"/>
            <a:ext cx="135631" cy="1378678"/>
          </a:xfrm>
          <a:custGeom>
            <a:avLst/>
            <a:gdLst>
              <a:gd name="connsiteX0" fmla="*/ 133996 w 135631"/>
              <a:gd name="connsiteY0" fmla="*/ 86452 h 1378678"/>
              <a:gd name="connsiteX1" fmla="*/ 111771 w 135631"/>
              <a:gd name="connsiteY1" fmla="*/ 483327 h 1378678"/>
              <a:gd name="connsiteX2" fmla="*/ 73671 w 135631"/>
              <a:gd name="connsiteY2" fmla="*/ 959577 h 1378678"/>
              <a:gd name="connsiteX3" fmla="*/ 124471 w 135631"/>
              <a:gd name="connsiteY3" fmla="*/ 800827 h 1378678"/>
              <a:gd name="connsiteX4" fmla="*/ 111771 w 135631"/>
              <a:gd name="connsiteY4" fmla="*/ 1073877 h 1378678"/>
              <a:gd name="connsiteX5" fmla="*/ 38746 w 135631"/>
              <a:gd name="connsiteY5" fmla="*/ 1378677 h 1378678"/>
              <a:gd name="connsiteX6" fmla="*/ 60971 w 135631"/>
              <a:gd name="connsiteY6" fmla="*/ 1077052 h 1378678"/>
              <a:gd name="connsiteX7" fmla="*/ 16521 w 135631"/>
              <a:gd name="connsiteY7" fmla="*/ 216627 h 1378678"/>
              <a:gd name="connsiteX8" fmla="*/ 3821 w 135631"/>
              <a:gd name="connsiteY8" fmla="*/ 369027 h 1378678"/>
              <a:gd name="connsiteX9" fmla="*/ 80021 w 135631"/>
              <a:gd name="connsiteY9" fmla="*/ 727 h 1378678"/>
              <a:gd name="connsiteX10" fmla="*/ 67321 w 135631"/>
              <a:gd name="connsiteY10" fmla="*/ 270602 h 1378678"/>
              <a:gd name="connsiteX11" fmla="*/ 133996 w 135631"/>
              <a:gd name="connsiteY11" fmla="*/ 86452 h 137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5631" h="1378678">
                <a:moveTo>
                  <a:pt x="133996" y="86452"/>
                </a:moveTo>
                <a:cubicBezTo>
                  <a:pt x="141404" y="121906"/>
                  <a:pt x="121825" y="337806"/>
                  <a:pt x="111771" y="483327"/>
                </a:cubicBezTo>
                <a:cubicBezTo>
                  <a:pt x="101717" y="628848"/>
                  <a:pt x="71554" y="906660"/>
                  <a:pt x="73671" y="959577"/>
                </a:cubicBezTo>
                <a:cubicBezTo>
                  <a:pt x="75788" y="1012494"/>
                  <a:pt x="118121" y="781777"/>
                  <a:pt x="124471" y="800827"/>
                </a:cubicBezTo>
                <a:cubicBezTo>
                  <a:pt x="130821" y="819877"/>
                  <a:pt x="126058" y="977569"/>
                  <a:pt x="111771" y="1073877"/>
                </a:cubicBezTo>
                <a:cubicBezTo>
                  <a:pt x="97484" y="1170185"/>
                  <a:pt x="47213" y="1378148"/>
                  <a:pt x="38746" y="1378677"/>
                </a:cubicBezTo>
                <a:cubicBezTo>
                  <a:pt x="30279" y="1379206"/>
                  <a:pt x="64675" y="1270727"/>
                  <a:pt x="60971" y="1077052"/>
                </a:cubicBezTo>
                <a:cubicBezTo>
                  <a:pt x="57267" y="883377"/>
                  <a:pt x="26046" y="334631"/>
                  <a:pt x="16521" y="216627"/>
                </a:cubicBezTo>
                <a:cubicBezTo>
                  <a:pt x="6996" y="98623"/>
                  <a:pt x="-6762" y="405010"/>
                  <a:pt x="3821" y="369027"/>
                </a:cubicBezTo>
                <a:cubicBezTo>
                  <a:pt x="14404" y="333044"/>
                  <a:pt x="69438" y="17131"/>
                  <a:pt x="80021" y="727"/>
                </a:cubicBezTo>
                <a:cubicBezTo>
                  <a:pt x="90604" y="-15677"/>
                  <a:pt x="61500" y="250494"/>
                  <a:pt x="67321" y="270602"/>
                </a:cubicBezTo>
                <a:cubicBezTo>
                  <a:pt x="73142" y="290710"/>
                  <a:pt x="126588" y="50998"/>
                  <a:pt x="133996" y="86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9541964B-2CD6-2E50-203C-FF384E459193}"/>
              </a:ext>
            </a:extLst>
          </p:cNvPr>
          <p:cNvSpPr/>
          <p:nvPr/>
        </p:nvSpPr>
        <p:spPr>
          <a:xfrm>
            <a:off x="3670762" y="11372795"/>
            <a:ext cx="1119739" cy="827780"/>
          </a:xfrm>
          <a:custGeom>
            <a:avLst/>
            <a:gdLst>
              <a:gd name="connsiteX0" fmla="*/ 1117138 w 1119739"/>
              <a:gd name="connsiteY0" fmla="*/ 73080 h 827780"/>
              <a:gd name="connsiteX1" fmla="*/ 634538 w 1119739"/>
              <a:gd name="connsiteY1" fmla="*/ 228655 h 827780"/>
              <a:gd name="connsiteX2" fmla="*/ 110663 w 1119739"/>
              <a:gd name="connsiteY2" fmla="*/ 358830 h 827780"/>
              <a:gd name="connsiteX3" fmla="*/ 278938 w 1119739"/>
              <a:gd name="connsiteY3" fmla="*/ 314380 h 827780"/>
              <a:gd name="connsiteX4" fmla="*/ 72563 w 1119739"/>
              <a:gd name="connsiteY4" fmla="*/ 457255 h 827780"/>
              <a:gd name="connsiteX5" fmla="*/ 2713 w 1119739"/>
              <a:gd name="connsiteY5" fmla="*/ 822380 h 827780"/>
              <a:gd name="connsiteX6" fmla="*/ 151938 w 1119739"/>
              <a:gd name="connsiteY6" fmla="*/ 657280 h 827780"/>
              <a:gd name="connsiteX7" fmla="*/ 748838 w 1119739"/>
              <a:gd name="connsiteY7" fmla="*/ 406455 h 827780"/>
              <a:gd name="connsiteX8" fmla="*/ 644063 w 1119739"/>
              <a:gd name="connsiteY8" fmla="*/ 428680 h 827780"/>
              <a:gd name="connsiteX9" fmla="*/ 885363 w 1119739"/>
              <a:gd name="connsiteY9" fmla="*/ 330255 h 827780"/>
              <a:gd name="connsiteX10" fmla="*/ 536113 w 1119739"/>
              <a:gd name="connsiteY10" fmla="*/ 235005 h 827780"/>
              <a:gd name="connsiteX11" fmla="*/ 456738 w 1119739"/>
              <a:gd name="connsiteY11" fmla="*/ 212780 h 827780"/>
              <a:gd name="connsiteX12" fmla="*/ 831388 w 1119739"/>
              <a:gd name="connsiteY12" fmla="*/ 66730 h 827780"/>
              <a:gd name="connsiteX13" fmla="*/ 825038 w 1119739"/>
              <a:gd name="connsiteY13" fmla="*/ 55 h 827780"/>
              <a:gd name="connsiteX14" fmla="*/ 1117138 w 1119739"/>
              <a:gd name="connsiteY14" fmla="*/ 73080 h 82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9739" h="827780">
                <a:moveTo>
                  <a:pt x="1117138" y="73080"/>
                </a:moveTo>
                <a:cubicBezTo>
                  <a:pt x="1085388" y="111180"/>
                  <a:pt x="802284" y="181030"/>
                  <a:pt x="634538" y="228655"/>
                </a:cubicBezTo>
                <a:cubicBezTo>
                  <a:pt x="466792" y="276280"/>
                  <a:pt x="169930" y="344543"/>
                  <a:pt x="110663" y="358830"/>
                </a:cubicBezTo>
                <a:cubicBezTo>
                  <a:pt x="51396" y="373117"/>
                  <a:pt x="285288" y="297976"/>
                  <a:pt x="278938" y="314380"/>
                </a:cubicBezTo>
                <a:cubicBezTo>
                  <a:pt x="272588" y="330784"/>
                  <a:pt x="118600" y="372588"/>
                  <a:pt x="72563" y="457255"/>
                </a:cubicBezTo>
                <a:cubicBezTo>
                  <a:pt x="26525" y="541922"/>
                  <a:pt x="-10516" y="789043"/>
                  <a:pt x="2713" y="822380"/>
                </a:cubicBezTo>
                <a:cubicBezTo>
                  <a:pt x="15942" y="855717"/>
                  <a:pt x="27584" y="726601"/>
                  <a:pt x="151938" y="657280"/>
                </a:cubicBezTo>
                <a:cubicBezTo>
                  <a:pt x="276292" y="587959"/>
                  <a:pt x="666817" y="444555"/>
                  <a:pt x="748838" y="406455"/>
                </a:cubicBezTo>
                <a:cubicBezTo>
                  <a:pt x="830859" y="368355"/>
                  <a:pt x="621309" y="441380"/>
                  <a:pt x="644063" y="428680"/>
                </a:cubicBezTo>
                <a:cubicBezTo>
                  <a:pt x="666817" y="415980"/>
                  <a:pt x="903355" y="362534"/>
                  <a:pt x="885363" y="330255"/>
                </a:cubicBezTo>
                <a:cubicBezTo>
                  <a:pt x="867371" y="297976"/>
                  <a:pt x="536113" y="235005"/>
                  <a:pt x="536113" y="235005"/>
                </a:cubicBezTo>
                <a:cubicBezTo>
                  <a:pt x="464676" y="215426"/>
                  <a:pt x="407526" y="240826"/>
                  <a:pt x="456738" y="212780"/>
                </a:cubicBezTo>
                <a:cubicBezTo>
                  <a:pt x="505950" y="184734"/>
                  <a:pt x="770005" y="102184"/>
                  <a:pt x="831388" y="66730"/>
                </a:cubicBezTo>
                <a:cubicBezTo>
                  <a:pt x="892771" y="31276"/>
                  <a:pt x="769476" y="-1532"/>
                  <a:pt x="825038" y="55"/>
                </a:cubicBezTo>
                <a:cubicBezTo>
                  <a:pt x="880600" y="1642"/>
                  <a:pt x="1148888" y="34980"/>
                  <a:pt x="1117138" y="730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430184DC-3962-82F8-719A-B25D00C94690}"/>
              </a:ext>
            </a:extLst>
          </p:cNvPr>
          <p:cNvSpPr/>
          <p:nvPr/>
        </p:nvSpPr>
        <p:spPr>
          <a:xfrm>
            <a:off x="3653146" y="11741116"/>
            <a:ext cx="1340588" cy="1026036"/>
          </a:xfrm>
          <a:custGeom>
            <a:avLst/>
            <a:gdLst>
              <a:gd name="connsiteX0" fmla="*/ 1280804 w 1340588"/>
              <a:gd name="connsiteY0" fmla="*/ 28609 h 1026036"/>
              <a:gd name="connsiteX1" fmla="*/ 810904 w 1340588"/>
              <a:gd name="connsiteY1" fmla="*/ 212759 h 1026036"/>
              <a:gd name="connsiteX2" fmla="*/ 134629 w 1340588"/>
              <a:gd name="connsiteY2" fmla="*/ 250859 h 1026036"/>
              <a:gd name="connsiteX3" fmla="*/ 461654 w 1340588"/>
              <a:gd name="connsiteY3" fmla="*/ 238159 h 1026036"/>
              <a:gd name="connsiteX4" fmla="*/ 160029 w 1340588"/>
              <a:gd name="connsiteY4" fmla="*/ 330234 h 1026036"/>
              <a:gd name="connsiteX5" fmla="*/ 137804 w 1340588"/>
              <a:gd name="connsiteY5" fmla="*/ 393734 h 1026036"/>
              <a:gd name="connsiteX6" fmla="*/ 207654 w 1340588"/>
              <a:gd name="connsiteY6" fmla="*/ 908084 h 1026036"/>
              <a:gd name="connsiteX7" fmla="*/ 239404 w 1340588"/>
              <a:gd name="connsiteY7" fmla="*/ 1025559 h 1026036"/>
              <a:gd name="connsiteX8" fmla="*/ 144154 w 1340588"/>
              <a:gd name="connsiteY8" fmla="*/ 885859 h 1026036"/>
              <a:gd name="connsiteX9" fmla="*/ 1279 w 1340588"/>
              <a:gd name="connsiteY9" fmla="*/ 384209 h 1026036"/>
              <a:gd name="connsiteX10" fmla="*/ 233054 w 1340588"/>
              <a:gd name="connsiteY10" fmla="*/ 219109 h 1026036"/>
              <a:gd name="connsiteX11" fmla="*/ 302904 w 1340588"/>
              <a:gd name="connsiteY11" fmla="*/ 250859 h 1026036"/>
              <a:gd name="connsiteX12" fmla="*/ 1144279 w 1340588"/>
              <a:gd name="connsiteY12" fmla="*/ 34 h 1026036"/>
              <a:gd name="connsiteX13" fmla="*/ 436254 w 1340588"/>
              <a:gd name="connsiteY13" fmla="*/ 269909 h 1026036"/>
              <a:gd name="connsiteX14" fmla="*/ 1239529 w 1340588"/>
              <a:gd name="connsiteY14" fmla="*/ 63534 h 1026036"/>
              <a:gd name="connsiteX15" fmla="*/ 1280804 w 1340588"/>
              <a:gd name="connsiteY15" fmla="*/ 28609 h 102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40588" h="1026036">
                <a:moveTo>
                  <a:pt x="1280804" y="28609"/>
                </a:moveTo>
                <a:cubicBezTo>
                  <a:pt x="1209366" y="53480"/>
                  <a:pt x="1001933" y="175717"/>
                  <a:pt x="810904" y="212759"/>
                </a:cubicBezTo>
                <a:cubicBezTo>
                  <a:pt x="619875" y="249801"/>
                  <a:pt x="192837" y="246626"/>
                  <a:pt x="134629" y="250859"/>
                </a:cubicBezTo>
                <a:cubicBezTo>
                  <a:pt x="76421" y="255092"/>
                  <a:pt x="457421" y="224930"/>
                  <a:pt x="461654" y="238159"/>
                </a:cubicBezTo>
                <a:cubicBezTo>
                  <a:pt x="465887" y="251388"/>
                  <a:pt x="214004" y="304305"/>
                  <a:pt x="160029" y="330234"/>
                </a:cubicBezTo>
                <a:cubicBezTo>
                  <a:pt x="106054" y="356163"/>
                  <a:pt x="129866" y="297426"/>
                  <a:pt x="137804" y="393734"/>
                </a:cubicBezTo>
                <a:cubicBezTo>
                  <a:pt x="145741" y="490042"/>
                  <a:pt x="190721" y="802780"/>
                  <a:pt x="207654" y="908084"/>
                </a:cubicBezTo>
                <a:cubicBezTo>
                  <a:pt x="224587" y="1013388"/>
                  <a:pt x="249987" y="1029263"/>
                  <a:pt x="239404" y="1025559"/>
                </a:cubicBezTo>
                <a:cubicBezTo>
                  <a:pt x="228821" y="1021855"/>
                  <a:pt x="183842" y="992751"/>
                  <a:pt x="144154" y="885859"/>
                </a:cubicBezTo>
                <a:cubicBezTo>
                  <a:pt x="104466" y="778967"/>
                  <a:pt x="-13538" y="495334"/>
                  <a:pt x="1279" y="384209"/>
                </a:cubicBezTo>
                <a:cubicBezTo>
                  <a:pt x="16096" y="273084"/>
                  <a:pt x="182783" y="241334"/>
                  <a:pt x="233054" y="219109"/>
                </a:cubicBezTo>
                <a:cubicBezTo>
                  <a:pt x="283325" y="196884"/>
                  <a:pt x="151033" y="287371"/>
                  <a:pt x="302904" y="250859"/>
                </a:cubicBezTo>
                <a:cubicBezTo>
                  <a:pt x="454775" y="214347"/>
                  <a:pt x="1122054" y="-3141"/>
                  <a:pt x="1144279" y="34"/>
                </a:cubicBezTo>
                <a:cubicBezTo>
                  <a:pt x="1166504" y="3209"/>
                  <a:pt x="420379" y="259326"/>
                  <a:pt x="436254" y="269909"/>
                </a:cubicBezTo>
                <a:cubicBezTo>
                  <a:pt x="452129" y="280492"/>
                  <a:pt x="1096654" y="101634"/>
                  <a:pt x="1239529" y="63534"/>
                </a:cubicBezTo>
                <a:cubicBezTo>
                  <a:pt x="1382404" y="25434"/>
                  <a:pt x="1352242" y="3738"/>
                  <a:pt x="1280804" y="28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9F49A80D-EE16-46B3-7FF4-33BD3CC79A87}"/>
              </a:ext>
            </a:extLst>
          </p:cNvPr>
          <p:cNvSpPr/>
          <p:nvPr/>
        </p:nvSpPr>
        <p:spPr>
          <a:xfrm>
            <a:off x="4367796" y="11941140"/>
            <a:ext cx="112214" cy="834908"/>
          </a:xfrm>
          <a:custGeom>
            <a:avLst/>
            <a:gdLst>
              <a:gd name="connsiteX0" fmla="*/ 96254 w 112214"/>
              <a:gd name="connsiteY0" fmla="*/ 35 h 834908"/>
              <a:gd name="connsiteX1" fmla="*/ 42279 w 112214"/>
              <a:gd name="connsiteY1" fmla="*/ 212760 h 834908"/>
              <a:gd name="connsiteX2" fmla="*/ 108954 w 112214"/>
              <a:gd name="connsiteY2" fmla="*/ 485810 h 834908"/>
              <a:gd name="connsiteX3" fmla="*/ 102604 w 112214"/>
              <a:gd name="connsiteY3" fmla="*/ 730285 h 834908"/>
              <a:gd name="connsiteX4" fmla="*/ 108954 w 112214"/>
              <a:gd name="connsiteY4" fmla="*/ 831885 h 834908"/>
              <a:gd name="connsiteX5" fmla="*/ 99429 w 112214"/>
              <a:gd name="connsiteY5" fmla="*/ 625510 h 834908"/>
              <a:gd name="connsiteX6" fmla="*/ 45454 w 112214"/>
              <a:gd name="connsiteY6" fmla="*/ 327060 h 834908"/>
              <a:gd name="connsiteX7" fmla="*/ 1004 w 112214"/>
              <a:gd name="connsiteY7" fmla="*/ 196885 h 834908"/>
              <a:gd name="connsiteX8" fmla="*/ 96254 w 112214"/>
              <a:gd name="connsiteY8" fmla="*/ 35 h 83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214" h="834908">
                <a:moveTo>
                  <a:pt x="96254" y="35"/>
                </a:moveTo>
                <a:cubicBezTo>
                  <a:pt x="103133" y="2681"/>
                  <a:pt x="40162" y="131798"/>
                  <a:pt x="42279" y="212760"/>
                </a:cubicBezTo>
                <a:cubicBezTo>
                  <a:pt x="44396" y="293722"/>
                  <a:pt x="98900" y="399556"/>
                  <a:pt x="108954" y="485810"/>
                </a:cubicBezTo>
                <a:cubicBezTo>
                  <a:pt x="119008" y="572064"/>
                  <a:pt x="102604" y="672606"/>
                  <a:pt x="102604" y="730285"/>
                </a:cubicBezTo>
                <a:cubicBezTo>
                  <a:pt x="102604" y="787964"/>
                  <a:pt x="109483" y="849347"/>
                  <a:pt x="108954" y="831885"/>
                </a:cubicBezTo>
                <a:cubicBezTo>
                  <a:pt x="108425" y="814423"/>
                  <a:pt x="110012" y="709647"/>
                  <a:pt x="99429" y="625510"/>
                </a:cubicBezTo>
                <a:cubicBezTo>
                  <a:pt x="88846" y="541373"/>
                  <a:pt x="61858" y="398498"/>
                  <a:pt x="45454" y="327060"/>
                </a:cubicBezTo>
                <a:cubicBezTo>
                  <a:pt x="29050" y="255623"/>
                  <a:pt x="-6404" y="251918"/>
                  <a:pt x="1004" y="196885"/>
                </a:cubicBezTo>
                <a:cubicBezTo>
                  <a:pt x="8412" y="141852"/>
                  <a:pt x="89375" y="-2611"/>
                  <a:pt x="96254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00D8216A-A21B-BCE9-F90D-4F3366E7EC42}"/>
              </a:ext>
            </a:extLst>
          </p:cNvPr>
          <p:cNvSpPr/>
          <p:nvPr/>
        </p:nvSpPr>
        <p:spPr>
          <a:xfrm>
            <a:off x="3760602" y="12243118"/>
            <a:ext cx="698149" cy="110949"/>
          </a:xfrm>
          <a:custGeom>
            <a:avLst/>
            <a:gdLst>
              <a:gd name="connsiteX0" fmla="*/ 1773 w 698149"/>
              <a:gd name="connsiteY0" fmla="*/ 98107 h 110949"/>
              <a:gd name="connsiteX1" fmla="*/ 427223 w 698149"/>
              <a:gd name="connsiteY1" fmla="*/ 6032 h 110949"/>
              <a:gd name="connsiteX2" fmla="*/ 309748 w 698149"/>
              <a:gd name="connsiteY2" fmla="*/ 12382 h 110949"/>
              <a:gd name="connsiteX3" fmla="*/ 547873 w 698149"/>
              <a:gd name="connsiteY3" fmla="*/ 40957 h 110949"/>
              <a:gd name="connsiteX4" fmla="*/ 579623 w 698149"/>
              <a:gd name="connsiteY4" fmla="*/ 31432 h 110949"/>
              <a:gd name="connsiteX5" fmla="*/ 630423 w 698149"/>
              <a:gd name="connsiteY5" fmla="*/ 12382 h 110949"/>
              <a:gd name="connsiteX6" fmla="*/ 624073 w 698149"/>
              <a:gd name="connsiteY6" fmla="*/ 60007 h 110949"/>
              <a:gd name="connsiteX7" fmla="*/ 697098 w 698149"/>
              <a:gd name="connsiteY7" fmla="*/ 50482 h 110949"/>
              <a:gd name="connsiteX8" fmla="*/ 560573 w 698149"/>
              <a:gd name="connsiteY8" fmla="*/ 98107 h 110949"/>
              <a:gd name="connsiteX9" fmla="*/ 379598 w 698149"/>
              <a:gd name="connsiteY9" fmla="*/ 98107 h 110949"/>
              <a:gd name="connsiteX10" fmla="*/ 277998 w 698149"/>
              <a:gd name="connsiteY10" fmla="*/ 110807 h 110949"/>
              <a:gd name="connsiteX11" fmla="*/ 1773 w 698149"/>
              <a:gd name="connsiteY11" fmla="*/ 98107 h 11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8149" h="110949">
                <a:moveTo>
                  <a:pt x="1773" y="98107"/>
                </a:moveTo>
                <a:cubicBezTo>
                  <a:pt x="26644" y="80645"/>
                  <a:pt x="375894" y="20320"/>
                  <a:pt x="427223" y="6032"/>
                </a:cubicBezTo>
                <a:cubicBezTo>
                  <a:pt x="478552" y="-8256"/>
                  <a:pt x="289640" y="6561"/>
                  <a:pt x="309748" y="12382"/>
                </a:cubicBezTo>
                <a:cubicBezTo>
                  <a:pt x="329856" y="18203"/>
                  <a:pt x="502894" y="37782"/>
                  <a:pt x="547873" y="40957"/>
                </a:cubicBezTo>
                <a:cubicBezTo>
                  <a:pt x="592852" y="44132"/>
                  <a:pt x="565865" y="36194"/>
                  <a:pt x="579623" y="31432"/>
                </a:cubicBezTo>
                <a:cubicBezTo>
                  <a:pt x="593381" y="26670"/>
                  <a:pt x="623015" y="7619"/>
                  <a:pt x="630423" y="12382"/>
                </a:cubicBezTo>
                <a:cubicBezTo>
                  <a:pt x="637831" y="17144"/>
                  <a:pt x="612961" y="53657"/>
                  <a:pt x="624073" y="60007"/>
                </a:cubicBezTo>
                <a:cubicBezTo>
                  <a:pt x="635185" y="66357"/>
                  <a:pt x="707681" y="44132"/>
                  <a:pt x="697098" y="50482"/>
                </a:cubicBezTo>
                <a:cubicBezTo>
                  <a:pt x="686515" y="56832"/>
                  <a:pt x="613490" y="90169"/>
                  <a:pt x="560573" y="98107"/>
                </a:cubicBezTo>
                <a:cubicBezTo>
                  <a:pt x="507656" y="106045"/>
                  <a:pt x="426694" y="95990"/>
                  <a:pt x="379598" y="98107"/>
                </a:cubicBezTo>
                <a:cubicBezTo>
                  <a:pt x="332502" y="100224"/>
                  <a:pt x="335148" y="112395"/>
                  <a:pt x="277998" y="110807"/>
                </a:cubicBezTo>
                <a:cubicBezTo>
                  <a:pt x="220848" y="109220"/>
                  <a:pt x="-23098" y="115569"/>
                  <a:pt x="1773" y="98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904A57B5-C9F4-D2FF-DDEA-C9CF12AEDA99}"/>
              </a:ext>
            </a:extLst>
          </p:cNvPr>
          <p:cNvSpPr/>
          <p:nvPr/>
        </p:nvSpPr>
        <p:spPr>
          <a:xfrm>
            <a:off x="5041744" y="10428433"/>
            <a:ext cx="270051" cy="1017684"/>
          </a:xfrm>
          <a:custGeom>
            <a:avLst/>
            <a:gdLst>
              <a:gd name="connsiteX0" fmla="*/ 270031 w 270051"/>
              <a:gd name="connsiteY0" fmla="*/ 1442 h 1017684"/>
              <a:gd name="connsiteX1" fmla="*/ 216056 w 270051"/>
              <a:gd name="connsiteY1" fmla="*/ 487217 h 1017684"/>
              <a:gd name="connsiteX2" fmla="*/ 225581 w 270051"/>
              <a:gd name="connsiteY2" fmla="*/ 385617 h 1017684"/>
              <a:gd name="connsiteX3" fmla="*/ 139856 w 270051"/>
              <a:gd name="connsiteY3" fmla="*/ 753917 h 1017684"/>
              <a:gd name="connsiteX4" fmla="*/ 156 w 270051"/>
              <a:gd name="connsiteY4" fmla="*/ 1017442 h 1017684"/>
              <a:gd name="connsiteX5" fmla="*/ 114456 w 270051"/>
              <a:gd name="connsiteY5" fmla="*/ 792017 h 1017684"/>
              <a:gd name="connsiteX6" fmla="*/ 216056 w 270051"/>
              <a:gd name="connsiteY6" fmla="*/ 344342 h 1017684"/>
              <a:gd name="connsiteX7" fmla="*/ 222406 w 270051"/>
              <a:gd name="connsiteY7" fmla="*/ 337992 h 1017684"/>
              <a:gd name="connsiteX8" fmla="*/ 270031 w 270051"/>
              <a:gd name="connsiteY8" fmla="*/ 1442 h 101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051" h="1017684">
                <a:moveTo>
                  <a:pt x="270031" y="1442"/>
                </a:moveTo>
                <a:cubicBezTo>
                  <a:pt x="268973" y="26313"/>
                  <a:pt x="223464" y="423188"/>
                  <a:pt x="216056" y="487217"/>
                </a:cubicBezTo>
                <a:cubicBezTo>
                  <a:pt x="208648" y="551246"/>
                  <a:pt x="238281" y="341167"/>
                  <a:pt x="225581" y="385617"/>
                </a:cubicBezTo>
                <a:cubicBezTo>
                  <a:pt x="212881" y="430067"/>
                  <a:pt x="177427" y="648613"/>
                  <a:pt x="139856" y="753917"/>
                </a:cubicBezTo>
                <a:cubicBezTo>
                  <a:pt x="102285" y="859221"/>
                  <a:pt x="4389" y="1011092"/>
                  <a:pt x="156" y="1017442"/>
                </a:cubicBezTo>
                <a:cubicBezTo>
                  <a:pt x="-4077" y="1023792"/>
                  <a:pt x="78473" y="904200"/>
                  <a:pt x="114456" y="792017"/>
                </a:cubicBezTo>
                <a:cubicBezTo>
                  <a:pt x="150439" y="679834"/>
                  <a:pt x="198064" y="420013"/>
                  <a:pt x="216056" y="344342"/>
                </a:cubicBezTo>
                <a:cubicBezTo>
                  <a:pt x="234048" y="268671"/>
                  <a:pt x="213410" y="395142"/>
                  <a:pt x="222406" y="337992"/>
                </a:cubicBezTo>
                <a:cubicBezTo>
                  <a:pt x="231402" y="280842"/>
                  <a:pt x="271089" y="-23429"/>
                  <a:pt x="270031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988DB1BB-E223-187D-E9FE-F9A27EFB4A77}"/>
              </a:ext>
            </a:extLst>
          </p:cNvPr>
          <p:cNvSpPr/>
          <p:nvPr/>
        </p:nvSpPr>
        <p:spPr>
          <a:xfrm>
            <a:off x="5213352" y="10667488"/>
            <a:ext cx="205538" cy="572303"/>
          </a:xfrm>
          <a:custGeom>
            <a:avLst/>
            <a:gdLst>
              <a:gd name="connsiteX0" fmla="*/ 203198 w 205538"/>
              <a:gd name="connsiteY0" fmla="*/ 10037 h 572303"/>
              <a:gd name="connsiteX1" fmla="*/ 6348 w 205538"/>
              <a:gd name="connsiteY1" fmla="*/ 552962 h 572303"/>
              <a:gd name="connsiteX2" fmla="*/ 53973 w 205538"/>
              <a:gd name="connsiteY2" fmla="*/ 429137 h 572303"/>
              <a:gd name="connsiteX3" fmla="*/ 111123 w 205538"/>
              <a:gd name="connsiteY3" fmla="*/ 216412 h 572303"/>
              <a:gd name="connsiteX4" fmla="*/ 203198 w 205538"/>
              <a:gd name="connsiteY4" fmla="*/ 10037 h 57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538" h="572303">
                <a:moveTo>
                  <a:pt x="203198" y="10037"/>
                </a:moveTo>
                <a:cubicBezTo>
                  <a:pt x="185736" y="66128"/>
                  <a:pt x="31219" y="483112"/>
                  <a:pt x="6348" y="552962"/>
                </a:cubicBezTo>
                <a:cubicBezTo>
                  <a:pt x="-18523" y="622812"/>
                  <a:pt x="36511" y="485228"/>
                  <a:pt x="53973" y="429137"/>
                </a:cubicBezTo>
                <a:cubicBezTo>
                  <a:pt x="71435" y="373046"/>
                  <a:pt x="86781" y="284675"/>
                  <a:pt x="111123" y="216412"/>
                </a:cubicBezTo>
                <a:cubicBezTo>
                  <a:pt x="135465" y="148150"/>
                  <a:pt x="220660" y="-46054"/>
                  <a:pt x="203198" y="100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49F9FB92-3979-7AC4-FE5D-7847979208FF}"/>
              </a:ext>
            </a:extLst>
          </p:cNvPr>
          <p:cNvSpPr/>
          <p:nvPr/>
        </p:nvSpPr>
        <p:spPr>
          <a:xfrm>
            <a:off x="4768828" y="11035297"/>
            <a:ext cx="940314" cy="683899"/>
          </a:xfrm>
          <a:custGeom>
            <a:avLst/>
            <a:gdLst>
              <a:gd name="connsiteX0" fmla="*/ 936647 w 940314"/>
              <a:gd name="connsiteY0" fmla="*/ 1003 h 683899"/>
              <a:gd name="connsiteX1" fmla="*/ 615972 w 940314"/>
              <a:gd name="connsiteY1" fmla="*/ 385178 h 683899"/>
              <a:gd name="connsiteX2" fmla="*/ 22 w 940314"/>
              <a:gd name="connsiteY2" fmla="*/ 683628 h 683899"/>
              <a:gd name="connsiteX3" fmla="*/ 638197 w 940314"/>
              <a:gd name="connsiteY3" fmla="*/ 439153 h 683899"/>
              <a:gd name="connsiteX4" fmla="*/ 520722 w 940314"/>
              <a:gd name="connsiteY4" fmla="*/ 467728 h 683899"/>
              <a:gd name="connsiteX5" fmla="*/ 860447 w 940314"/>
              <a:gd name="connsiteY5" fmla="*/ 210553 h 683899"/>
              <a:gd name="connsiteX6" fmla="*/ 793772 w 940314"/>
              <a:gd name="connsiteY6" fmla="*/ 270878 h 683899"/>
              <a:gd name="connsiteX7" fmla="*/ 936647 w 940314"/>
              <a:gd name="connsiteY7" fmla="*/ 1003 h 68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0314" h="683899">
                <a:moveTo>
                  <a:pt x="936647" y="1003"/>
                </a:moveTo>
                <a:cubicBezTo>
                  <a:pt x="907014" y="20053"/>
                  <a:pt x="772076" y="271407"/>
                  <a:pt x="615972" y="385178"/>
                </a:cubicBezTo>
                <a:cubicBezTo>
                  <a:pt x="459868" y="498949"/>
                  <a:pt x="-3682" y="674632"/>
                  <a:pt x="22" y="683628"/>
                </a:cubicBezTo>
                <a:cubicBezTo>
                  <a:pt x="3726" y="692624"/>
                  <a:pt x="551414" y="475136"/>
                  <a:pt x="638197" y="439153"/>
                </a:cubicBezTo>
                <a:cubicBezTo>
                  <a:pt x="724980" y="403170"/>
                  <a:pt x="483680" y="505828"/>
                  <a:pt x="520722" y="467728"/>
                </a:cubicBezTo>
                <a:cubicBezTo>
                  <a:pt x="557764" y="429628"/>
                  <a:pt x="814939" y="243361"/>
                  <a:pt x="860447" y="210553"/>
                </a:cubicBezTo>
                <a:cubicBezTo>
                  <a:pt x="905955" y="177745"/>
                  <a:pt x="780543" y="301570"/>
                  <a:pt x="793772" y="270878"/>
                </a:cubicBezTo>
                <a:cubicBezTo>
                  <a:pt x="807001" y="240186"/>
                  <a:pt x="966280" y="-18047"/>
                  <a:pt x="936647" y="10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89F8DD01-6840-81DB-C5F3-031E80A4C288}"/>
              </a:ext>
            </a:extLst>
          </p:cNvPr>
          <p:cNvSpPr/>
          <p:nvPr/>
        </p:nvSpPr>
        <p:spPr>
          <a:xfrm>
            <a:off x="4152679" y="11548655"/>
            <a:ext cx="552720" cy="265405"/>
          </a:xfrm>
          <a:custGeom>
            <a:avLst/>
            <a:gdLst>
              <a:gd name="connsiteX0" fmla="*/ 158971 w 552720"/>
              <a:gd name="connsiteY0" fmla="*/ 1995 h 265405"/>
              <a:gd name="connsiteX1" fmla="*/ 552671 w 552720"/>
              <a:gd name="connsiteY1" fmla="*/ 71845 h 265405"/>
              <a:gd name="connsiteX2" fmla="*/ 130396 w 552720"/>
              <a:gd name="connsiteY2" fmla="*/ 259170 h 265405"/>
              <a:gd name="connsiteX3" fmla="*/ 422496 w 552720"/>
              <a:gd name="connsiteY3" fmla="*/ 217895 h 265405"/>
              <a:gd name="connsiteX4" fmla="*/ 400271 w 552720"/>
              <a:gd name="connsiteY4" fmla="*/ 189320 h 265405"/>
              <a:gd name="connsiteX5" fmla="*/ 221 w 552720"/>
              <a:gd name="connsiteY5" fmla="*/ 141695 h 265405"/>
              <a:gd name="connsiteX6" fmla="*/ 339946 w 552720"/>
              <a:gd name="connsiteY6" fmla="*/ 116295 h 265405"/>
              <a:gd name="connsiteX7" fmla="*/ 89121 w 552720"/>
              <a:gd name="connsiteY7" fmla="*/ 100420 h 265405"/>
              <a:gd name="connsiteX8" fmla="*/ 219296 w 552720"/>
              <a:gd name="connsiteY8" fmla="*/ 24220 h 265405"/>
              <a:gd name="connsiteX9" fmla="*/ 158971 w 552720"/>
              <a:gd name="connsiteY9" fmla="*/ 1995 h 26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2720" h="265405">
                <a:moveTo>
                  <a:pt x="158971" y="1995"/>
                </a:moveTo>
                <a:cubicBezTo>
                  <a:pt x="214533" y="9932"/>
                  <a:pt x="557434" y="28983"/>
                  <a:pt x="552671" y="71845"/>
                </a:cubicBezTo>
                <a:cubicBezTo>
                  <a:pt x="547909" y="114708"/>
                  <a:pt x="152092" y="234829"/>
                  <a:pt x="130396" y="259170"/>
                </a:cubicBezTo>
                <a:cubicBezTo>
                  <a:pt x="108700" y="283511"/>
                  <a:pt x="377517" y="229537"/>
                  <a:pt x="422496" y="217895"/>
                </a:cubicBezTo>
                <a:cubicBezTo>
                  <a:pt x="467475" y="206253"/>
                  <a:pt x="470650" y="202020"/>
                  <a:pt x="400271" y="189320"/>
                </a:cubicBezTo>
                <a:cubicBezTo>
                  <a:pt x="329892" y="176620"/>
                  <a:pt x="10275" y="153866"/>
                  <a:pt x="221" y="141695"/>
                </a:cubicBezTo>
                <a:cubicBezTo>
                  <a:pt x="-9833" y="129524"/>
                  <a:pt x="325129" y="123174"/>
                  <a:pt x="339946" y="116295"/>
                </a:cubicBezTo>
                <a:cubicBezTo>
                  <a:pt x="354763" y="109416"/>
                  <a:pt x="109229" y="115766"/>
                  <a:pt x="89121" y="100420"/>
                </a:cubicBezTo>
                <a:cubicBezTo>
                  <a:pt x="69013" y="85074"/>
                  <a:pt x="200246" y="36920"/>
                  <a:pt x="219296" y="24220"/>
                </a:cubicBezTo>
                <a:cubicBezTo>
                  <a:pt x="238346" y="11520"/>
                  <a:pt x="103409" y="-5942"/>
                  <a:pt x="158971" y="1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CE82112D-41AC-BB59-6852-E28813C515B8}"/>
              </a:ext>
            </a:extLst>
          </p:cNvPr>
          <p:cNvSpPr/>
          <p:nvPr/>
        </p:nvSpPr>
        <p:spPr>
          <a:xfrm>
            <a:off x="4354901" y="11112797"/>
            <a:ext cx="1410443" cy="879190"/>
          </a:xfrm>
          <a:custGeom>
            <a:avLst/>
            <a:gdLst>
              <a:gd name="connsiteX0" fmla="*/ 1360099 w 1410443"/>
              <a:gd name="connsiteY0" fmla="*/ 12403 h 879190"/>
              <a:gd name="connsiteX1" fmla="*/ 1226749 w 1410443"/>
              <a:gd name="connsiteY1" fmla="*/ 272753 h 879190"/>
              <a:gd name="connsiteX2" fmla="*/ 991799 w 1410443"/>
              <a:gd name="connsiteY2" fmla="*/ 475953 h 879190"/>
              <a:gd name="connsiteX3" fmla="*/ 90099 w 1410443"/>
              <a:gd name="connsiteY3" fmla="*/ 742653 h 879190"/>
              <a:gd name="connsiteX4" fmla="*/ 934649 w 1410443"/>
              <a:gd name="connsiteY4" fmla="*/ 545803 h 879190"/>
              <a:gd name="connsiteX5" fmla="*/ 1199 w 1410443"/>
              <a:gd name="connsiteY5" fmla="*/ 879178 h 879190"/>
              <a:gd name="connsiteX6" fmla="*/ 1172774 w 1410443"/>
              <a:gd name="connsiteY6" fmla="*/ 558503 h 879190"/>
              <a:gd name="connsiteX7" fmla="*/ 1395024 w 1410443"/>
              <a:gd name="connsiteY7" fmla="*/ 552153 h 879190"/>
              <a:gd name="connsiteX8" fmla="*/ 925124 w 1410443"/>
              <a:gd name="connsiteY8" fmla="*/ 539453 h 879190"/>
              <a:gd name="connsiteX9" fmla="*/ 1353749 w 1410443"/>
              <a:gd name="connsiteY9" fmla="*/ 482303 h 879190"/>
              <a:gd name="connsiteX10" fmla="*/ 1337874 w 1410443"/>
              <a:gd name="connsiteY10" fmla="*/ 304503 h 879190"/>
              <a:gd name="connsiteX11" fmla="*/ 1347399 w 1410443"/>
              <a:gd name="connsiteY11" fmla="*/ 66378 h 879190"/>
              <a:gd name="connsiteX12" fmla="*/ 1360099 w 1410443"/>
              <a:gd name="connsiteY12" fmla="*/ 12403 h 87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0443" h="879190">
                <a:moveTo>
                  <a:pt x="1360099" y="12403"/>
                </a:moveTo>
                <a:cubicBezTo>
                  <a:pt x="1339991" y="46799"/>
                  <a:pt x="1288132" y="195495"/>
                  <a:pt x="1226749" y="272753"/>
                </a:cubicBezTo>
                <a:cubicBezTo>
                  <a:pt x="1165366" y="350011"/>
                  <a:pt x="1181241" y="397636"/>
                  <a:pt x="991799" y="475953"/>
                </a:cubicBezTo>
                <a:cubicBezTo>
                  <a:pt x="802357" y="554270"/>
                  <a:pt x="99624" y="731011"/>
                  <a:pt x="90099" y="742653"/>
                </a:cubicBezTo>
                <a:cubicBezTo>
                  <a:pt x="80574" y="754295"/>
                  <a:pt x="949466" y="523049"/>
                  <a:pt x="934649" y="545803"/>
                </a:cubicBezTo>
                <a:cubicBezTo>
                  <a:pt x="919832" y="568557"/>
                  <a:pt x="-38488" y="877061"/>
                  <a:pt x="1199" y="879178"/>
                </a:cubicBezTo>
                <a:cubicBezTo>
                  <a:pt x="40886" y="881295"/>
                  <a:pt x="940470" y="613007"/>
                  <a:pt x="1172774" y="558503"/>
                </a:cubicBezTo>
                <a:cubicBezTo>
                  <a:pt x="1405078" y="503999"/>
                  <a:pt x="1436299" y="555328"/>
                  <a:pt x="1395024" y="552153"/>
                </a:cubicBezTo>
                <a:cubicBezTo>
                  <a:pt x="1353749" y="548978"/>
                  <a:pt x="932003" y="551095"/>
                  <a:pt x="925124" y="539453"/>
                </a:cubicBezTo>
                <a:cubicBezTo>
                  <a:pt x="918245" y="527811"/>
                  <a:pt x="1284957" y="521461"/>
                  <a:pt x="1353749" y="482303"/>
                </a:cubicBezTo>
                <a:cubicBezTo>
                  <a:pt x="1422541" y="443145"/>
                  <a:pt x="1338932" y="373824"/>
                  <a:pt x="1337874" y="304503"/>
                </a:cubicBezTo>
                <a:cubicBezTo>
                  <a:pt x="1336816" y="235182"/>
                  <a:pt x="1344224" y="111357"/>
                  <a:pt x="1347399" y="66378"/>
                </a:cubicBezTo>
                <a:cubicBezTo>
                  <a:pt x="1350574" y="21399"/>
                  <a:pt x="1380207" y="-21993"/>
                  <a:pt x="1360099" y="12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C2637704-559E-FC30-55D2-803B1A476F22}"/>
              </a:ext>
            </a:extLst>
          </p:cNvPr>
          <p:cNvSpPr/>
          <p:nvPr/>
        </p:nvSpPr>
        <p:spPr>
          <a:xfrm>
            <a:off x="4151627" y="8653519"/>
            <a:ext cx="364291" cy="1406603"/>
          </a:xfrm>
          <a:custGeom>
            <a:avLst/>
            <a:gdLst>
              <a:gd name="connsiteX0" fmla="*/ 10798 w 364291"/>
              <a:gd name="connsiteY0" fmla="*/ 26931 h 1406603"/>
              <a:gd name="connsiteX1" fmla="*/ 353698 w 364291"/>
              <a:gd name="connsiteY1" fmla="*/ 1360431 h 1406603"/>
              <a:gd name="connsiteX2" fmla="*/ 258448 w 364291"/>
              <a:gd name="connsiteY2" fmla="*/ 1039756 h 1406603"/>
              <a:gd name="connsiteX3" fmla="*/ 71123 w 364291"/>
              <a:gd name="connsiteY3" fmla="*/ 446031 h 1406603"/>
              <a:gd name="connsiteX4" fmla="*/ 83823 w 364291"/>
              <a:gd name="connsiteY4" fmla="*/ 461906 h 1406603"/>
              <a:gd name="connsiteX5" fmla="*/ 10798 w 364291"/>
              <a:gd name="connsiteY5" fmla="*/ 26931 h 1406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291" h="1406603">
                <a:moveTo>
                  <a:pt x="10798" y="26931"/>
                </a:moveTo>
                <a:cubicBezTo>
                  <a:pt x="55777" y="176685"/>
                  <a:pt x="312423" y="1191627"/>
                  <a:pt x="353698" y="1360431"/>
                </a:cubicBezTo>
                <a:cubicBezTo>
                  <a:pt x="394973" y="1529235"/>
                  <a:pt x="305544" y="1192156"/>
                  <a:pt x="258448" y="1039756"/>
                </a:cubicBezTo>
                <a:cubicBezTo>
                  <a:pt x="211352" y="887356"/>
                  <a:pt x="100227" y="542339"/>
                  <a:pt x="71123" y="446031"/>
                </a:cubicBezTo>
                <a:cubicBezTo>
                  <a:pt x="42019" y="349723"/>
                  <a:pt x="92290" y="525935"/>
                  <a:pt x="83823" y="461906"/>
                </a:cubicBezTo>
                <a:cubicBezTo>
                  <a:pt x="75356" y="397877"/>
                  <a:pt x="-34181" y="-122823"/>
                  <a:pt x="10798" y="26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DD6EB976-B3EC-0D7A-5ED5-7C2C88492F11}"/>
              </a:ext>
            </a:extLst>
          </p:cNvPr>
          <p:cNvSpPr/>
          <p:nvPr/>
        </p:nvSpPr>
        <p:spPr>
          <a:xfrm>
            <a:off x="4634011" y="10465235"/>
            <a:ext cx="647027" cy="684361"/>
          </a:xfrm>
          <a:custGeom>
            <a:avLst/>
            <a:gdLst>
              <a:gd name="connsiteX0" fmla="*/ 39589 w 647027"/>
              <a:gd name="connsiteY0" fmla="*/ 15440 h 684361"/>
              <a:gd name="connsiteX1" fmla="*/ 61814 w 647027"/>
              <a:gd name="connsiteY1" fmla="*/ 75765 h 684361"/>
              <a:gd name="connsiteX2" fmla="*/ 191989 w 647027"/>
              <a:gd name="connsiteY2" fmla="*/ 266265 h 684361"/>
              <a:gd name="connsiteX3" fmla="*/ 493614 w 647027"/>
              <a:gd name="connsiteY3" fmla="*/ 313890 h 684361"/>
              <a:gd name="connsiteX4" fmla="*/ 436464 w 647027"/>
              <a:gd name="connsiteY4" fmla="*/ 310715 h 684361"/>
              <a:gd name="connsiteX5" fmla="*/ 642839 w 647027"/>
              <a:gd name="connsiteY5" fmla="*/ 285315 h 684361"/>
              <a:gd name="connsiteX6" fmla="*/ 576164 w 647027"/>
              <a:gd name="connsiteY6" fmla="*/ 450415 h 684361"/>
              <a:gd name="connsiteX7" fmla="*/ 588864 w 647027"/>
              <a:gd name="connsiteY7" fmla="*/ 672665 h 684361"/>
              <a:gd name="connsiteX8" fmla="*/ 325339 w 647027"/>
              <a:gd name="connsiteY8" fmla="*/ 599640 h 684361"/>
              <a:gd name="connsiteX9" fmla="*/ 4664 w 647027"/>
              <a:gd name="connsiteY9" fmla="*/ 148790 h 684361"/>
              <a:gd name="connsiteX10" fmla="*/ 128489 w 647027"/>
              <a:gd name="connsiteY10" fmla="*/ 345640 h 684361"/>
              <a:gd name="connsiteX11" fmla="*/ 39589 w 647027"/>
              <a:gd name="connsiteY11" fmla="*/ 15440 h 68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7027" h="684361">
                <a:moveTo>
                  <a:pt x="39589" y="15440"/>
                </a:moveTo>
                <a:cubicBezTo>
                  <a:pt x="28477" y="-29539"/>
                  <a:pt x="36414" y="33961"/>
                  <a:pt x="61814" y="75765"/>
                </a:cubicBezTo>
                <a:cubicBezTo>
                  <a:pt x="87214" y="117569"/>
                  <a:pt x="120022" y="226578"/>
                  <a:pt x="191989" y="266265"/>
                </a:cubicBezTo>
                <a:cubicBezTo>
                  <a:pt x="263956" y="305952"/>
                  <a:pt x="452868" y="306482"/>
                  <a:pt x="493614" y="313890"/>
                </a:cubicBezTo>
                <a:cubicBezTo>
                  <a:pt x="534360" y="321298"/>
                  <a:pt x="411593" y="315477"/>
                  <a:pt x="436464" y="310715"/>
                </a:cubicBezTo>
                <a:cubicBezTo>
                  <a:pt x="461335" y="305953"/>
                  <a:pt x="619556" y="262032"/>
                  <a:pt x="642839" y="285315"/>
                </a:cubicBezTo>
                <a:cubicBezTo>
                  <a:pt x="666122" y="308598"/>
                  <a:pt x="585160" y="385857"/>
                  <a:pt x="576164" y="450415"/>
                </a:cubicBezTo>
                <a:cubicBezTo>
                  <a:pt x="567168" y="514973"/>
                  <a:pt x="630668" y="647794"/>
                  <a:pt x="588864" y="672665"/>
                </a:cubicBezTo>
                <a:cubicBezTo>
                  <a:pt x="547060" y="697536"/>
                  <a:pt x="422706" y="686952"/>
                  <a:pt x="325339" y="599640"/>
                </a:cubicBezTo>
                <a:cubicBezTo>
                  <a:pt x="227972" y="512328"/>
                  <a:pt x="37472" y="191123"/>
                  <a:pt x="4664" y="148790"/>
                </a:cubicBezTo>
                <a:cubicBezTo>
                  <a:pt x="-28144" y="106457"/>
                  <a:pt x="122668" y="366807"/>
                  <a:pt x="128489" y="345640"/>
                </a:cubicBezTo>
                <a:cubicBezTo>
                  <a:pt x="134310" y="324473"/>
                  <a:pt x="50701" y="60419"/>
                  <a:pt x="39589" y="15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CC7DF350-C6D7-4D1B-6D8A-17C526AFED0A}"/>
              </a:ext>
            </a:extLst>
          </p:cNvPr>
          <p:cNvSpPr/>
          <p:nvPr/>
        </p:nvSpPr>
        <p:spPr>
          <a:xfrm>
            <a:off x="4391539" y="11138269"/>
            <a:ext cx="1343576" cy="717555"/>
          </a:xfrm>
          <a:custGeom>
            <a:avLst/>
            <a:gdLst>
              <a:gd name="connsiteX0" fmla="*/ 1332986 w 1343576"/>
              <a:gd name="connsiteY0" fmla="*/ 120281 h 717555"/>
              <a:gd name="connsiteX1" fmla="*/ 1037711 w 1343576"/>
              <a:gd name="connsiteY1" fmla="*/ 412381 h 717555"/>
              <a:gd name="connsiteX2" fmla="*/ 9011 w 1343576"/>
              <a:gd name="connsiteY2" fmla="*/ 714006 h 717555"/>
              <a:gd name="connsiteX3" fmla="*/ 510661 w 1343576"/>
              <a:gd name="connsiteY3" fmla="*/ 577481 h 717555"/>
              <a:gd name="connsiteX4" fmla="*/ 47111 w 1343576"/>
              <a:gd name="connsiteY4" fmla="*/ 574306 h 717555"/>
              <a:gd name="connsiteX5" fmla="*/ 812286 w 1343576"/>
              <a:gd name="connsiteY5" fmla="*/ 317131 h 717555"/>
              <a:gd name="connsiteX6" fmla="*/ 374136 w 1343576"/>
              <a:gd name="connsiteY6" fmla="*/ 548906 h 717555"/>
              <a:gd name="connsiteX7" fmla="*/ 1155186 w 1343576"/>
              <a:gd name="connsiteY7" fmla="*/ 142506 h 717555"/>
              <a:gd name="connsiteX8" fmla="*/ 1342511 w 1343576"/>
              <a:gd name="connsiteY8" fmla="*/ 2806 h 717555"/>
              <a:gd name="connsiteX9" fmla="*/ 1107561 w 1343576"/>
              <a:gd name="connsiteY9" fmla="*/ 247281 h 717555"/>
              <a:gd name="connsiteX10" fmla="*/ 1332986 w 1343576"/>
              <a:gd name="connsiteY10" fmla="*/ 120281 h 71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3576" h="717555">
                <a:moveTo>
                  <a:pt x="1332986" y="120281"/>
                </a:moveTo>
                <a:cubicBezTo>
                  <a:pt x="1321344" y="147798"/>
                  <a:pt x="1258373" y="313427"/>
                  <a:pt x="1037711" y="412381"/>
                </a:cubicBezTo>
                <a:cubicBezTo>
                  <a:pt x="817049" y="511335"/>
                  <a:pt x="96853" y="686489"/>
                  <a:pt x="9011" y="714006"/>
                </a:cubicBezTo>
                <a:cubicBezTo>
                  <a:pt x="-78831" y="741523"/>
                  <a:pt x="504311" y="600764"/>
                  <a:pt x="510661" y="577481"/>
                </a:cubicBezTo>
                <a:cubicBezTo>
                  <a:pt x="517011" y="554198"/>
                  <a:pt x="-3160" y="617698"/>
                  <a:pt x="47111" y="574306"/>
                </a:cubicBezTo>
                <a:cubicBezTo>
                  <a:pt x="97382" y="530914"/>
                  <a:pt x="757782" y="321364"/>
                  <a:pt x="812286" y="317131"/>
                </a:cubicBezTo>
                <a:cubicBezTo>
                  <a:pt x="866790" y="312898"/>
                  <a:pt x="316986" y="578010"/>
                  <a:pt x="374136" y="548906"/>
                </a:cubicBezTo>
                <a:cubicBezTo>
                  <a:pt x="431286" y="519802"/>
                  <a:pt x="993790" y="233523"/>
                  <a:pt x="1155186" y="142506"/>
                </a:cubicBezTo>
                <a:cubicBezTo>
                  <a:pt x="1316582" y="51489"/>
                  <a:pt x="1350448" y="-14656"/>
                  <a:pt x="1342511" y="2806"/>
                </a:cubicBezTo>
                <a:cubicBezTo>
                  <a:pt x="1334574" y="20268"/>
                  <a:pt x="1109678" y="223998"/>
                  <a:pt x="1107561" y="247281"/>
                </a:cubicBezTo>
                <a:cubicBezTo>
                  <a:pt x="1105444" y="270564"/>
                  <a:pt x="1344628" y="92764"/>
                  <a:pt x="1332986" y="120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8C684B45-D6B8-33BB-963C-D6B93E5EA5CF}"/>
              </a:ext>
            </a:extLst>
          </p:cNvPr>
          <p:cNvSpPr/>
          <p:nvPr/>
        </p:nvSpPr>
        <p:spPr>
          <a:xfrm>
            <a:off x="4550999" y="12106251"/>
            <a:ext cx="119464" cy="287316"/>
          </a:xfrm>
          <a:custGeom>
            <a:avLst/>
            <a:gdLst>
              <a:gd name="connsiteX0" fmla="*/ 119426 w 119464"/>
              <a:gd name="connsiteY0" fmla="*/ 24 h 287316"/>
              <a:gd name="connsiteX1" fmla="*/ 17826 w 119464"/>
              <a:gd name="connsiteY1" fmla="*/ 101624 h 287316"/>
              <a:gd name="connsiteX2" fmla="*/ 17826 w 119464"/>
              <a:gd name="connsiteY2" fmla="*/ 165124 h 287316"/>
              <a:gd name="connsiteX3" fmla="*/ 62276 w 119464"/>
              <a:gd name="connsiteY3" fmla="*/ 285774 h 287316"/>
              <a:gd name="connsiteX4" fmla="*/ 27351 w 119464"/>
              <a:gd name="connsiteY4" fmla="*/ 225449 h 287316"/>
              <a:gd name="connsiteX5" fmla="*/ 5126 w 119464"/>
              <a:gd name="connsiteY5" fmla="*/ 111149 h 287316"/>
              <a:gd name="connsiteX6" fmla="*/ 119426 w 119464"/>
              <a:gd name="connsiteY6" fmla="*/ 24 h 28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64" h="287316">
                <a:moveTo>
                  <a:pt x="119426" y="24"/>
                </a:moveTo>
                <a:cubicBezTo>
                  <a:pt x="121543" y="-1564"/>
                  <a:pt x="34759" y="74107"/>
                  <a:pt x="17826" y="101624"/>
                </a:cubicBezTo>
                <a:cubicBezTo>
                  <a:pt x="893" y="129141"/>
                  <a:pt x="10418" y="134432"/>
                  <a:pt x="17826" y="165124"/>
                </a:cubicBezTo>
                <a:cubicBezTo>
                  <a:pt x="25234" y="195816"/>
                  <a:pt x="60689" y="275720"/>
                  <a:pt x="62276" y="285774"/>
                </a:cubicBezTo>
                <a:cubicBezTo>
                  <a:pt x="63863" y="295828"/>
                  <a:pt x="36876" y="254553"/>
                  <a:pt x="27351" y="225449"/>
                </a:cubicBezTo>
                <a:cubicBezTo>
                  <a:pt x="17826" y="196345"/>
                  <a:pt x="-11807" y="149249"/>
                  <a:pt x="5126" y="111149"/>
                </a:cubicBezTo>
                <a:cubicBezTo>
                  <a:pt x="22059" y="73049"/>
                  <a:pt x="117309" y="1612"/>
                  <a:pt x="11942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9D72057A-7DFD-1E07-5107-B9315317E4D2}"/>
              </a:ext>
            </a:extLst>
          </p:cNvPr>
          <p:cNvSpPr/>
          <p:nvPr/>
        </p:nvSpPr>
        <p:spPr>
          <a:xfrm>
            <a:off x="4616547" y="12080588"/>
            <a:ext cx="250774" cy="308271"/>
          </a:xfrm>
          <a:custGeom>
            <a:avLst/>
            <a:gdLst>
              <a:gd name="connsiteX0" fmla="*/ 72928 w 250774"/>
              <a:gd name="connsiteY0" fmla="*/ 287 h 308271"/>
              <a:gd name="connsiteX1" fmla="*/ 199928 w 250774"/>
              <a:gd name="connsiteY1" fmla="*/ 146337 h 308271"/>
              <a:gd name="connsiteX2" fmla="*/ 177703 w 250774"/>
              <a:gd name="connsiteY2" fmla="*/ 206662 h 308271"/>
              <a:gd name="connsiteX3" fmla="*/ 60228 w 250774"/>
              <a:gd name="connsiteY3" fmla="*/ 279687 h 308271"/>
              <a:gd name="connsiteX4" fmla="*/ 9428 w 250774"/>
              <a:gd name="connsiteY4" fmla="*/ 308262 h 308271"/>
              <a:gd name="connsiteX5" fmla="*/ 247553 w 250774"/>
              <a:gd name="connsiteY5" fmla="*/ 282862 h 308271"/>
              <a:gd name="connsiteX6" fmla="*/ 152303 w 250774"/>
              <a:gd name="connsiteY6" fmla="*/ 279687 h 308271"/>
              <a:gd name="connsiteX7" fmla="*/ 228503 w 250774"/>
              <a:gd name="connsiteY7" fmla="*/ 187612 h 308271"/>
              <a:gd name="connsiteX8" fmla="*/ 72928 w 250774"/>
              <a:gd name="connsiteY8" fmla="*/ 287 h 30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774" h="308271">
                <a:moveTo>
                  <a:pt x="72928" y="287"/>
                </a:moveTo>
                <a:cubicBezTo>
                  <a:pt x="68166" y="-6592"/>
                  <a:pt x="182466" y="111941"/>
                  <a:pt x="199928" y="146337"/>
                </a:cubicBezTo>
                <a:cubicBezTo>
                  <a:pt x="217390" y="180733"/>
                  <a:pt x="200986" y="184437"/>
                  <a:pt x="177703" y="206662"/>
                </a:cubicBezTo>
                <a:cubicBezTo>
                  <a:pt x="154420" y="228887"/>
                  <a:pt x="88274" y="262754"/>
                  <a:pt x="60228" y="279687"/>
                </a:cubicBezTo>
                <a:cubicBezTo>
                  <a:pt x="32182" y="296620"/>
                  <a:pt x="-21793" y="307733"/>
                  <a:pt x="9428" y="308262"/>
                </a:cubicBezTo>
                <a:cubicBezTo>
                  <a:pt x="40649" y="308791"/>
                  <a:pt x="223741" y="287624"/>
                  <a:pt x="247553" y="282862"/>
                </a:cubicBezTo>
                <a:cubicBezTo>
                  <a:pt x="271365" y="278100"/>
                  <a:pt x="155478" y="295562"/>
                  <a:pt x="152303" y="279687"/>
                </a:cubicBezTo>
                <a:cubicBezTo>
                  <a:pt x="149128" y="263812"/>
                  <a:pt x="236440" y="230474"/>
                  <a:pt x="228503" y="187612"/>
                </a:cubicBezTo>
                <a:cubicBezTo>
                  <a:pt x="220566" y="144750"/>
                  <a:pt x="77690" y="7166"/>
                  <a:pt x="72928" y="2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06218D80-0D24-1C3B-A7CD-AAE9A2963471}"/>
              </a:ext>
            </a:extLst>
          </p:cNvPr>
          <p:cNvSpPr/>
          <p:nvPr/>
        </p:nvSpPr>
        <p:spPr>
          <a:xfrm>
            <a:off x="4676467" y="12099909"/>
            <a:ext cx="158255" cy="187584"/>
          </a:xfrm>
          <a:custGeom>
            <a:avLst/>
            <a:gdLst>
              <a:gd name="connsiteX0" fmla="*/ 308 w 158255"/>
              <a:gd name="connsiteY0" fmla="*/ 16 h 187584"/>
              <a:gd name="connsiteX1" fmla="*/ 108258 w 158255"/>
              <a:gd name="connsiteY1" fmla="*/ 73041 h 187584"/>
              <a:gd name="connsiteX2" fmla="*/ 124133 w 158255"/>
              <a:gd name="connsiteY2" fmla="*/ 142891 h 187584"/>
              <a:gd name="connsiteX3" fmla="*/ 89208 w 158255"/>
              <a:gd name="connsiteY3" fmla="*/ 187341 h 187584"/>
              <a:gd name="connsiteX4" fmla="*/ 146358 w 158255"/>
              <a:gd name="connsiteY4" fmla="*/ 123841 h 187584"/>
              <a:gd name="connsiteX5" fmla="*/ 146358 w 158255"/>
              <a:gd name="connsiteY5" fmla="*/ 66691 h 187584"/>
              <a:gd name="connsiteX6" fmla="*/ 308 w 158255"/>
              <a:gd name="connsiteY6" fmla="*/ 16 h 18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255" h="187584">
                <a:moveTo>
                  <a:pt x="308" y="16"/>
                </a:moveTo>
                <a:cubicBezTo>
                  <a:pt x="-6042" y="1074"/>
                  <a:pt x="87621" y="49229"/>
                  <a:pt x="108258" y="73041"/>
                </a:cubicBezTo>
                <a:cubicBezTo>
                  <a:pt x="128895" y="96853"/>
                  <a:pt x="127308" y="123841"/>
                  <a:pt x="124133" y="142891"/>
                </a:cubicBezTo>
                <a:cubicBezTo>
                  <a:pt x="120958" y="161941"/>
                  <a:pt x="85504" y="190516"/>
                  <a:pt x="89208" y="187341"/>
                </a:cubicBezTo>
                <a:cubicBezTo>
                  <a:pt x="92912" y="184166"/>
                  <a:pt x="136833" y="143949"/>
                  <a:pt x="146358" y="123841"/>
                </a:cubicBezTo>
                <a:cubicBezTo>
                  <a:pt x="155883" y="103733"/>
                  <a:pt x="167525" y="85212"/>
                  <a:pt x="146358" y="66691"/>
                </a:cubicBezTo>
                <a:cubicBezTo>
                  <a:pt x="125191" y="48170"/>
                  <a:pt x="6658" y="-1042"/>
                  <a:pt x="30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598DCDF5-2988-D675-9126-7B81F12523C3}"/>
              </a:ext>
            </a:extLst>
          </p:cNvPr>
          <p:cNvSpPr/>
          <p:nvPr/>
        </p:nvSpPr>
        <p:spPr>
          <a:xfrm>
            <a:off x="4641814" y="12133068"/>
            <a:ext cx="142985" cy="214591"/>
          </a:xfrm>
          <a:custGeom>
            <a:avLst/>
            <a:gdLst>
              <a:gd name="connsiteX0" fmla="*/ 50836 w 142985"/>
              <a:gd name="connsiteY0" fmla="*/ 1782 h 214591"/>
              <a:gd name="connsiteX1" fmla="*/ 142911 w 142985"/>
              <a:gd name="connsiteY1" fmla="*/ 122432 h 214591"/>
              <a:gd name="connsiteX2" fmla="*/ 66711 w 142985"/>
              <a:gd name="connsiteY2" fmla="*/ 58932 h 214591"/>
              <a:gd name="connsiteX3" fmla="*/ 79411 w 142985"/>
              <a:gd name="connsiteY3" fmla="*/ 144657 h 214591"/>
              <a:gd name="connsiteX4" fmla="*/ 57186 w 142985"/>
              <a:gd name="connsiteY4" fmla="*/ 157357 h 214591"/>
              <a:gd name="connsiteX5" fmla="*/ 98461 w 142985"/>
              <a:gd name="connsiteY5" fmla="*/ 147832 h 214591"/>
              <a:gd name="connsiteX6" fmla="*/ 36 w 142985"/>
              <a:gd name="connsiteY6" fmla="*/ 214507 h 214591"/>
              <a:gd name="connsiteX7" fmla="*/ 111161 w 142985"/>
              <a:gd name="connsiteY7" fmla="*/ 160532 h 214591"/>
              <a:gd name="connsiteX8" fmla="*/ 79411 w 142985"/>
              <a:gd name="connsiteY8" fmla="*/ 106557 h 214591"/>
              <a:gd name="connsiteX9" fmla="*/ 98461 w 142985"/>
              <a:gd name="connsiteY9" fmla="*/ 52582 h 214591"/>
              <a:gd name="connsiteX10" fmla="*/ 50836 w 142985"/>
              <a:gd name="connsiteY10" fmla="*/ 1782 h 21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985" h="214591">
                <a:moveTo>
                  <a:pt x="50836" y="1782"/>
                </a:moveTo>
                <a:cubicBezTo>
                  <a:pt x="58244" y="13424"/>
                  <a:pt x="140265" y="112907"/>
                  <a:pt x="142911" y="122432"/>
                </a:cubicBezTo>
                <a:cubicBezTo>
                  <a:pt x="145557" y="131957"/>
                  <a:pt x="77294" y="55228"/>
                  <a:pt x="66711" y="58932"/>
                </a:cubicBezTo>
                <a:cubicBezTo>
                  <a:pt x="56128" y="62636"/>
                  <a:pt x="80998" y="128253"/>
                  <a:pt x="79411" y="144657"/>
                </a:cubicBezTo>
                <a:cubicBezTo>
                  <a:pt x="77824" y="161061"/>
                  <a:pt x="54011" y="156828"/>
                  <a:pt x="57186" y="157357"/>
                </a:cubicBezTo>
                <a:cubicBezTo>
                  <a:pt x="60361" y="157886"/>
                  <a:pt x="107986" y="138307"/>
                  <a:pt x="98461" y="147832"/>
                </a:cubicBezTo>
                <a:cubicBezTo>
                  <a:pt x="88936" y="157357"/>
                  <a:pt x="-2081" y="212390"/>
                  <a:pt x="36" y="214507"/>
                </a:cubicBezTo>
                <a:cubicBezTo>
                  <a:pt x="2153" y="216624"/>
                  <a:pt x="97932" y="178524"/>
                  <a:pt x="111161" y="160532"/>
                </a:cubicBezTo>
                <a:cubicBezTo>
                  <a:pt x="124390" y="142540"/>
                  <a:pt x="81528" y="124549"/>
                  <a:pt x="79411" y="106557"/>
                </a:cubicBezTo>
                <a:cubicBezTo>
                  <a:pt x="77294" y="88565"/>
                  <a:pt x="100048" y="66340"/>
                  <a:pt x="98461" y="52582"/>
                </a:cubicBezTo>
                <a:cubicBezTo>
                  <a:pt x="96874" y="38824"/>
                  <a:pt x="43428" y="-9860"/>
                  <a:pt x="50836" y="1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EB175D00-9C9D-78BF-81BF-D2DDB36F1B92}"/>
              </a:ext>
            </a:extLst>
          </p:cNvPr>
          <p:cNvSpPr/>
          <p:nvPr/>
        </p:nvSpPr>
        <p:spPr>
          <a:xfrm>
            <a:off x="4579922" y="12144239"/>
            <a:ext cx="128635" cy="192518"/>
          </a:xfrm>
          <a:custGeom>
            <a:avLst/>
            <a:gdLst>
              <a:gd name="connsiteX0" fmla="*/ 87328 w 128635"/>
              <a:gd name="connsiteY0" fmla="*/ 136 h 192518"/>
              <a:gd name="connsiteX1" fmla="*/ 20653 w 128635"/>
              <a:gd name="connsiteY1" fmla="*/ 54111 h 192518"/>
              <a:gd name="connsiteX2" fmla="*/ 14303 w 128635"/>
              <a:gd name="connsiteY2" fmla="*/ 120786 h 192518"/>
              <a:gd name="connsiteX3" fmla="*/ 61928 w 128635"/>
              <a:gd name="connsiteY3" fmla="*/ 60461 h 192518"/>
              <a:gd name="connsiteX4" fmla="*/ 17478 w 128635"/>
              <a:gd name="connsiteY4" fmla="*/ 162061 h 192518"/>
              <a:gd name="connsiteX5" fmla="*/ 128603 w 128635"/>
              <a:gd name="connsiteY5" fmla="*/ 181111 h 192518"/>
              <a:gd name="connsiteX6" fmla="*/ 4778 w 128635"/>
              <a:gd name="connsiteY6" fmla="*/ 184286 h 192518"/>
              <a:gd name="connsiteX7" fmla="*/ 23828 w 128635"/>
              <a:gd name="connsiteY7" fmla="*/ 69986 h 192518"/>
              <a:gd name="connsiteX8" fmla="*/ 7953 w 128635"/>
              <a:gd name="connsiteY8" fmla="*/ 69986 h 192518"/>
              <a:gd name="connsiteX9" fmla="*/ 87328 w 128635"/>
              <a:gd name="connsiteY9" fmla="*/ 136 h 19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635" h="192518">
                <a:moveTo>
                  <a:pt x="87328" y="136"/>
                </a:moveTo>
                <a:cubicBezTo>
                  <a:pt x="89445" y="-2510"/>
                  <a:pt x="32824" y="34003"/>
                  <a:pt x="20653" y="54111"/>
                </a:cubicBezTo>
                <a:cubicBezTo>
                  <a:pt x="8482" y="74219"/>
                  <a:pt x="7424" y="119728"/>
                  <a:pt x="14303" y="120786"/>
                </a:cubicBezTo>
                <a:cubicBezTo>
                  <a:pt x="21182" y="121844"/>
                  <a:pt x="61399" y="53582"/>
                  <a:pt x="61928" y="60461"/>
                </a:cubicBezTo>
                <a:cubicBezTo>
                  <a:pt x="62457" y="67340"/>
                  <a:pt x="6366" y="141953"/>
                  <a:pt x="17478" y="162061"/>
                </a:cubicBezTo>
                <a:cubicBezTo>
                  <a:pt x="28590" y="182169"/>
                  <a:pt x="130720" y="177407"/>
                  <a:pt x="128603" y="181111"/>
                </a:cubicBezTo>
                <a:cubicBezTo>
                  <a:pt x="126486" y="184815"/>
                  <a:pt x="22240" y="202807"/>
                  <a:pt x="4778" y="184286"/>
                </a:cubicBezTo>
                <a:cubicBezTo>
                  <a:pt x="-12685" y="165765"/>
                  <a:pt x="23299" y="89036"/>
                  <a:pt x="23828" y="69986"/>
                </a:cubicBezTo>
                <a:cubicBezTo>
                  <a:pt x="24357" y="50936"/>
                  <a:pt x="-1043" y="79511"/>
                  <a:pt x="7953" y="69986"/>
                </a:cubicBezTo>
                <a:cubicBezTo>
                  <a:pt x="16949" y="60461"/>
                  <a:pt x="85211" y="2782"/>
                  <a:pt x="87328" y="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F5C2489A-51DB-100A-92C2-9F5EB6031F2F}"/>
              </a:ext>
            </a:extLst>
          </p:cNvPr>
          <p:cNvSpPr/>
          <p:nvPr/>
        </p:nvSpPr>
        <p:spPr>
          <a:xfrm>
            <a:off x="4837444" y="12102597"/>
            <a:ext cx="913579" cy="391670"/>
          </a:xfrm>
          <a:custGeom>
            <a:avLst/>
            <a:gdLst>
              <a:gd name="connsiteX0" fmla="*/ 912481 w 913579"/>
              <a:gd name="connsiteY0" fmla="*/ 503 h 391670"/>
              <a:gd name="connsiteX1" fmla="*/ 607681 w 913579"/>
              <a:gd name="connsiteY1" fmla="*/ 156078 h 391670"/>
              <a:gd name="connsiteX2" fmla="*/ 493381 w 913579"/>
              <a:gd name="connsiteY2" fmla="*/ 330703 h 391670"/>
              <a:gd name="connsiteX3" fmla="*/ 245731 w 913579"/>
              <a:gd name="connsiteY3" fmla="*/ 381503 h 391670"/>
              <a:gd name="connsiteX4" fmla="*/ 128256 w 913579"/>
              <a:gd name="connsiteY4" fmla="*/ 302128 h 391670"/>
              <a:gd name="connsiteX5" fmla="*/ 10781 w 913579"/>
              <a:gd name="connsiteY5" fmla="*/ 295778 h 391670"/>
              <a:gd name="connsiteX6" fmla="*/ 417181 w 913579"/>
              <a:gd name="connsiteY6" fmla="*/ 391028 h 391670"/>
              <a:gd name="connsiteX7" fmla="*/ 541006 w 913579"/>
              <a:gd name="connsiteY7" fmla="*/ 333878 h 391670"/>
              <a:gd name="connsiteX8" fmla="*/ 506081 w 913579"/>
              <a:gd name="connsiteY8" fmla="*/ 264028 h 391670"/>
              <a:gd name="connsiteX9" fmla="*/ 702931 w 913579"/>
              <a:gd name="connsiteY9" fmla="*/ 111628 h 391670"/>
              <a:gd name="connsiteX10" fmla="*/ 912481 w 913579"/>
              <a:gd name="connsiteY10" fmla="*/ 503 h 39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3579" h="391670">
                <a:moveTo>
                  <a:pt x="912481" y="503"/>
                </a:moveTo>
                <a:cubicBezTo>
                  <a:pt x="896606" y="7911"/>
                  <a:pt x="677531" y="101045"/>
                  <a:pt x="607681" y="156078"/>
                </a:cubicBezTo>
                <a:cubicBezTo>
                  <a:pt x="537831" y="211111"/>
                  <a:pt x="553706" y="293132"/>
                  <a:pt x="493381" y="330703"/>
                </a:cubicBezTo>
                <a:cubicBezTo>
                  <a:pt x="433056" y="368274"/>
                  <a:pt x="306585" y="386265"/>
                  <a:pt x="245731" y="381503"/>
                </a:cubicBezTo>
                <a:cubicBezTo>
                  <a:pt x="184877" y="376741"/>
                  <a:pt x="167414" y="316415"/>
                  <a:pt x="128256" y="302128"/>
                </a:cubicBezTo>
                <a:cubicBezTo>
                  <a:pt x="89098" y="287841"/>
                  <a:pt x="-37373" y="280961"/>
                  <a:pt x="10781" y="295778"/>
                </a:cubicBezTo>
                <a:cubicBezTo>
                  <a:pt x="58935" y="310595"/>
                  <a:pt x="328810" y="384678"/>
                  <a:pt x="417181" y="391028"/>
                </a:cubicBezTo>
                <a:cubicBezTo>
                  <a:pt x="505552" y="397378"/>
                  <a:pt x="526189" y="355045"/>
                  <a:pt x="541006" y="333878"/>
                </a:cubicBezTo>
                <a:cubicBezTo>
                  <a:pt x="555823" y="312711"/>
                  <a:pt x="479094" y="301070"/>
                  <a:pt x="506081" y="264028"/>
                </a:cubicBezTo>
                <a:cubicBezTo>
                  <a:pt x="533068" y="226986"/>
                  <a:pt x="637844" y="153961"/>
                  <a:pt x="702931" y="111628"/>
                </a:cubicBezTo>
                <a:cubicBezTo>
                  <a:pt x="768018" y="69295"/>
                  <a:pt x="928356" y="-6905"/>
                  <a:pt x="912481" y="5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9A0794C6-47C4-58D2-19D1-FE41B2CAB3C5}"/>
              </a:ext>
            </a:extLst>
          </p:cNvPr>
          <p:cNvSpPr/>
          <p:nvPr/>
        </p:nvSpPr>
        <p:spPr>
          <a:xfrm>
            <a:off x="5678618" y="12060541"/>
            <a:ext cx="766042" cy="737309"/>
          </a:xfrm>
          <a:custGeom>
            <a:avLst/>
            <a:gdLst>
              <a:gd name="connsiteX0" fmla="*/ 115757 w 766042"/>
              <a:gd name="connsiteY0" fmla="*/ 1284 h 737309"/>
              <a:gd name="connsiteX1" fmla="*/ 439607 w 766042"/>
              <a:gd name="connsiteY1" fmla="*/ 572784 h 737309"/>
              <a:gd name="connsiteX2" fmla="*/ 414207 w 766042"/>
              <a:gd name="connsiteY2" fmla="*/ 534684 h 737309"/>
              <a:gd name="connsiteX3" fmla="*/ 760282 w 766042"/>
              <a:gd name="connsiteY3" fmla="*/ 725184 h 737309"/>
              <a:gd name="connsiteX4" fmla="*/ 607882 w 766042"/>
              <a:gd name="connsiteY4" fmla="*/ 712484 h 737309"/>
              <a:gd name="connsiteX5" fmla="*/ 315782 w 766042"/>
              <a:gd name="connsiteY5" fmla="*/ 668034 h 737309"/>
              <a:gd name="connsiteX6" fmla="*/ 1457 w 766042"/>
              <a:gd name="connsiteY6" fmla="*/ 185434 h 737309"/>
              <a:gd name="connsiteX7" fmla="*/ 195132 w 766042"/>
              <a:gd name="connsiteY7" fmla="*/ 410859 h 737309"/>
              <a:gd name="connsiteX8" fmla="*/ 115757 w 766042"/>
              <a:gd name="connsiteY8" fmla="*/ 1284 h 7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6042" h="737309">
                <a:moveTo>
                  <a:pt x="115757" y="1284"/>
                </a:moveTo>
                <a:cubicBezTo>
                  <a:pt x="156503" y="28272"/>
                  <a:pt x="389865" y="483884"/>
                  <a:pt x="439607" y="572784"/>
                </a:cubicBezTo>
                <a:cubicBezTo>
                  <a:pt x="489349" y="661684"/>
                  <a:pt x="360761" y="509284"/>
                  <a:pt x="414207" y="534684"/>
                </a:cubicBezTo>
                <a:cubicBezTo>
                  <a:pt x="467653" y="560084"/>
                  <a:pt x="728003" y="695551"/>
                  <a:pt x="760282" y="725184"/>
                </a:cubicBezTo>
                <a:cubicBezTo>
                  <a:pt x="792561" y="754817"/>
                  <a:pt x="681965" y="722009"/>
                  <a:pt x="607882" y="712484"/>
                </a:cubicBezTo>
                <a:cubicBezTo>
                  <a:pt x="533799" y="702959"/>
                  <a:pt x="416853" y="755876"/>
                  <a:pt x="315782" y="668034"/>
                </a:cubicBezTo>
                <a:cubicBezTo>
                  <a:pt x="214711" y="580192"/>
                  <a:pt x="21565" y="228296"/>
                  <a:pt x="1457" y="185434"/>
                </a:cubicBezTo>
                <a:cubicBezTo>
                  <a:pt x="-18651" y="142572"/>
                  <a:pt x="175553" y="440492"/>
                  <a:pt x="195132" y="410859"/>
                </a:cubicBezTo>
                <a:cubicBezTo>
                  <a:pt x="214711" y="381226"/>
                  <a:pt x="75011" y="-25704"/>
                  <a:pt x="115757" y="1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699AC554-3C6E-14AC-FF92-12B3C9C9AAEA}"/>
              </a:ext>
            </a:extLst>
          </p:cNvPr>
          <p:cNvSpPr/>
          <p:nvPr/>
        </p:nvSpPr>
        <p:spPr>
          <a:xfrm>
            <a:off x="6089927" y="12518762"/>
            <a:ext cx="456930" cy="299079"/>
          </a:xfrm>
          <a:custGeom>
            <a:avLst/>
            <a:gdLst>
              <a:gd name="connsiteX0" fmla="*/ 15598 w 456930"/>
              <a:gd name="connsiteY0" fmla="*/ 6613 h 299079"/>
              <a:gd name="connsiteX1" fmla="*/ 441048 w 456930"/>
              <a:gd name="connsiteY1" fmla="*/ 289188 h 299079"/>
              <a:gd name="connsiteX2" fmla="*/ 342623 w 456930"/>
              <a:gd name="connsiteY2" fmla="*/ 222513 h 299079"/>
              <a:gd name="connsiteX3" fmla="*/ 117198 w 456930"/>
              <a:gd name="connsiteY3" fmla="*/ 101863 h 299079"/>
              <a:gd name="connsiteX4" fmla="*/ 15598 w 456930"/>
              <a:gd name="connsiteY4" fmla="*/ 6613 h 29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930" h="299079">
                <a:moveTo>
                  <a:pt x="15598" y="6613"/>
                </a:moveTo>
                <a:cubicBezTo>
                  <a:pt x="69573" y="37834"/>
                  <a:pt x="386544" y="253205"/>
                  <a:pt x="441048" y="289188"/>
                </a:cubicBezTo>
                <a:cubicBezTo>
                  <a:pt x="495552" y="325171"/>
                  <a:pt x="396598" y="253734"/>
                  <a:pt x="342623" y="222513"/>
                </a:cubicBezTo>
                <a:cubicBezTo>
                  <a:pt x="288648" y="191292"/>
                  <a:pt x="173819" y="141021"/>
                  <a:pt x="117198" y="101863"/>
                </a:cubicBezTo>
                <a:cubicBezTo>
                  <a:pt x="60577" y="62705"/>
                  <a:pt x="-38377" y="-24608"/>
                  <a:pt x="15598" y="66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6506B28B-6068-F46E-DCD9-38DACAED2481}"/>
              </a:ext>
            </a:extLst>
          </p:cNvPr>
          <p:cNvSpPr/>
          <p:nvPr/>
        </p:nvSpPr>
        <p:spPr>
          <a:xfrm>
            <a:off x="6150767" y="12483587"/>
            <a:ext cx="447954" cy="112104"/>
          </a:xfrm>
          <a:custGeom>
            <a:avLst/>
            <a:gdLst>
              <a:gd name="connsiteX0" fmla="*/ 2383 w 447954"/>
              <a:gd name="connsiteY0" fmla="*/ 513 h 112104"/>
              <a:gd name="connsiteX1" fmla="*/ 65883 w 447954"/>
              <a:gd name="connsiteY1" fmla="*/ 16388 h 112104"/>
              <a:gd name="connsiteX2" fmla="*/ 380208 w 447954"/>
              <a:gd name="connsiteY2" fmla="*/ 13213 h 112104"/>
              <a:gd name="connsiteX3" fmla="*/ 418308 w 447954"/>
              <a:gd name="connsiteY3" fmla="*/ 13213 h 112104"/>
              <a:gd name="connsiteX4" fmla="*/ 269083 w 447954"/>
              <a:gd name="connsiteY4" fmla="*/ 79888 h 112104"/>
              <a:gd name="connsiteX5" fmla="*/ 154783 w 447954"/>
              <a:gd name="connsiteY5" fmla="*/ 111638 h 112104"/>
              <a:gd name="connsiteX6" fmla="*/ 443708 w 447954"/>
              <a:gd name="connsiteY6" fmla="*/ 57663 h 112104"/>
              <a:gd name="connsiteX7" fmla="*/ 313533 w 447954"/>
              <a:gd name="connsiteY7" fmla="*/ 38613 h 112104"/>
              <a:gd name="connsiteX8" fmla="*/ 126208 w 447954"/>
              <a:gd name="connsiteY8" fmla="*/ 57663 h 112104"/>
              <a:gd name="connsiteX9" fmla="*/ 265908 w 447954"/>
              <a:gd name="connsiteY9" fmla="*/ 51313 h 112104"/>
              <a:gd name="connsiteX10" fmla="*/ 259558 w 447954"/>
              <a:gd name="connsiteY10" fmla="*/ 38613 h 112104"/>
              <a:gd name="connsiteX11" fmla="*/ 37308 w 447954"/>
              <a:gd name="connsiteY11" fmla="*/ 38613 h 112104"/>
              <a:gd name="connsiteX12" fmla="*/ 2383 w 447954"/>
              <a:gd name="connsiteY12" fmla="*/ 513 h 11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7954" h="112104">
                <a:moveTo>
                  <a:pt x="2383" y="513"/>
                </a:moveTo>
                <a:cubicBezTo>
                  <a:pt x="7145" y="-3191"/>
                  <a:pt x="2912" y="14271"/>
                  <a:pt x="65883" y="16388"/>
                </a:cubicBezTo>
                <a:cubicBezTo>
                  <a:pt x="128854" y="18505"/>
                  <a:pt x="380208" y="13213"/>
                  <a:pt x="380208" y="13213"/>
                </a:cubicBezTo>
                <a:cubicBezTo>
                  <a:pt x="438945" y="12684"/>
                  <a:pt x="436829" y="2101"/>
                  <a:pt x="418308" y="13213"/>
                </a:cubicBezTo>
                <a:cubicBezTo>
                  <a:pt x="399787" y="24326"/>
                  <a:pt x="313004" y="63484"/>
                  <a:pt x="269083" y="79888"/>
                </a:cubicBezTo>
                <a:cubicBezTo>
                  <a:pt x="225162" y="96292"/>
                  <a:pt x="125679" y="115342"/>
                  <a:pt x="154783" y="111638"/>
                </a:cubicBezTo>
                <a:cubicBezTo>
                  <a:pt x="183887" y="107934"/>
                  <a:pt x="417250" y="69834"/>
                  <a:pt x="443708" y="57663"/>
                </a:cubicBezTo>
                <a:cubicBezTo>
                  <a:pt x="470166" y="45492"/>
                  <a:pt x="366450" y="38613"/>
                  <a:pt x="313533" y="38613"/>
                </a:cubicBezTo>
                <a:cubicBezTo>
                  <a:pt x="260616" y="38613"/>
                  <a:pt x="134145" y="55546"/>
                  <a:pt x="126208" y="57663"/>
                </a:cubicBezTo>
                <a:cubicBezTo>
                  <a:pt x="118271" y="59780"/>
                  <a:pt x="243683" y="54488"/>
                  <a:pt x="265908" y="51313"/>
                </a:cubicBezTo>
                <a:cubicBezTo>
                  <a:pt x="288133" y="48138"/>
                  <a:pt x="297658" y="40730"/>
                  <a:pt x="259558" y="38613"/>
                </a:cubicBezTo>
                <a:cubicBezTo>
                  <a:pt x="221458" y="36496"/>
                  <a:pt x="78583" y="41259"/>
                  <a:pt x="37308" y="38613"/>
                </a:cubicBezTo>
                <a:cubicBezTo>
                  <a:pt x="-3967" y="35967"/>
                  <a:pt x="-2379" y="4217"/>
                  <a:pt x="2383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0B0C20E0-0EE0-A18E-E0B2-0163ADE8E8B6}"/>
              </a:ext>
            </a:extLst>
          </p:cNvPr>
          <p:cNvSpPr/>
          <p:nvPr/>
        </p:nvSpPr>
        <p:spPr>
          <a:xfrm>
            <a:off x="5463939" y="5933092"/>
            <a:ext cx="310168" cy="1336621"/>
          </a:xfrm>
          <a:custGeom>
            <a:avLst/>
            <a:gdLst>
              <a:gd name="connsiteX0" fmla="*/ 270111 w 310168"/>
              <a:gd name="connsiteY0" fmla="*/ 983 h 1336621"/>
              <a:gd name="connsiteX1" fmla="*/ 168511 w 310168"/>
              <a:gd name="connsiteY1" fmla="*/ 156558 h 1336621"/>
              <a:gd name="connsiteX2" fmla="*/ 3411 w 310168"/>
              <a:gd name="connsiteY2" fmla="*/ 270858 h 1336621"/>
              <a:gd name="connsiteX3" fmla="*/ 60561 w 310168"/>
              <a:gd name="connsiteY3" fmla="*/ 350233 h 1336621"/>
              <a:gd name="connsiteX4" fmla="*/ 105011 w 310168"/>
              <a:gd name="connsiteY4" fmla="*/ 747108 h 1336621"/>
              <a:gd name="connsiteX5" fmla="*/ 54211 w 310168"/>
              <a:gd name="connsiteY5" fmla="*/ 518508 h 1336621"/>
              <a:gd name="connsiteX6" fmla="*/ 3411 w 310168"/>
              <a:gd name="connsiteY6" fmla="*/ 296258 h 1336621"/>
              <a:gd name="connsiteX7" fmla="*/ 127236 w 310168"/>
              <a:gd name="connsiteY7" fmla="*/ 220058 h 1336621"/>
              <a:gd name="connsiteX8" fmla="*/ 225661 w 310168"/>
              <a:gd name="connsiteY8" fmla="*/ 439133 h 1336621"/>
              <a:gd name="connsiteX9" fmla="*/ 279636 w 310168"/>
              <a:gd name="connsiteY9" fmla="*/ 458183 h 1336621"/>
              <a:gd name="connsiteX10" fmla="*/ 209786 w 310168"/>
              <a:gd name="connsiteY10" fmla="*/ 658208 h 1336621"/>
              <a:gd name="connsiteX11" fmla="*/ 92311 w 310168"/>
              <a:gd name="connsiteY11" fmla="*/ 1309083 h 1336621"/>
              <a:gd name="connsiteX12" fmla="*/ 108186 w 310168"/>
              <a:gd name="connsiteY12" fmla="*/ 1159858 h 1336621"/>
              <a:gd name="connsiteX13" fmla="*/ 273286 w 310168"/>
              <a:gd name="connsiteY13" fmla="*/ 651858 h 1336621"/>
              <a:gd name="connsiteX14" fmla="*/ 168511 w 310168"/>
              <a:gd name="connsiteY14" fmla="*/ 1090008 h 1336621"/>
              <a:gd name="connsiteX15" fmla="*/ 305036 w 310168"/>
              <a:gd name="connsiteY15" fmla="*/ 524858 h 1336621"/>
              <a:gd name="connsiteX16" fmla="*/ 279636 w 310168"/>
              <a:gd name="connsiteY16" fmla="*/ 70833 h 1336621"/>
              <a:gd name="connsiteX17" fmla="*/ 263761 w 310168"/>
              <a:gd name="connsiteY17" fmla="*/ 235933 h 1336621"/>
              <a:gd name="connsiteX18" fmla="*/ 270111 w 310168"/>
              <a:gd name="connsiteY18" fmla="*/ 983 h 133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168" h="1336621">
                <a:moveTo>
                  <a:pt x="270111" y="983"/>
                </a:moveTo>
                <a:cubicBezTo>
                  <a:pt x="254236" y="-12246"/>
                  <a:pt x="212961" y="111579"/>
                  <a:pt x="168511" y="156558"/>
                </a:cubicBezTo>
                <a:cubicBezTo>
                  <a:pt x="124061" y="201537"/>
                  <a:pt x="21403" y="238579"/>
                  <a:pt x="3411" y="270858"/>
                </a:cubicBezTo>
                <a:cubicBezTo>
                  <a:pt x="-14581" y="303137"/>
                  <a:pt x="43628" y="270858"/>
                  <a:pt x="60561" y="350233"/>
                </a:cubicBezTo>
                <a:cubicBezTo>
                  <a:pt x="77494" y="429608"/>
                  <a:pt x="106069" y="719062"/>
                  <a:pt x="105011" y="747108"/>
                </a:cubicBezTo>
                <a:cubicBezTo>
                  <a:pt x="103953" y="775154"/>
                  <a:pt x="71144" y="593650"/>
                  <a:pt x="54211" y="518508"/>
                </a:cubicBezTo>
                <a:cubicBezTo>
                  <a:pt x="37278" y="443366"/>
                  <a:pt x="-8760" y="346000"/>
                  <a:pt x="3411" y="296258"/>
                </a:cubicBezTo>
                <a:cubicBezTo>
                  <a:pt x="15582" y="246516"/>
                  <a:pt x="90194" y="196246"/>
                  <a:pt x="127236" y="220058"/>
                </a:cubicBezTo>
                <a:cubicBezTo>
                  <a:pt x="164278" y="243870"/>
                  <a:pt x="200261" y="399446"/>
                  <a:pt x="225661" y="439133"/>
                </a:cubicBezTo>
                <a:cubicBezTo>
                  <a:pt x="251061" y="478821"/>
                  <a:pt x="282282" y="421671"/>
                  <a:pt x="279636" y="458183"/>
                </a:cubicBezTo>
                <a:cubicBezTo>
                  <a:pt x="276990" y="494695"/>
                  <a:pt x="241007" y="516391"/>
                  <a:pt x="209786" y="658208"/>
                </a:cubicBezTo>
                <a:cubicBezTo>
                  <a:pt x="178565" y="800025"/>
                  <a:pt x="109244" y="1225475"/>
                  <a:pt x="92311" y="1309083"/>
                </a:cubicBezTo>
                <a:cubicBezTo>
                  <a:pt x="75378" y="1392691"/>
                  <a:pt x="78024" y="1269395"/>
                  <a:pt x="108186" y="1159858"/>
                </a:cubicBezTo>
                <a:cubicBezTo>
                  <a:pt x="138348" y="1050321"/>
                  <a:pt x="263232" y="663500"/>
                  <a:pt x="273286" y="651858"/>
                </a:cubicBezTo>
                <a:cubicBezTo>
                  <a:pt x="283340" y="640216"/>
                  <a:pt x="163219" y="1111174"/>
                  <a:pt x="168511" y="1090008"/>
                </a:cubicBezTo>
                <a:cubicBezTo>
                  <a:pt x="173803" y="1068842"/>
                  <a:pt x="286515" y="694720"/>
                  <a:pt x="305036" y="524858"/>
                </a:cubicBezTo>
                <a:cubicBezTo>
                  <a:pt x="323557" y="354996"/>
                  <a:pt x="286515" y="118987"/>
                  <a:pt x="279636" y="70833"/>
                </a:cubicBezTo>
                <a:cubicBezTo>
                  <a:pt x="272757" y="22679"/>
                  <a:pt x="265878" y="242283"/>
                  <a:pt x="263761" y="235933"/>
                </a:cubicBezTo>
                <a:cubicBezTo>
                  <a:pt x="261644" y="229583"/>
                  <a:pt x="285986" y="14212"/>
                  <a:pt x="270111" y="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AAA8A069-E006-4508-FA0F-07BC93F93FA2}"/>
              </a:ext>
            </a:extLst>
          </p:cNvPr>
          <p:cNvSpPr/>
          <p:nvPr/>
        </p:nvSpPr>
        <p:spPr>
          <a:xfrm>
            <a:off x="5540306" y="6737325"/>
            <a:ext cx="143883" cy="1295626"/>
          </a:xfrm>
          <a:custGeom>
            <a:avLst/>
            <a:gdLst>
              <a:gd name="connsiteX0" fmla="*/ 142944 w 143883"/>
              <a:gd name="connsiteY0" fmla="*/ 25 h 1295626"/>
              <a:gd name="connsiteX1" fmla="*/ 69919 w 143883"/>
              <a:gd name="connsiteY1" fmla="*/ 454050 h 1295626"/>
              <a:gd name="connsiteX2" fmla="*/ 41344 w 143883"/>
              <a:gd name="connsiteY2" fmla="*/ 946175 h 1295626"/>
              <a:gd name="connsiteX3" fmla="*/ 50869 w 143883"/>
              <a:gd name="connsiteY3" fmla="*/ 812825 h 1295626"/>
              <a:gd name="connsiteX4" fmla="*/ 6419 w 143883"/>
              <a:gd name="connsiteY4" fmla="*/ 1050950 h 1295626"/>
              <a:gd name="connsiteX5" fmla="*/ 3244 w 143883"/>
              <a:gd name="connsiteY5" fmla="*/ 1295425 h 1295626"/>
              <a:gd name="connsiteX6" fmla="*/ 69 w 143883"/>
              <a:gd name="connsiteY6" fmla="*/ 1079525 h 1295626"/>
              <a:gd name="connsiteX7" fmla="*/ 6419 w 143883"/>
              <a:gd name="connsiteY7" fmla="*/ 450875 h 1295626"/>
              <a:gd name="connsiteX8" fmla="*/ 12769 w 143883"/>
              <a:gd name="connsiteY8" fmla="*/ 473100 h 1295626"/>
              <a:gd name="connsiteX9" fmla="*/ 142944 w 143883"/>
              <a:gd name="connsiteY9" fmla="*/ 25 h 129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883" h="1295626">
                <a:moveTo>
                  <a:pt x="142944" y="25"/>
                </a:moveTo>
                <a:cubicBezTo>
                  <a:pt x="152469" y="-3150"/>
                  <a:pt x="86852" y="296358"/>
                  <a:pt x="69919" y="454050"/>
                </a:cubicBezTo>
                <a:cubicBezTo>
                  <a:pt x="52986" y="611742"/>
                  <a:pt x="44519" y="886379"/>
                  <a:pt x="41344" y="946175"/>
                </a:cubicBezTo>
                <a:cubicBezTo>
                  <a:pt x="38169" y="1005971"/>
                  <a:pt x="56690" y="795363"/>
                  <a:pt x="50869" y="812825"/>
                </a:cubicBezTo>
                <a:cubicBezTo>
                  <a:pt x="45048" y="830287"/>
                  <a:pt x="14356" y="970517"/>
                  <a:pt x="6419" y="1050950"/>
                </a:cubicBezTo>
                <a:cubicBezTo>
                  <a:pt x="-1518" y="1131383"/>
                  <a:pt x="4302" y="1290663"/>
                  <a:pt x="3244" y="1295425"/>
                </a:cubicBezTo>
                <a:cubicBezTo>
                  <a:pt x="2186" y="1300187"/>
                  <a:pt x="-460" y="1220283"/>
                  <a:pt x="69" y="1079525"/>
                </a:cubicBezTo>
                <a:cubicBezTo>
                  <a:pt x="598" y="938767"/>
                  <a:pt x="4302" y="551946"/>
                  <a:pt x="6419" y="450875"/>
                </a:cubicBezTo>
                <a:cubicBezTo>
                  <a:pt x="8536" y="349804"/>
                  <a:pt x="-7339" y="545067"/>
                  <a:pt x="12769" y="473100"/>
                </a:cubicBezTo>
                <a:cubicBezTo>
                  <a:pt x="32877" y="401133"/>
                  <a:pt x="133419" y="3200"/>
                  <a:pt x="142944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F5875951-CC94-04AF-276D-AE5A155E4A79}"/>
              </a:ext>
            </a:extLst>
          </p:cNvPr>
          <p:cNvSpPr/>
          <p:nvPr/>
        </p:nvSpPr>
        <p:spPr>
          <a:xfrm>
            <a:off x="5390999" y="7780778"/>
            <a:ext cx="184045" cy="1498358"/>
          </a:xfrm>
          <a:custGeom>
            <a:avLst/>
            <a:gdLst>
              <a:gd name="connsiteX0" fmla="*/ 162076 w 184045"/>
              <a:gd name="connsiteY0" fmla="*/ 10672 h 1498358"/>
              <a:gd name="connsiteX1" fmla="*/ 177951 w 184045"/>
              <a:gd name="connsiteY1" fmla="*/ 77347 h 1498358"/>
              <a:gd name="connsiteX2" fmla="*/ 50951 w 184045"/>
              <a:gd name="connsiteY2" fmla="*/ 480572 h 1498358"/>
              <a:gd name="connsiteX3" fmla="*/ 101751 w 184045"/>
              <a:gd name="connsiteY3" fmla="*/ 413897 h 1498358"/>
              <a:gd name="connsiteX4" fmla="*/ 76351 w 184045"/>
              <a:gd name="connsiteY4" fmla="*/ 680597 h 1498358"/>
              <a:gd name="connsiteX5" fmla="*/ 22376 w 184045"/>
              <a:gd name="connsiteY5" fmla="*/ 994922 h 1498358"/>
              <a:gd name="connsiteX6" fmla="*/ 151 w 184045"/>
              <a:gd name="connsiteY6" fmla="*/ 1490222 h 1498358"/>
              <a:gd name="connsiteX7" fmla="*/ 31901 w 184045"/>
              <a:gd name="connsiteY7" fmla="*/ 1223522 h 1498358"/>
              <a:gd name="connsiteX8" fmla="*/ 130326 w 184045"/>
              <a:gd name="connsiteY8" fmla="*/ 242447 h 1498358"/>
              <a:gd name="connsiteX9" fmla="*/ 146201 w 184045"/>
              <a:gd name="connsiteY9" fmla="*/ 217047 h 1498358"/>
              <a:gd name="connsiteX10" fmla="*/ 162076 w 184045"/>
              <a:gd name="connsiteY10" fmla="*/ 10672 h 149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045" h="1498358">
                <a:moveTo>
                  <a:pt x="162076" y="10672"/>
                </a:moveTo>
                <a:cubicBezTo>
                  <a:pt x="167368" y="-12611"/>
                  <a:pt x="196472" y="-970"/>
                  <a:pt x="177951" y="77347"/>
                </a:cubicBezTo>
                <a:cubicBezTo>
                  <a:pt x="159430" y="155664"/>
                  <a:pt x="63651" y="424480"/>
                  <a:pt x="50951" y="480572"/>
                </a:cubicBezTo>
                <a:cubicBezTo>
                  <a:pt x="38251" y="536664"/>
                  <a:pt x="97518" y="380559"/>
                  <a:pt x="101751" y="413897"/>
                </a:cubicBezTo>
                <a:cubicBezTo>
                  <a:pt x="105984" y="447235"/>
                  <a:pt x="89580" y="583760"/>
                  <a:pt x="76351" y="680597"/>
                </a:cubicBezTo>
                <a:cubicBezTo>
                  <a:pt x="63122" y="777435"/>
                  <a:pt x="35076" y="859985"/>
                  <a:pt x="22376" y="994922"/>
                </a:cubicBezTo>
                <a:cubicBezTo>
                  <a:pt x="9676" y="1129860"/>
                  <a:pt x="-1437" y="1452122"/>
                  <a:pt x="151" y="1490222"/>
                </a:cubicBezTo>
                <a:cubicBezTo>
                  <a:pt x="1739" y="1528322"/>
                  <a:pt x="10205" y="1431484"/>
                  <a:pt x="31901" y="1223522"/>
                </a:cubicBezTo>
                <a:cubicBezTo>
                  <a:pt x="53597" y="1015560"/>
                  <a:pt x="111276" y="410193"/>
                  <a:pt x="130326" y="242447"/>
                </a:cubicBezTo>
                <a:cubicBezTo>
                  <a:pt x="149376" y="74701"/>
                  <a:pt x="138264" y="251972"/>
                  <a:pt x="146201" y="217047"/>
                </a:cubicBezTo>
                <a:cubicBezTo>
                  <a:pt x="154138" y="182122"/>
                  <a:pt x="156784" y="33955"/>
                  <a:pt x="162076" y="10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055FB166-1FD6-8A7A-F4C4-8CF918E42C56}"/>
              </a:ext>
            </a:extLst>
          </p:cNvPr>
          <p:cNvSpPr/>
          <p:nvPr/>
        </p:nvSpPr>
        <p:spPr>
          <a:xfrm>
            <a:off x="5342027" y="8839140"/>
            <a:ext cx="100110" cy="586303"/>
          </a:xfrm>
          <a:custGeom>
            <a:avLst/>
            <a:gdLst>
              <a:gd name="connsiteX0" fmla="*/ 99923 w 100110"/>
              <a:gd name="connsiteY0" fmla="*/ 60 h 586303"/>
              <a:gd name="connsiteX1" fmla="*/ 36423 w 100110"/>
              <a:gd name="connsiteY1" fmla="*/ 304860 h 586303"/>
              <a:gd name="connsiteX2" fmla="*/ 30073 w 100110"/>
              <a:gd name="connsiteY2" fmla="*/ 581085 h 586303"/>
              <a:gd name="connsiteX3" fmla="*/ 11023 w 100110"/>
              <a:gd name="connsiteY3" fmla="*/ 473135 h 586303"/>
              <a:gd name="connsiteX4" fmla="*/ 1498 w 100110"/>
              <a:gd name="connsiteY4" fmla="*/ 317560 h 586303"/>
              <a:gd name="connsiteX5" fmla="*/ 42773 w 100110"/>
              <a:gd name="connsiteY5" fmla="*/ 412810 h 586303"/>
              <a:gd name="connsiteX6" fmla="*/ 55473 w 100110"/>
              <a:gd name="connsiteY6" fmla="*/ 279460 h 586303"/>
              <a:gd name="connsiteX7" fmla="*/ 99923 w 100110"/>
              <a:gd name="connsiteY7" fmla="*/ 60 h 58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110" h="586303">
                <a:moveTo>
                  <a:pt x="99923" y="60"/>
                </a:moveTo>
                <a:cubicBezTo>
                  <a:pt x="96748" y="4293"/>
                  <a:pt x="48065" y="208023"/>
                  <a:pt x="36423" y="304860"/>
                </a:cubicBezTo>
                <a:cubicBezTo>
                  <a:pt x="24781" y="401698"/>
                  <a:pt x="34306" y="553039"/>
                  <a:pt x="30073" y="581085"/>
                </a:cubicBezTo>
                <a:cubicBezTo>
                  <a:pt x="25840" y="609131"/>
                  <a:pt x="15785" y="517056"/>
                  <a:pt x="11023" y="473135"/>
                </a:cubicBezTo>
                <a:cubicBezTo>
                  <a:pt x="6261" y="429214"/>
                  <a:pt x="-3794" y="327614"/>
                  <a:pt x="1498" y="317560"/>
                </a:cubicBezTo>
                <a:cubicBezTo>
                  <a:pt x="6790" y="307506"/>
                  <a:pt x="33777" y="419160"/>
                  <a:pt x="42773" y="412810"/>
                </a:cubicBezTo>
                <a:cubicBezTo>
                  <a:pt x="51769" y="406460"/>
                  <a:pt x="45948" y="342431"/>
                  <a:pt x="55473" y="279460"/>
                </a:cubicBezTo>
                <a:cubicBezTo>
                  <a:pt x="64998" y="216489"/>
                  <a:pt x="103098" y="-4173"/>
                  <a:pt x="99923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8B3EB80E-C906-1FBA-F85F-944AA9CDBF1F}"/>
              </a:ext>
            </a:extLst>
          </p:cNvPr>
          <p:cNvSpPr/>
          <p:nvPr/>
        </p:nvSpPr>
        <p:spPr>
          <a:xfrm>
            <a:off x="4492203" y="10118576"/>
            <a:ext cx="285556" cy="689266"/>
          </a:xfrm>
          <a:custGeom>
            <a:avLst/>
            <a:gdLst>
              <a:gd name="connsiteX0" fmla="*/ 422 w 285556"/>
              <a:gd name="connsiteY0" fmla="*/ 149 h 689266"/>
              <a:gd name="connsiteX1" fmla="*/ 168697 w 285556"/>
              <a:gd name="connsiteY1" fmla="*/ 120799 h 689266"/>
              <a:gd name="connsiteX2" fmla="*/ 260772 w 285556"/>
              <a:gd name="connsiteY2" fmla="*/ 441474 h 689266"/>
              <a:gd name="connsiteX3" fmla="*/ 171872 w 285556"/>
              <a:gd name="connsiteY3" fmla="*/ 241449 h 689266"/>
              <a:gd name="connsiteX4" fmla="*/ 279822 w 285556"/>
              <a:gd name="connsiteY4" fmla="*/ 660549 h 689266"/>
              <a:gd name="connsiteX5" fmla="*/ 257597 w 285556"/>
              <a:gd name="connsiteY5" fmla="*/ 625624 h 689266"/>
              <a:gd name="connsiteX6" fmla="*/ 146472 w 285556"/>
              <a:gd name="connsiteY6" fmla="*/ 409724 h 689266"/>
              <a:gd name="connsiteX7" fmla="*/ 82972 w 285556"/>
              <a:gd name="connsiteY7" fmla="*/ 120799 h 689266"/>
              <a:gd name="connsiteX8" fmla="*/ 184572 w 285556"/>
              <a:gd name="connsiteY8" fmla="*/ 266849 h 689266"/>
              <a:gd name="connsiteX9" fmla="*/ 165522 w 285556"/>
              <a:gd name="connsiteY9" fmla="*/ 209699 h 689266"/>
              <a:gd name="connsiteX10" fmla="*/ 121072 w 285556"/>
              <a:gd name="connsiteY10" fmla="*/ 98574 h 689266"/>
              <a:gd name="connsiteX11" fmla="*/ 422 w 285556"/>
              <a:gd name="connsiteY11" fmla="*/ 149 h 68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556" h="689266">
                <a:moveTo>
                  <a:pt x="422" y="149"/>
                </a:moveTo>
                <a:cubicBezTo>
                  <a:pt x="8359" y="3853"/>
                  <a:pt x="125305" y="47245"/>
                  <a:pt x="168697" y="120799"/>
                </a:cubicBezTo>
                <a:cubicBezTo>
                  <a:pt x="212089" y="194353"/>
                  <a:pt x="260243" y="421366"/>
                  <a:pt x="260772" y="441474"/>
                </a:cubicBezTo>
                <a:cubicBezTo>
                  <a:pt x="261301" y="461582"/>
                  <a:pt x="168697" y="204937"/>
                  <a:pt x="171872" y="241449"/>
                </a:cubicBezTo>
                <a:cubicBezTo>
                  <a:pt x="175047" y="277961"/>
                  <a:pt x="265535" y="596520"/>
                  <a:pt x="279822" y="660549"/>
                </a:cubicBezTo>
                <a:cubicBezTo>
                  <a:pt x="294110" y="724578"/>
                  <a:pt x="279822" y="667428"/>
                  <a:pt x="257597" y="625624"/>
                </a:cubicBezTo>
                <a:cubicBezTo>
                  <a:pt x="235372" y="583820"/>
                  <a:pt x="175576" y="493861"/>
                  <a:pt x="146472" y="409724"/>
                </a:cubicBezTo>
                <a:cubicBezTo>
                  <a:pt x="117368" y="325587"/>
                  <a:pt x="76622" y="144611"/>
                  <a:pt x="82972" y="120799"/>
                </a:cubicBezTo>
                <a:cubicBezTo>
                  <a:pt x="89322" y="96987"/>
                  <a:pt x="170814" y="252032"/>
                  <a:pt x="184572" y="266849"/>
                </a:cubicBezTo>
                <a:cubicBezTo>
                  <a:pt x="198330" y="281666"/>
                  <a:pt x="176105" y="237745"/>
                  <a:pt x="165522" y="209699"/>
                </a:cubicBezTo>
                <a:cubicBezTo>
                  <a:pt x="154939" y="181653"/>
                  <a:pt x="143297" y="134557"/>
                  <a:pt x="121072" y="98574"/>
                </a:cubicBezTo>
                <a:cubicBezTo>
                  <a:pt x="98847" y="62591"/>
                  <a:pt x="-7515" y="-3555"/>
                  <a:pt x="422" y="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4E54B2DD-DCA8-0966-39D1-CA99E6480B10}"/>
              </a:ext>
            </a:extLst>
          </p:cNvPr>
          <p:cNvSpPr/>
          <p:nvPr/>
        </p:nvSpPr>
        <p:spPr>
          <a:xfrm>
            <a:off x="4956172" y="7029834"/>
            <a:ext cx="501281" cy="626352"/>
          </a:xfrm>
          <a:custGeom>
            <a:avLst/>
            <a:gdLst>
              <a:gd name="connsiteX0" fmla="*/ 28578 w 501281"/>
              <a:gd name="connsiteY0" fmla="*/ 12316 h 626352"/>
              <a:gd name="connsiteX1" fmla="*/ 215903 w 501281"/>
              <a:gd name="connsiteY1" fmla="*/ 247266 h 626352"/>
              <a:gd name="connsiteX2" fmla="*/ 498478 w 501281"/>
              <a:gd name="connsiteY2" fmla="*/ 621916 h 626352"/>
              <a:gd name="connsiteX3" fmla="*/ 368303 w 501281"/>
              <a:gd name="connsiteY3" fmla="*/ 463166 h 626352"/>
              <a:gd name="connsiteX4" fmla="*/ 190503 w 501281"/>
              <a:gd name="connsiteY4" fmla="*/ 247266 h 626352"/>
              <a:gd name="connsiteX5" fmla="*/ 193678 w 501281"/>
              <a:gd name="connsiteY5" fmla="*/ 329816 h 626352"/>
              <a:gd name="connsiteX6" fmla="*/ 130178 w 501281"/>
              <a:gd name="connsiteY6" fmla="*/ 275841 h 626352"/>
              <a:gd name="connsiteX7" fmla="*/ 79378 w 501281"/>
              <a:gd name="connsiteY7" fmla="*/ 352041 h 626352"/>
              <a:gd name="connsiteX8" fmla="*/ 3 w 501281"/>
              <a:gd name="connsiteY8" fmla="*/ 485391 h 626352"/>
              <a:gd name="connsiteX9" fmla="*/ 82553 w 501281"/>
              <a:gd name="connsiteY9" fmla="*/ 323466 h 626352"/>
              <a:gd name="connsiteX10" fmla="*/ 104778 w 501281"/>
              <a:gd name="connsiteY10" fmla="*/ 209166 h 626352"/>
              <a:gd name="connsiteX11" fmla="*/ 63503 w 501281"/>
              <a:gd name="connsiteY11" fmla="*/ 50416 h 626352"/>
              <a:gd name="connsiteX12" fmla="*/ 28578 w 501281"/>
              <a:gd name="connsiteY12" fmla="*/ 12316 h 6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1281" h="626352">
                <a:moveTo>
                  <a:pt x="28578" y="12316"/>
                </a:moveTo>
                <a:cubicBezTo>
                  <a:pt x="53978" y="45124"/>
                  <a:pt x="137586" y="145666"/>
                  <a:pt x="215903" y="247266"/>
                </a:cubicBezTo>
                <a:cubicBezTo>
                  <a:pt x="294220" y="348866"/>
                  <a:pt x="473078" y="585933"/>
                  <a:pt x="498478" y="621916"/>
                </a:cubicBezTo>
                <a:cubicBezTo>
                  <a:pt x="523878" y="657899"/>
                  <a:pt x="368303" y="463166"/>
                  <a:pt x="368303" y="463166"/>
                </a:cubicBezTo>
                <a:cubicBezTo>
                  <a:pt x="316974" y="400724"/>
                  <a:pt x="219607" y="269491"/>
                  <a:pt x="190503" y="247266"/>
                </a:cubicBezTo>
                <a:cubicBezTo>
                  <a:pt x="161399" y="225041"/>
                  <a:pt x="203732" y="325054"/>
                  <a:pt x="193678" y="329816"/>
                </a:cubicBezTo>
                <a:cubicBezTo>
                  <a:pt x="183624" y="334579"/>
                  <a:pt x="149228" y="272137"/>
                  <a:pt x="130178" y="275841"/>
                </a:cubicBezTo>
                <a:cubicBezTo>
                  <a:pt x="111128" y="279545"/>
                  <a:pt x="101074" y="317116"/>
                  <a:pt x="79378" y="352041"/>
                </a:cubicBezTo>
                <a:cubicBezTo>
                  <a:pt x="57682" y="386966"/>
                  <a:pt x="-526" y="490154"/>
                  <a:pt x="3" y="485391"/>
                </a:cubicBezTo>
                <a:cubicBezTo>
                  <a:pt x="532" y="480629"/>
                  <a:pt x="65091" y="369503"/>
                  <a:pt x="82553" y="323466"/>
                </a:cubicBezTo>
                <a:cubicBezTo>
                  <a:pt x="100015" y="277429"/>
                  <a:pt x="107953" y="254674"/>
                  <a:pt x="104778" y="209166"/>
                </a:cubicBezTo>
                <a:cubicBezTo>
                  <a:pt x="101603" y="163658"/>
                  <a:pt x="73028" y="81637"/>
                  <a:pt x="63503" y="50416"/>
                </a:cubicBezTo>
                <a:cubicBezTo>
                  <a:pt x="53978" y="19195"/>
                  <a:pt x="3178" y="-20492"/>
                  <a:pt x="28578" y="12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56A02944-E8EA-3369-BE6A-BD003D7CBCD7}"/>
              </a:ext>
            </a:extLst>
          </p:cNvPr>
          <p:cNvSpPr/>
          <p:nvPr/>
        </p:nvSpPr>
        <p:spPr>
          <a:xfrm>
            <a:off x="4350966" y="7178671"/>
            <a:ext cx="297249" cy="312672"/>
          </a:xfrm>
          <a:custGeom>
            <a:avLst/>
            <a:gdLst>
              <a:gd name="connsiteX0" fmla="*/ 65459 w 297249"/>
              <a:gd name="connsiteY0" fmla="*/ 4 h 312672"/>
              <a:gd name="connsiteX1" fmla="*/ 205159 w 297249"/>
              <a:gd name="connsiteY1" fmla="*/ 53979 h 312672"/>
              <a:gd name="connsiteX2" fmla="*/ 297234 w 297249"/>
              <a:gd name="connsiteY2" fmla="*/ 247654 h 312672"/>
              <a:gd name="connsiteX3" fmla="*/ 198809 w 297249"/>
              <a:gd name="connsiteY3" fmla="*/ 120654 h 312672"/>
              <a:gd name="connsiteX4" fmla="*/ 116259 w 297249"/>
              <a:gd name="connsiteY4" fmla="*/ 101604 h 312672"/>
              <a:gd name="connsiteX5" fmla="*/ 148009 w 297249"/>
              <a:gd name="connsiteY5" fmla="*/ 184154 h 312672"/>
              <a:gd name="connsiteX6" fmla="*/ 186109 w 297249"/>
              <a:gd name="connsiteY6" fmla="*/ 311154 h 312672"/>
              <a:gd name="connsiteX7" fmla="*/ 157534 w 297249"/>
              <a:gd name="connsiteY7" fmla="*/ 250829 h 312672"/>
              <a:gd name="connsiteX8" fmla="*/ 33709 w 297249"/>
              <a:gd name="connsiteY8" fmla="*/ 200029 h 312672"/>
              <a:gd name="connsiteX9" fmla="*/ 5134 w 297249"/>
              <a:gd name="connsiteY9" fmla="*/ 196854 h 312672"/>
              <a:gd name="connsiteX10" fmla="*/ 119434 w 297249"/>
              <a:gd name="connsiteY10" fmla="*/ 184154 h 312672"/>
              <a:gd name="connsiteX11" fmla="*/ 87684 w 297249"/>
              <a:gd name="connsiteY11" fmla="*/ 120654 h 312672"/>
              <a:gd name="connsiteX12" fmla="*/ 87684 w 297249"/>
              <a:gd name="connsiteY12" fmla="*/ 85729 h 312672"/>
              <a:gd name="connsiteX13" fmla="*/ 160709 w 297249"/>
              <a:gd name="connsiteY13" fmla="*/ 85729 h 312672"/>
              <a:gd name="connsiteX14" fmla="*/ 176584 w 297249"/>
              <a:gd name="connsiteY14" fmla="*/ 50804 h 312672"/>
              <a:gd name="connsiteX15" fmla="*/ 65459 w 297249"/>
              <a:gd name="connsiteY15" fmla="*/ 4 h 312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249" h="312672">
                <a:moveTo>
                  <a:pt x="65459" y="4"/>
                </a:moveTo>
                <a:cubicBezTo>
                  <a:pt x="70222" y="533"/>
                  <a:pt x="166530" y="12704"/>
                  <a:pt x="205159" y="53979"/>
                </a:cubicBezTo>
                <a:cubicBezTo>
                  <a:pt x="243788" y="95254"/>
                  <a:pt x="298292" y="236542"/>
                  <a:pt x="297234" y="247654"/>
                </a:cubicBezTo>
                <a:cubicBezTo>
                  <a:pt x="296176" y="258766"/>
                  <a:pt x="228972" y="144996"/>
                  <a:pt x="198809" y="120654"/>
                </a:cubicBezTo>
                <a:cubicBezTo>
                  <a:pt x="168647" y="96312"/>
                  <a:pt x="124726" y="91021"/>
                  <a:pt x="116259" y="101604"/>
                </a:cubicBezTo>
                <a:cubicBezTo>
                  <a:pt x="107792" y="112187"/>
                  <a:pt x="136367" y="149229"/>
                  <a:pt x="148009" y="184154"/>
                </a:cubicBezTo>
                <a:cubicBezTo>
                  <a:pt x="159651" y="219079"/>
                  <a:pt x="184522" y="300042"/>
                  <a:pt x="186109" y="311154"/>
                </a:cubicBezTo>
                <a:cubicBezTo>
                  <a:pt x="187696" y="322266"/>
                  <a:pt x="182934" y="269350"/>
                  <a:pt x="157534" y="250829"/>
                </a:cubicBezTo>
                <a:cubicBezTo>
                  <a:pt x="132134" y="232308"/>
                  <a:pt x="59109" y="209025"/>
                  <a:pt x="33709" y="200029"/>
                </a:cubicBezTo>
                <a:cubicBezTo>
                  <a:pt x="8309" y="191033"/>
                  <a:pt x="-9153" y="199500"/>
                  <a:pt x="5134" y="196854"/>
                </a:cubicBezTo>
                <a:cubicBezTo>
                  <a:pt x="19421" y="194208"/>
                  <a:pt x="105676" y="196854"/>
                  <a:pt x="119434" y="184154"/>
                </a:cubicBezTo>
                <a:cubicBezTo>
                  <a:pt x="133192" y="171454"/>
                  <a:pt x="92976" y="137058"/>
                  <a:pt x="87684" y="120654"/>
                </a:cubicBezTo>
                <a:cubicBezTo>
                  <a:pt x="82392" y="104250"/>
                  <a:pt x="75513" y="91550"/>
                  <a:pt x="87684" y="85729"/>
                </a:cubicBezTo>
                <a:cubicBezTo>
                  <a:pt x="99855" y="79908"/>
                  <a:pt x="145892" y="91550"/>
                  <a:pt x="160709" y="85729"/>
                </a:cubicBezTo>
                <a:cubicBezTo>
                  <a:pt x="175526" y="79908"/>
                  <a:pt x="192459" y="60329"/>
                  <a:pt x="176584" y="50804"/>
                </a:cubicBezTo>
                <a:cubicBezTo>
                  <a:pt x="160709" y="41279"/>
                  <a:pt x="60696" y="-525"/>
                  <a:pt x="6545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8C31A946-E13B-1B4A-8D66-EA18F530E693}"/>
              </a:ext>
            </a:extLst>
          </p:cNvPr>
          <p:cNvSpPr/>
          <p:nvPr/>
        </p:nvSpPr>
        <p:spPr>
          <a:xfrm>
            <a:off x="4311552" y="7406957"/>
            <a:ext cx="282683" cy="595932"/>
          </a:xfrm>
          <a:custGeom>
            <a:avLst/>
            <a:gdLst>
              <a:gd name="connsiteX0" fmla="*/ 98 w 282683"/>
              <a:gd name="connsiteY0" fmla="*/ 9843 h 595932"/>
              <a:gd name="connsiteX1" fmla="*/ 158848 w 282683"/>
              <a:gd name="connsiteY1" fmla="*/ 79693 h 595932"/>
              <a:gd name="connsiteX2" fmla="*/ 181073 w 282683"/>
              <a:gd name="connsiteY2" fmla="*/ 130493 h 595932"/>
              <a:gd name="connsiteX3" fmla="*/ 222348 w 282683"/>
              <a:gd name="connsiteY3" fmla="*/ 254318 h 595932"/>
              <a:gd name="connsiteX4" fmla="*/ 260448 w 282683"/>
              <a:gd name="connsiteY4" fmla="*/ 594043 h 595932"/>
              <a:gd name="connsiteX5" fmla="*/ 244573 w 282683"/>
              <a:gd name="connsiteY5" fmla="*/ 378143 h 595932"/>
              <a:gd name="connsiteX6" fmla="*/ 187423 w 282683"/>
              <a:gd name="connsiteY6" fmla="*/ 95568 h 595932"/>
              <a:gd name="connsiteX7" fmla="*/ 187423 w 282683"/>
              <a:gd name="connsiteY7" fmla="*/ 41593 h 595932"/>
              <a:gd name="connsiteX8" fmla="*/ 282673 w 282683"/>
              <a:gd name="connsiteY8" fmla="*/ 318 h 595932"/>
              <a:gd name="connsiteX9" fmla="*/ 181073 w 282683"/>
              <a:gd name="connsiteY9" fmla="*/ 25718 h 595932"/>
              <a:gd name="connsiteX10" fmla="*/ 184248 w 282683"/>
              <a:gd name="connsiteY10" fmla="*/ 82868 h 595932"/>
              <a:gd name="connsiteX11" fmla="*/ 98 w 282683"/>
              <a:gd name="connsiteY11" fmla="*/ 9843 h 59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2683" h="595932">
                <a:moveTo>
                  <a:pt x="98" y="9843"/>
                </a:moveTo>
                <a:cubicBezTo>
                  <a:pt x="-4135" y="9314"/>
                  <a:pt x="128685" y="59585"/>
                  <a:pt x="158848" y="79693"/>
                </a:cubicBezTo>
                <a:cubicBezTo>
                  <a:pt x="189011" y="99801"/>
                  <a:pt x="170490" y="101389"/>
                  <a:pt x="181073" y="130493"/>
                </a:cubicBezTo>
                <a:cubicBezTo>
                  <a:pt x="191656" y="159597"/>
                  <a:pt x="209119" y="177060"/>
                  <a:pt x="222348" y="254318"/>
                </a:cubicBezTo>
                <a:cubicBezTo>
                  <a:pt x="235577" y="331576"/>
                  <a:pt x="256744" y="573405"/>
                  <a:pt x="260448" y="594043"/>
                </a:cubicBezTo>
                <a:cubicBezTo>
                  <a:pt x="264152" y="614681"/>
                  <a:pt x="256744" y="461222"/>
                  <a:pt x="244573" y="378143"/>
                </a:cubicBezTo>
                <a:cubicBezTo>
                  <a:pt x="232402" y="295064"/>
                  <a:pt x="196948" y="151660"/>
                  <a:pt x="187423" y="95568"/>
                </a:cubicBezTo>
                <a:cubicBezTo>
                  <a:pt x="177898" y="39476"/>
                  <a:pt x="171548" y="57468"/>
                  <a:pt x="187423" y="41593"/>
                </a:cubicBezTo>
                <a:cubicBezTo>
                  <a:pt x="203298" y="25718"/>
                  <a:pt x="283731" y="2964"/>
                  <a:pt x="282673" y="318"/>
                </a:cubicBezTo>
                <a:cubicBezTo>
                  <a:pt x="281615" y="-2328"/>
                  <a:pt x="197477" y="11960"/>
                  <a:pt x="181073" y="25718"/>
                </a:cubicBezTo>
                <a:cubicBezTo>
                  <a:pt x="164669" y="39476"/>
                  <a:pt x="209119" y="82339"/>
                  <a:pt x="184248" y="82868"/>
                </a:cubicBezTo>
                <a:cubicBezTo>
                  <a:pt x="159377" y="83397"/>
                  <a:pt x="4331" y="10372"/>
                  <a:pt x="98" y="9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93B6AA7A-C129-DA1B-2207-8A65CB000A38}"/>
              </a:ext>
            </a:extLst>
          </p:cNvPr>
          <p:cNvSpPr/>
          <p:nvPr/>
        </p:nvSpPr>
        <p:spPr>
          <a:xfrm>
            <a:off x="4101912" y="7384719"/>
            <a:ext cx="460203" cy="551903"/>
          </a:xfrm>
          <a:custGeom>
            <a:avLst/>
            <a:gdLst>
              <a:gd name="connsiteX0" fmla="*/ 184338 w 460203"/>
              <a:gd name="connsiteY0" fmla="*/ 13031 h 551903"/>
              <a:gd name="connsiteX1" fmla="*/ 333563 w 460203"/>
              <a:gd name="connsiteY1" fmla="*/ 98756 h 551903"/>
              <a:gd name="connsiteX2" fmla="*/ 393888 w 460203"/>
              <a:gd name="connsiteY2" fmla="*/ 171781 h 551903"/>
              <a:gd name="connsiteX3" fmla="*/ 349438 w 460203"/>
              <a:gd name="connsiteY3" fmla="*/ 124156 h 551903"/>
              <a:gd name="connsiteX4" fmla="*/ 187513 w 460203"/>
              <a:gd name="connsiteY4" fmla="*/ 105106 h 551903"/>
              <a:gd name="connsiteX5" fmla="*/ 152588 w 460203"/>
              <a:gd name="connsiteY5" fmla="*/ 190831 h 551903"/>
              <a:gd name="connsiteX6" fmla="*/ 444688 w 460203"/>
              <a:gd name="connsiteY6" fmla="*/ 194006 h 551903"/>
              <a:gd name="connsiteX7" fmla="*/ 393888 w 460203"/>
              <a:gd name="connsiteY7" fmla="*/ 203531 h 551903"/>
              <a:gd name="connsiteX8" fmla="*/ 171638 w 460203"/>
              <a:gd name="connsiteY8" fmla="*/ 232106 h 551903"/>
              <a:gd name="connsiteX9" fmla="*/ 127188 w 460203"/>
              <a:gd name="connsiteY9" fmla="*/ 298781 h 551903"/>
              <a:gd name="connsiteX10" fmla="*/ 3363 w 460203"/>
              <a:gd name="connsiteY10" fmla="*/ 549606 h 551903"/>
              <a:gd name="connsiteX11" fmla="*/ 50988 w 460203"/>
              <a:gd name="connsiteY11" fmla="*/ 400381 h 551903"/>
              <a:gd name="connsiteX12" fmla="*/ 184338 w 460203"/>
              <a:gd name="connsiteY12" fmla="*/ 13031 h 55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0203" h="551903">
                <a:moveTo>
                  <a:pt x="184338" y="13031"/>
                </a:moveTo>
                <a:cubicBezTo>
                  <a:pt x="231434" y="-37240"/>
                  <a:pt x="298638" y="72298"/>
                  <a:pt x="333563" y="98756"/>
                </a:cubicBezTo>
                <a:cubicBezTo>
                  <a:pt x="368488" y="125214"/>
                  <a:pt x="391242" y="167548"/>
                  <a:pt x="393888" y="171781"/>
                </a:cubicBezTo>
                <a:cubicBezTo>
                  <a:pt x="396534" y="176014"/>
                  <a:pt x="383834" y="135269"/>
                  <a:pt x="349438" y="124156"/>
                </a:cubicBezTo>
                <a:cubicBezTo>
                  <a:pt x="315042" y="113043"/>
                  <a:pt x="220321" y="93994"/>
                  <a:pt x="187513" y="105106"/>
                </a:cubicBezTo>
                <a:cubicBezTo>
                  <a:pt x="154705" y="116219"/>
                  <a:pt x="109726" y="176014"/>
                  <a:pt x="152588" y="190831"/>
                </a:cubicBezTo>
                <a:cubicBezTo>
                  <a:pt x="195450" y="205648"/>
                  <a:pt x="404471" y="191889"/>
                  <a:pt x="444688" y="194006"/>
                </a:cubicBezTo>
                <a:cubicBezTo>
                  <a:pt x="484905" y="196123"/>
                  <a:pt x="439396" y="197181"/>
                  <a:pt x="393888" y="203531"/>
                </a:cubicBezTo>
                <a:cubicBezTo>
                  <a:pt x="348380" y="209881"/>
                  <a:pt x="216088" y="216231"/>
                  <a:pt x="171638" y="232106"/>
                </a:cubicBezTo>
                <a:cubicBezTo>
                  <a:pt x="127188" y="247981"/>
                  <a:pt x="155234" y="245864"/>
                  <a:pt x="127188" y="298781"/>
                </a:cubicBezTo>
                <a:cubicBezTo>
                  <a:pt x="99142" y="351698"/>
                  <a:pt x="16063" y="532673"/>
                  <a:pt x="3363" y="549606"/>
                </a:cubicBezTo>
                <a:cubicBezTo>
                  <a:pt x="-9337" y="566539"/>
                  <a:pt x="15534" y="487164"/>
                  <a:pt x="50988" y="400381"/>
                </a:cubicBezTo>
                <a:cubicBezTo>
                  <a:pt x="86442" y="313598"/>
                  <a:pt x="137242" y="63302"/>
                  <a:pt x="184338" y="13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CB613C98-19E3-652F-3357-988F0E38405A}"/>
              </a:ext>
            </a:extLst>
          </p:cNvPr>
          <p:cNvSpPr/>
          <p:nvPr/>
        </p:nvSpPr>
        <p:spPr>
          <a:xfrm>
            <a:off x="4304395" y="7184074"/>
            <a:ext cx="225053" cy="231773"/>
          </a:xfrm>
          <a:custGeom>
            <a:avLst/>
            <a:gdLst>
              <a:gd name="connsiteX0" fmla="*/ 77105 w 225053"/>
              <a:gd name="connsiteY0" fmla="*/ 4126 h 231773"/>
              <a:gd name="connsiteX1" fmla="*/ 223155 w 225053"/>
              <a:gd name="connsiteY1" fmla="*/ 39051 h 231773"/>
              <a:gd name="connsiteX2" fmla="*/ 162830 w 225053"/>
              <a:gd name="connsiteY2" fmla="*/ 105726 h 231773"/>
              <a:gd name="connsiteX3" fmla="*/ 200930 w 225053"/>
              <a:gd name="connsiteY3" fmla="*/ 194626 h 231773"/>
              <a:gd name="connsiteX4" fmla="*/ 77105 w 225053"/>
              <a:gd name="connsiteY4" fmla="*/ 200976 h 231773"/>
              <a:gd name="connsiteX5" fmla="*/ 905 w 225053"/>
              <a:gd name="connsiteY5" fmla="*/ 229551 h 231773"/>
              <a:gd name="connsiteX6" fmla="*/ 39005 w 225053"/>
              <a:gd name="connsiteY6" fmla="*/ 134301 h 231773"/>
              <a:gd name="connsiteX7" fmla="*/ 77105 w 225053"/>
              <a:gd name="connsiteY7" fmla="*/ 4126 h 231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053" h="231773">
                <a:moveTo>
                  <a:pt x="77105" y="4126"/>
                </a:moveTo>
                <a:cubicBezTo>
                  <a:pt x="107797" y="-11749"/>
                  <a:pt x="208868" y="22118"/>
                  <a:pt x="223155" y="39051"/>
                </a:cubicBezTo>
                <a:cubicBezTo>
                  <a:pt x="237442" y="55984"/>
                  <a:pt x="166534" y="79797"/>
                  <a:pt x="162830" y="105726"/>
                </a:cubicBezTo>
                <a:cubicBezTo>
                  <a:pt x="159126" y="131655"/>
                  <a:pt x="215218" y="178751"/>
                  <a:pt x="200930" y="194626"/>
                </a:cubicBezTo>
                <a:cubicBezTo>
                  <a:pt x="186643" y="210501"/>
                  <a:pt x="110442" y="195155"/>
                  <a:pt x="77105" y="200976"/>
                </a:cubicBezTo>
                <a:cubicBezTo>
                  <a:pt x="43768" y="206797"/>
                  <a:pt x="7255" y="240663"/>
                  <a:pt x="905" y="229551"/>
                </a:cubicBezTo>
                <a:cubicBezTo>
                  <a:pt x="-5445" y="218439"/>
                  <a:pt x="23130" y="172401"/>
                  <a:pt x="39005" y="134301"/>
                </a:cubicBezTo>
                <a:cubicBezTo>
                  <a:pt x="54880" y="96201"/>
                  <a:pt x="46413" y="20001"/>
                  <a:pt x="77105" y="4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9210E76A-8A65-34FA-9F9D-A9AC2B0AF05A}"/>
              </a:ext>
            </a:extLst>
          </p:cNvPr>
          <p:cNvSpPr/>
          <p:nvPr/>
        </p:nvSpPr>
        <p:spPr>
          <a:xfrm>
            <a:off x="4208911" y="7724406"/>
            <a:ext cx="354954" cy="438602"/>
          </a:xfrm>
          <a:custGeom>
            <a:avLst/>
            <a:gdLst>
              <a:gd name="connsiteX0" fmla="*/ 4314 w 354954"/>
              <a:gd name="connsiteY0" fmla="*/ 369 h 438602"/>
              <a:gd name="connsiteX1" fmla="*/ 226564 w 354954"/>
              <a:gd name="connsiteY1" fmla="*/ 117844 h 438602"/>
              <a:gd name="connsiteX2" fmla="*/ 353564 w 354954"/>
              <a:gd name="connsiteY2" fmla="*/ 282944 h 438602"/>
              <a:gd name="connsiteX3" fmla="*/ 293239 w 354954"/>
              <a:gd name="connsiteY3" fmla="*/ 146419 h 438602"/>
              <a:gd name="connsiteX4" fmla="*/ 277364 w 354954"/>
              <a:gd name="connsiteY4" fmla="*/ 251194 h 438602"/>
              <a:gd name="connsiteX5" fmla="*/ 264664 w 354954"/>
              <a:gd name="connsiteY5" fmla="*/ 438519 h 438602"/>
              <a:gd name="connsiteX6" fmla="*/ 267839 w 354954"/>
              <a:gd name="connsiteY6" fmla="*/ 273419 h 438602"/>
              <a:gd name="connsiteX7" fmla="*/ 223389 w 354954"/>
              <a:gd name="connsiteY7" fmla="*/ 149594 h 438602"/>
              <a:gd name="connsiteX8" fmla="*/ 93214 w 354954"/>
              <a:gd name="connsiteY8" fmla="*/ 82919 h 438602"/>
              <a:gd name="connsiteX9" fmla="*/ 4314 w 354954"/>
              <a:gd name="connsiteY9" fmla="*/ 369 h 43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954" h="438602">
                <a:moveTo>
                  <a:pt x="4314" y="369"/>
                </a:moveTo>
                <a:cubicBezTo>
                  <a:pt x="26539" y="6190"/>
                  <a:pt x="168356" y="70748"/>
                  <a:pt x="226564" y="117844"/>
                </a:cubicBezTo>
                <a:cubicBezTo>
                  <a:pt x="284772" y="164940"/>
                  <a:pt x="342452" y="278182"/>
                  <a:pt x="353564" y="282944"/>
                </a:cubicBezTo>
                <a:cubicBezTo>
                  <a:pt x="364676" y="287706"/>
                  <a:pt x="305939" y="151711"/>
                  <a:pt x="293239" y="146419"/>
                </a:cubicBezTo>
                <a:cubicBezTo>
                  <a:pt x="280539" y="141127"/>
                  <a:pt x="282127" y="202511"/>
                  <a:pt x="277364" y="251194"/>
                </a:cubicBezTo>
                <a:cubicBezTo>
                  <a:pt x="272602" y="299877"/>
                  <a:pt x="266251" y="434815"/>
                  <a:pt x="264664" y="438519"/>
                </a:cubicBezTo>
                <a:cubicBezTo>
                  <a:pt x="263077" y="442223"/>
                  <a:pt x="274718" y="321573"/>
                  <a:pt x="267839" y="273419"/>
                </a:cubicBezTo>
                <a:cubicBezTo>
                  <a:pt x="260960" y="225265"/>
                  <a:pt x="252493" y="181344"/>
                  <a:pt x="223389" y="149594"/>
                </a:cubicBezTo>
                <a:cubicBezTo>
                  <a:pt x="194285" y="117844"/>
                  <a:pt x="135547" y="106732"/>
                  <a:pt x="93214" y="82919"/>
                </a:cubicBezTo>
                <a:cubicBezTo>
                  <a:pt x="50881" y="59106"/>
                  <a:pt x="-17911" y="-5452"/>
                  <a:pt x="4314" y="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17983893-E02F-7704-20D1-51CF612978E6}"/>
              </a:ext>
            </a:extLst>
          </p:cNvPr>
          <p:cNvSpPr/>
          <p:nvPr/>
        </p:nvSpPr>
        <p:spPr>
          <a:xfrm>
            <a:off x="4200464" y="7791414"/>
            <a:ext cx="241366" cy="622413"/>
          </a:xfrm>
          <a:custGeom>
            <a:avLst/>
            <a:gdLst>
              <a:gd name="connsiteX0" fmla="*/ 61 w 241366"/>
              <a:gd name="connsiteY0" fmla="*/ 36 h 622413"/>
              <a:gd name="connsiteX1" fmla="*/ 222311 w 241366"/>
              <a:gd name="connsiteY1" fmla="*/ 130211 h 622413"/>
              <a:gd name="connsiteX2" fmla="*/ 225486 w 241366"/>
              <a:gd name="connsiteY2" fmla="*/ 244511 h 622413"/>
              <a:gd name="connsiteX3" fmla="*/ 187386 w 241366"/>
              <a:gd name="connsiteY3" fmla="*/ 393736 h 622413"/>
              <a:gd name="connsiteX4" fmla="*/ 158811 w 241366"/>
              <a:gd name="connsiteY4" fmla="*/ 622336 h 622413"/>
              <a:gd name="connsiteX5" fmla="*/ 203261 w 241366"/>
              <a:gd name="connsiteY5" fmla="*/ 368336 h 622413"/>
              <a:gd name="connsiteX6" fmla="*/ 222311 w 241366"/>
              <a:gd name="connsiteY6" fmla="*/ 193711 h 622413"/>
              <a:gd name="connsiteX7" fmla="*/ 200086 w 241366"/>
              <a:gd name="connsiteY7" fmla="*/ 142911 h 622413"/>
              <a:gd name="connsiteX8" fmla="*/ 61 w 241366"/>
              <a:gd name="connsiteY8" fmla="*/ 36 h 62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366" h="622413">
                <a:moveTo>
                  <a:pt x="61" y="36"/>
                </a:moveTo>
                <a:cubicBezTo>
                  <a:pt x="3765" y="-2081"/>
                  <a:pt x="184740" y="89465"/>
                  <a:pt x="222311" y="130211"/>
                </a:cubicBezTo>
                <a:cubicBezTo>
                  <a:pt x="259882" y="170957"/>
                  <a:pt x="231307" y="200590"/>
                  <a:pt x="225486" y="244511"/>
                </a:cubicBezTo>
                <a:cubicBezTo>
                  <a:pt x="219665" y="288432"/>
                  <a:pt x="198498" y="330765"/>
                  <a:pt x="187386" y="393736"/>
                </a:cubicBezTo>
                <a:cubicBezTo>
                  <a:pt x="176274" y="456707"/>
                  <a:pt x="156165" y="626569"/>
                  <a:pt x="158811" y="622336"/>
                </a:cubicBezTo>
                <a:cubicBezTo>
                  <a:pt x="161457" y="618103"/>
                  <a:pt x="192678" y="439773"/>
                  <a:pt x="203261" y="368336"/>
                </a:cubicBezTo>
                <a:cubicBezTo>
                  <a:pt x="213844" y="296899"/>
                  <a:pt x="222840" y="231282"/>
                  <a:pt x="222311" y="193711"/>
                </a:cubicBezTo>
                <a:cubicBezTo>
                  <a:pt x="221782" y="156140"/>
                  <a:pt x="239244" y="177307"/>
                  <a:pt x="200086" y="142911"/>
                </a:cubicBezTo>
                <a:cubicBezTo>
                  <a:pt x="160928" y="108515"/>
                  <a:pt x="-3643" y="2153"/>
                  <a:pt x="61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C1A9FED2-7937-2B5F-AF0A-78FAC4EDF910}"/>
              </a:ext>
            </a:extLst>
          </p:cNvPr>
          <p:cNvSpPr/>
          <p:nvPr/>
        </p:nvSpPr>
        <p:spPr>
          <a:xfrm>
            <a:off x="4010009" y="7996846"/>
            <a:ext cx="35068" cy="340921"/>
          </a:xfrm>
          <a:custGeom>
            <a:avLst/>
            <a:gdLst>
              <a:gd name="connsiteX0" fmla="*/ 25416 w 35068"/>
              <a:gd name="connsiteY0" fmla="*/ 979 h 340921"/>
              <a:gd name="connsiteX1" fmla="*/ 28591 w 35068"/>
              <a:gd name="connsiteY1" fmla="*/ 159729 h 340921"/>
              <a:gd name="connsiteX2" fmla="*/ 34941 w 35068"/>
              <a:gd name="connsiteY2" fmla="*/ 340704 h 340921"/>
              <a:gd name="connsiteX3" fmla="*/ 22241 w 35068"/>
              <a:gd name="connsiteY3" fmla="*/ 194654 h 340921"/>
              <a:gd name="connsiteX4" fmla="*/ 16 w 35068"/>
              <a:gd name="connsiteY4" fmla="*/ 105754 h 340921"/>
              <a:gd name="connsiteX5" fmla="*/ 19066 w 35068"/>
              <a:gd name="connsiteY5" fmla="*/ 93054 h 340921"/>
              <a:gd name="connsiteX6" fmla="*/ 25416 w 35068"/>
              <a:gd name="connsiteY6" fmla="*/ 979 h 34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68" h="340921">
                <a:moveTo>
                  <a:pt x="25416" y="979"/>
                </a:moveTo>
                <a:cubicBezTo>
                  <a:pt x="27003" y="12091"/>
                  <a:pt x="27004" y="103108"/>
                  <a:pt x="28591" y="159729"/>
                </a:cubicBezTo>
                <a:cubicBezTo>
                  <a:pt x="30178" y="216350"/>
                  <a:pt x="35999" y="334883"/>
                  <a:pt x="34941" y="340704"/>
                </a:cubicBezTo>
                <a:cubicBezTo>
                  <a:pt x="33883" y="346525"/>
                  <a:pt x="28062" y="233812"/>
                  <a:pt x="22241" y="194654"/>
                </a:cubicBezTo>
                <a:cubicBezTo>
                  <a:pt x="16420" y="155496"/>
                  <a:pt x="545" y="122687"/>
                  <a:pt x="16" y="105754"/>
                </a:cubicBezTo>
                <a:cubicBezTo>
                  <a:pt x="-513" y="88821"/>
                  <a:pt x="12187" y="109458"/>
                  <a:pt x="19066" y="93054"/>
                </a:cubicBezTo>
                <a:cubicBezTo>
                  <a:pt x="25945" y="76650"/>
                  <a:pt x="23829" y="-10133"/>
                  <a:pt x="25416" y="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7BA3D9A0-12BD-8F83-3C03-942B8326A9CA}"/>
              </a:ext>
            </a:extLst>
          </p:cNvPr>
          <p:cNvSpPr/>
          <p:nvPr/>
        </p:nvSpPr>
        <p:spPr>
          <a:xfrm>
            <a:off x="4083467" y="7959699"/>
            <a:ext cx="87023" cy="704883"/>
          </a:xfrm>
          <a:custGeom>
            <a:avLst/>
            <a:gdLst>
              <a:gd name="connsiteX0" fmla="*/ 47208 w 87023"/>
              <a:gd name="connsiteY0" fmla="*/ 26 h 704883"/>
              <a:gd name="connsiteX1" fmla="*/ 31333 w 87023"/>
              <a:gd name="connsiteY1" fmla="*/ 279426 h 704883"/>
              <a:gd name="connsiteX2" fmla="*/ 37683 w 87023"/>
              <a:gd name="connsiteY2" fmla="*/ 508026 h 704883"/>
              <a:gd name="connsiteX3" fmla="*/ 85308 w 87023"/>
              <a:gd name="connsiteY3" fmla="*/ 704876 h 704883"/>
              <a:gd name="connsiteX4" fmla="*/ 69433 w 87023"/>
              <a:gd name="connsiteY4" fmla="*/ 514376 h 704883"/>
              <a:gd name="connsiteX5" fmla="*/ 2758 w 87023"/>
              <a:gd name="connsiteY5" fmla="*/ 222276 h 704883"/>
              <a:gd name="connsiteX6" fmla="*/ 15458 w 87023"/>
              <a:gd name="connsiteY6" fmla="*/ 295301 h 704883"/>
              <a:gd name="connsiteX7" fmla="*/ 47208 w 87023"/>
              <a:gd name="connsiteY7" fmla="*/ 26 h 70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023" h="704883">
                <a:moveTo>
                  <a:pt x="47208" y="26"/>
                </a:moveTo>
                <a:cubicBezTo>
                  <a:pt x="49854" y="-2620"/>
                  <a:pt x="32920" y="194759"/>
                  <a:pt x="31333" y="279426"/>
                </a:cubicBezTo>
                <a:cubicBezTo>
                  <a:pt x="29746" y="364093"/>
                  <a:pt x="28687" y="437118"/>
                  <a:pt x="37683" y="508026"/>
                </a:cubicBezTo>
                <a:cubicBezTo>
                  <a:pt x="46679" y="578934"/>
                  <a:pt x="80017" y="703818"/>
                  <a:pt x="85308" y="704876"/>
                </a:cubicBezTo>
                <a:cubicBezTo>
                  <a:pt x="90599" y="705934"/>
                  <a:pt x="83191" y="594809"/>
                  <a:pt x="69433" y="514376"/>
                </a:cubicBezTo>
                <a:cubicBezTo>
                  <a:pt x="55675" y="433943"/>
                  <a:pt x="11754" y="258788"/>
                  <a:pt x="2758" y="222276"/>
                </a:cubicBezTo>
                <a:cubicBezTo>
                  <a:pt x="-6238" y="185764"/>
                  <a:pt x="9108" y="326522"/>
                  <a:pt x="15458" y="295301"/>
                </a:cubicBezTo>
                <a:cubicBezTo>
                  <a:pt x="21808" y="264080"/>
                  <a:pt x="44562" y="2672"/>
                  <a:pt x="47208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0BC3E913-D408-079B-DB05-EA36F4BCE6A4}"/>
              </a:ext>
            </a:extLst>
          </p:cNvPr>
          <p:cNvSpPr/>
          <p:nvPr/>
        </p:nvSpPr>
        <p:spPr>
          <a:xfrm>
            <a:off x="4161948" y="8059767"/>
            <a:ext cx="92993" cy="925558"/>
          </a:xfrm>
          <a:custGeom>
            <a:avLst/>
            <a:gdLst>
              <a:gd name="connsiteX0" fmla="*/ 477 w 92993"/>
              <a:gd name="connsiteY0" fmla="*/ 17433 h 925558"/>
              <a:gd name="connsiteX1" fmla="*/ 76677 w 92993"/>
              <a:gd name="connsiteY1" fmla="*/ 655608 h 925558"/>
              <a:gd name="connsiteX2" fmla="*/ 92552 w 92993"/>
              <a:gd name="connsiteY2" fmla="*/ 925483 h 925558"/>
              <a:gd name="connsiteX3" fmla="*/ 67152 w 92993"/>
              <a:gd name="connsiteY3" fmla="*/ 677833 h 925558"/>
              <a:gd name="connsiteX4" fmla="*/ 44927 w 92993"/>
              <a:gd name="connsiteY4" fmla="*/ 220633 h 925558"/>
              <a:gd name="connsiteX5" fmla="*/ 477 w 92993"/>
              <a:gd name="connsiteY5" fmla="*/ 17433 h 92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93" h="925558">
                <a:moveTo>
                  <a:pt x="477" y="17433"/>
                </a:moveTo>
                <a:cubicBezTo>
                  <a:pt x="5769" y="89929"/>
                  <a:pt x="61331" y="504266"/>
                  <a:pt x="76677" y="655608"/>
                </a:cubicBezTo>
                <a:cubicBezTo>
                  <a:pt x="92023" y="806950"/>
                  <a:pt x="94139" y="921779"/>
                  <a:pt x="92552" y="925483"/>
                </a:cubicBezTo>
                <a:cubicBezTo>
                  <a:pt x="90965" y="929187"/>
                  <a:pt x="75089" y="795308"/>
                  <a:pt x="67152" y="677833"/>
                </a:cubicBezTo>
                <a:cubicBezTo>
                  <a:pt x="59215" y="560358"/>
                  <a:pt x="54452" y="325937"/>
                  <a:pt x="44927" y="220633"/>
                </a:cubicBezTo>
                <a:cubicBezTo>
                  <a:pt x="35402" y="115329"/>
                  <a:pt x="-4815" y="-55063"/>
                  <a:pt x="477" y="17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9DEA5A02-A372-C30A-233E-824627E21ECE}"/>
              </a:ext>
            </a:extLst>
          </p:cNvPr>
          <p:cNvSpPr/>
          <p:nvPr/>
        </p:nvSpPr>
        <p:spPr>
          <a:xfrm>
            <a:off x="4209811" y="7976668"/>
            <a:ext cx="257431" cy="1671550"/>
          </a:xfrm>
          <a:custGeom>
            <a:avLst/>
            <a:gdLst>
              <a:gd name="connsiteX0" fmla="*/ 239 w 257431"/>
              <a:gd name="connsiteY0" fmla="*/ 2107 h 1671550"/>
              <a:gd name="connsiteX1" fmla="*/ 76439 w 257431"/>
              <a:gd name="connsiteY1" fmla="*/ 681557 h 1671550"/>
              <a:gd name="connsiteX2" fmla="*/ 79614 w 257431"/>
              <a:gd name="connsiteY2" fmla="*/ 1138757 h 1671550"/>
              <a:gd name="connsiteX3" fmla="*/ 85964 w 257431"/>
              <a:gd name="connsiteY3" fmla="*/ 799032 h 1671550"/>
              <a:gd name="connsiteX4" fmla="*/ 73264 w 257431"/>
              <a:gd name="connsiteY4" fmla="*/ 503757 h 1671550"/>
              <a:gd name="connsiteX5" fmla="*/ 149464 w 257431"/>
              <a:gd name="connsiteY5" fmla="*/ 833957 h 1671550"/>
              <a:gd name="connsiteX6" fmla="*/ 209789 w 257431"/>
              <a:gd name="connsiteY6" fmla="*/ 1110182 h 1671550"/>
              <a:gd name="connsiteX7" fmla="*/ 244714 w 257431"/>
              <a:gd name="connsiteY7" fmla="*/ 1586432 h 1671550"/>
              <a:gd name="connsiteX8" fmla="*/ 247889 w 257431"/>
              <a:gd name="connsiteY8" fmla="*/ 1583257 h 1671550"/>
              <a:gd name="connsiteX9" fmla="*/ 124064 w 257431"/>
              <a:gd name="connsiteY9" fmla="*/ 697432 h 1671550"/>
              <a:gd name="connsiteX10" fmla="*/ 54214 w 257431"/>
              <a:gd name="connsiteY10" fmla="*/ 475182 h 1671550"/>
              <a:gd name="connsiteX11" fmla="*/ 239 w 257431"/>
              <a:gd name="connsiteY11" fmla="*/ 2107 h 16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431" h="1671550">
                <a:moveTo>
                  <a:pt x="239" y="2107"/>
                </a:moveTo>
                <a:cubicBezTo>
                  <a:pt x="3943" y="36503"/>
                  <a:pt x="63210" y="492115"/>
                  <a:pt x="76439" y="681557"/>
                </a:cubicBezTo>
                <a:cubicBezTo>
                  <a:pt x="89668" y="870999"/>
                  <a:pt x="78027" y="1119178"/>
                  <a:pt x="79614" y="1138757"/>
                </a:cubicBezTo>
                <a:cubicBezTo>
                  <a:pt x="81201" y="1158336"/>
                  <a:pt x="87022" y="904865"/>
                  <a:pt x="85964" y="799032"/>
                </a:cubicBezTo>
                <a:cubicBezTo>
                  <a:pt x="84906" y="693199"/>
                  <a:pt x="62681" y="497936"/>
                  <a:pt x="73264" y="503757"/>
                </a:cubicBezTo>
                <a:cubicBezTo>
                  <a:pt x="83847" y="509578"/>
                  <a:pt x="126710" y="732886"/>
                  <a:pt x="149464" y="833957"/>
                </a:cubicBezTo>
                <a:cubicBezTo>
                  <a:pt x="172218" y="935028"/>
                  <a:pt x="193914" y="984770"/>
                  <a:pt x="209789" y="1110182"/>
                </a:cubicBezTo>
                <a:cubicBezTo>
                  <a:pt x="225664" y="1235595"/>
                  <a:pt x="238364" y="1507586"/>
                  <a:pt x="244714" y="1586432"/>
                </a:cubicBezTo>
                <a:cubicBezTo>
                  <a:pt x="251064" y="1665278"/>
                  <a:pt x="267997" y="1731424"/>
                  <a:pt x="247889" y="1583257"/>
                </a:cubicBezTo>
                <a:cubicBezTo>
                  <a:pt x="227781" y="1435090"/>
                  <a:pt x="156343" y="882111"/>
                  <a:pt x="124064" y="697432"/>
                </a:cubicBezTo>
                <a:cubicBezTo>
                  <a:pt x="91785" y="512753"/>
                  <a:pt x="71677" y="586307"/>
                  <a:pt x="54214" y="475182"/>
                </a:cubicBezTo>
                <a:cubicBezTo>
                  <a:pt x="36752" y="364057"/>
                  <a:pt x="-3465" y="-32289"/>
                  <a:pt x="239" y="2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248C8880-A94B-CEFF-575B-9BDE38E4BAA9}"/>
              </a:ext>
            </a:extLst>
          </p:cNvPr>
          <p:cNvSpPr/>
          <p:nvPr/>
        </p:nvSpPr>
        <p:spPr>
          <a:xfrm>
            <a:off x="4316726" y="9091095"/>
            <a:ext cx="223675" cy="1126056"/>
          </a:xfrm>
          <a:custGeom>
            <a:avLst/>
            <a:gdLst>
              <a:gd name="connsiteX0" fmla="*/ 1274 w 223675"/>
              <a:gd name="connsiteY0" fmla="*/ 5280 h 1126056"/>
              <a:gd name="connsiteX1" fmla="*/ 160024 w 223675"/>
              <a:gd name="connsiteY1" fmla="*/ 554555 h 1126056"/>
              <a:gd name="connsiteX2" fmla="*/ 169549 w 223675"/>
              <a:gd name="connsiteY2" fmla="*/ 821255 h 1126056"/>
              <a:gd name="connsiteX3" fmla="*/ 223524 w 223675"/>
              <a:gd name="connsiteY3" fmla="*/ 1126055 h 1126056"/>
              <a:gd name="connsiteX4" fmla="*/ 179074 w 223675"/>
              <a:gd name="connsiteY4" fmla="*/ 824430 h 1126056"/>
              <a:gd name="connsiteX5" fmla="*/ 10799 w 223675"/>
              <a:gd name="connsiteY5" fmla="*/ 325955 h 1126056"/>
              <a:gd name="connsiteX6" fmla="*/ 137799 w 223675"/>
              <a:gd name="connsiteY6" fmla="*/ 608530 h 1126056"/>
              <a:gd name="connsiteX7" fmla="*/ 17149 w 223675"/>
              <a:gd name="connsiteY7" fmla="*/ 192605 h 1126056"/>
              <a:gd name="connsiteX8" fmla="*/ 80649 w 223675"/>
              <a:gd name="connsiteY8" fmla="*/ 271980 h 1126056"/>
              <a:gd name="connsiteX9" fmla="*/ 1274 w 223675"/>
              <a:gd name="connsiteY9" fmla="*/ 5280 h 112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675" h="1126056">
                <a:moveTo>
                  <a:pt x="1274" y="5280"/>
                </a:moveTo>
                <a:cubicBezTo>
                  <a:pt x="14503" y="52376"/>
                  <a:pt x="131978" y="418559"/>
                  <a:pt x="160024" y="554555"/>
                </a:cubicBezTo>
                <a:cubicBezTo>
                  <a:pt x="188070" y="690551"/>
                  <a:pt x="158966" y="726005"/>
                  <a:pt x="169549" y="821255"/>
                </a:cubicBezTo>
                <a:cubicBezTo>
                  <a:pt x="180132" y="916505"/>
                  <a:pt x="221937" y="1125526"/>
                  <a:pt x="223524" y="1126055"/>
                </a:cubicBezTo>
                <a:cubicBezTo>
                  <a:pt x="225111" y="1126584"/>
                  <a:pt x="214528" y="957780"/>
                  <a:pt x="179074" y="824430"/>
                </a:cubicBezTo>
                <a:cubicBezTo>
                  <a:pt x="143620" y="691080"/>
                  <a:pt x="17678" y="361938"/>
                  <a:pt x="10799" y="325955"/>
                </a:cubicBezTo>
                <a:cubicBezTo>
                  <a:pt x="3920" y="289972"/>
                  <a:pt x="136741" y="630755"/>
                  <a:pt x="137799" y="608530"/>
                </a:cubicBezTo>
                <a:cubicBezTo>
                  <a:pt x="138857" y="586305"/>
                  <a:pt x="26674" y="248697"/>
                  <a:pt x="17149" y="192605"/>
                </a:cubicBezTo>
                <a:cubicBezTo>
                  <a:pt x="7624" y="136513"/>
                  <a:pt x="79062" y="303201"/>
                  <a:pt x="80649" y="271980"/>
                </a:cubicBezTo>
                <a:cubicBezTo>
                  <a:pt x="82236" y="240759"/>
                  <a:pt x="-11955" y="-41816"/>
                  <a:pt x="1274" y="5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25160F3A-A34E-E5AF-46D4-090E559482FC}"/>
              </a:ext>
            </a:extLst>
          </p:cNvPr>
          <p:cNvSpPr/>
          <p:nvPr/>
        </p:nvSpPr>
        <p:spPr>
          <a:xfrm>
            <a:off x="6203304" y="6096571"/>
            <a:ext cx="2468137" cy="561757"/>
          </a:xfrm>
          <a:custGeom>
            <a:avLst/>
            <a:gdLst>
              <a:gd name="connsiteX0" fmla="*/ 57796 w 2468137"/>
              <a:gd name="connsiteY0" fmla="*/ 12129 h 561757"/>
              <a:gd name="connsiteX1" fmla="*/ 111771 w 2468137"/>
              <a:gd name="connsiteY1" fmla="*/ 34354 h 561757"/>
              <a:gd name="connsiteX2" fmla="*/ 1092846 w 2468137"/>
              <a:gd name="connsiteY2" fmla="*/ 231204 h 561757"/>
              <a:gd name="connsiteX3" fmla="*/ 413396 w 2468137"/>
              <a:gd name="connsiteY3" fmla="*/ 123254 h 561757"/>
              <a:gd name="connsiteX4" fmla="*/ 1397646 w 2468137"/>
              <a:gd name="connsiteY4" fmla="*/ 297879 h 561757"/>
              <a:gd name="connsiteX5" fmla="*/ 2429521 w 2468137"/>
              <a:gd name="connsiteY5" fmla="*/ 548704 h 561757"/>
              <a:gd name="connsiteX6" fmla="*/ 2153296 w 2468137"/>
              <a:gd name="connsiteY6" fmla="*/ 497904 h 561757"/>
              <a:gd name="connsiteX7" fmla="*/ 1251596 w 2468137"/>
              <a:gd name="connsiteY7" fmla="*/ 256604 h 561757"/>
              <a:gd name="connsiteX8" fmla="*/ 267346 w 2468137"/>
              <a:gd name="connsiteY8" fmla="*/ 101029 h 561757"/>
              <a:gd name="connsiteX9" fmla="*/ 432446 w 2468137"/>
              <a:gd name="connsiteY9" fmla="*/ 164529 h 561757"/>
              <a:gd name="connsiteX10" fmla="*/ 57796 w 2468137"/>
              <a:gd name="connsiteY10" fmla="*/ 12129 h 56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137" h="561757">
                <a:moveTo>
                  <a:pt x="57796" y="12129"/>
                </a:moveTo>
                <a:cubicBezTo>
                  <a:pt x="4350" y="-9567"/>
                  <a:pt x="-60737" y="-2158"/>
                  <a:pt x="111771" y="34354"/>
                </a:cubicBezTo>
                <a:cubicBezTo>
                  <a:pt x="284279" y="70866"/>
                  <a:pt x="1042575" y="216387"/>
                  <a:pt x="1092846" y="231204"/>
                </a:cubicBezTo>
                <a:cubicBezTo>
                  <a:pt x="1143117" y="246021"/>
                  <a:pt x="362596" y="112142"/>
                  <a:pt x="413396" y="123254"/>
                </a:cubicBezTo>
                <a:cubicBezTo>
                  <a:pt x="464196" y="134367"/>
                  <a:pt x="1061625" y="226971"/>
                  <a:pt x="1397646" y="297879"/>
                </a:cubicBezTo>
                <a:cubicBezTo>
                  <a:pt x="1733667" y="368787"/>
                  <a:pt x="2303579" y="515366"/>
                  <a:pt x="2429521" y="548704"/>
                </a:cubicBezTo>
                <a:cubicBezTo>
                  <a:pt x="2555463" y="582042"/>
                  <a:pt x="2349617" y="546587"/>
                  <a:pt x="2153296" y="497904"/>
                </a:cubicBezTo>
                <a:cubicBezTo>
                  <a:pt x="1956975" y="449221"/>
                  <a:pt x="1565921" y="322750"/>
                  <a:pt x="1251596" y="256604"/>
                </a:cubicBezTo>
                <a:cubicBezTo>
                  <a:pt x="937271" y="190458"/>
                  <a:pt x="403871" y="116375"/>
                  <a:pt x="267346" y="101029"/>
                </a:cubicBezTo>
                <a:cubicBezTo>
                  <a:pt x="130821" y="85683"/>
                  <a:pt x="471604" y="180933"/>
                  <a:pt x="432446" y="164529"/>
                </a:cubicBezTo>
                <a:cubicBezTo>
                  <a:pt x="393288" y="148125"/>
                  <a:pt x="111242" y="33825"/>
                  <a:pt x="57796" y="12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47CFE909-5F07-1C8F-CC0F-A3B980AAF71D}"/>
              </a:ext>
            </a:extLst>
          </p:cNvPr>
          <p:cNvSpPr/>
          <p:nvPr/>
        </p:nvSpPr>
        <p:spPr>
          <a:xfrm>
            <a:off x="8207027" y="6620392"/>
            <a:ext cx="317867" cy="1052259"/>
          </a:xfrm>
          <a:custGeom>
            <a:avLst/>
            <a:gdLst>
              <a:gd name="connsiteX0" fmla="*/ 317848 w 317867"/>
              <a:gd name="connsiteY0" fmla="*/ 2658 h 1052259"/>
              <a:gd name="connsiteX1" fmla="*/ 184498 w 317867"/>
              <a:gd name="connsiteY1" fmla="*/ 209033 h 1052259"/>
              <a:gd name="connsiteX2" fmla="*/ 86073 w 317867"/>
              <a:gd name="connsiteY2" fmla="*/ 494783 h 1052259"/>
              <a:gd name="connsiteX3" fmla="*/ 111473 w 317867"/>
              <a:gd name="connsiteY3" fmla="*/ 443983 h 1052259"/>
              <a:gd name="connsiteX4" fmla="*/ 28923 w 317867"/>
              <a:gd name="connsiteY4" fmla="*/ 901183 h 1052259"/>
              <a:gd name="connsiteX5" fmla="*/ 348 w 317867"/>
              <a:gd name="connsiteY5" fmla="*/ 1047233 h 1052259"/>
              <a:gd name="connsiteX6" fmla="*/ 44798 w 317867"/>
              <a:gd name="connsiteY6" fmla="*/ 751958 h 1052259"/>
              <a:gd name="connsiteX7" fmla="*/ 162273 w 317867"/>
              <a:gd name="connsiteY7" fmla="*/ 348733 h 1052259"/>
              <a:gd name="connsiteX8" fmla="*/ 174973 w 317867"/>
              <a:gd name="connsiteY8" fmla="*/ 355083 h 1052259"/>
              <a:gd name="connsiteX9" fmla="*/ 317848 w 317867"/>
              <a:gd name="connsiteY9" fmla="*/ 2658 h 105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867" h="1052259">
                <a:moveTo>
                  <a:pt x="317848" y="2658"/>
                </a:moveTo>
                <a:cubicBezTo>
                  <a:pt x="319436" y="-21684"/>
                  <a:pt x="223127" y="127012"/>
                  <a:pt x="184498" y="209033"/>
                </a:cubicBezTo>
                <a:cubicBezTo>
                  <a:pt x="145869" y="291054"/>
                  <a:pt x="98244" y="455625"/>
                  <a:pt x="86073" y="494783"/>
                </a:cubicBezTo>
                <a:cubicBezTo>
                  <a:pt x="73902" y="533941"/>
                  <a:pt x="120998" y="376250"/>
                  <a:pt x="111473" y="443983"/>
                </a:cubicBezTo>
                <a:cubicBezTo>
                  <a:pt x="101948" y="511716"/>
                  <a:pt x="47444" y="800641"/>
                  <a:pt x="28923" y="901183"/>
                </a:cubicBezTo>
                <a:cubicBezTo>
                  <a:pt x="10402" y="1001725"/>
                  <a:pt x="-2298" y="1072104"/>
                  <a:pt x="348" y="1047233"/>
                </a:cubicBezTo>
                <a:cubicBezTo>
                  <a:pt x="2994" y="1022362"/>
                  <a:pt x="17811" y="868375"/>
                  <a:pt x="44798" y="751958"/>
                </a:cubicBezTo>
                <a:cubicBezTo>
                  <a:pt x="71785" y="635541"/>
                  <a:pt x="140577" y="414879"/>
                  <a:pt x="162273" y="348733"/>
                </a:cubicBezTo>
                <a:cubicBezTo>
                  <a:pt x="183969" y="282587"/>
                  <a:pt x="147986" y="409058"/>
                  <a:pt x="174973" y="355083"/>
                </a:cubicBezTo>
                <a:cubicBezTo>
                  <a:pt x="201960" y="301108"/>
                  <a:pt x="316260" y="27000"/>
                  <a:pt x="317848" y="2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04DC5F13-5E1E-D117-EC3D-06FF1ED0C097}"/>
              </a:ext>
            </a:extLst>
          </p:cNvPr>
          <p:cNvSpPr/>
          <p:nvPr/>
        </p:nvSpPr>
        <p:spPr>
          <a:xfrm>
            <a:off x="7779795" y="7571544"/>
            <a:ext cx="417672" cy="1002034"/>
          </a:xfrm>
          <a:custGeom>
            <a:avLst/>
            <a:gdLst>
              <a:gd name="connsiteX0" fmla="*/ 399005 w 417672"/>
              <a:gd name="connsiteY0" fmla="*/ 35756 h 1002034"/>
              <a:gd name="connsiteX1" fmla="*/ 84680 w 417672"/>
              <a:gd name="connsiteY1" fmla="*/ 499306 h 1002034"/>
              <a:gd name="connsiteX2" fmla="*/ 2130 w 417672"/>
              <a:gd name="connsiteY2" fmla="*/ 994606 h 1002034"/>
              <a:gd name="connsiteX3" fmla="*/ 37055 w 417672"/>
              <a:gd name="connsiteY3" fmla="*/ 762831 h 1002034"/>
              <a:gd name="connsiteX4" fmla="*/ 170405 w 417672"/>
              <a:gd name="connsiteY4" fmla="*/ 302456 h 1002034"/>
              <a:gd name="connsiteX5" fmla="*/ 145005 w 417672"/>
              <a:gd name="connsiteY5" fmla="*/ 369131 h 1002034"/>
              <a:gd name="connsiteX6" fmla="*/ 357730 w 417672"/>
              <a:gd name="connsiteY6" fmla="*/ 67506 h 1002034"/>
              <a:gd name="connsiteX7" fmla="*/ 399005 w 417672"/>
              <a:gd name="connsiteY7" fmla="*/ 35756 h 100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672" h="1002034">
                <a:moveTo>
                  <a:pt x="399005" y="35756"/>
                </a:moveTo>
                <a:cubicBezTo>
                  <a:pt x="353497" y="107723"/>
                  <a:pt x="150826" y="339498"/>
                  <a:pt x="84680" y="499306"/>
                </a:cubicBezTo>
                <a:cubicBezTo>
                  <a:pt x="18534" y="659114"/>
                  <a:pt x="10067" y="950685"/>
                  <a:pt x="2130" y="994606"/>
                </a:cubicBezTo>
                <a:cubicBezTo>
                  <a:pt x="-5808" y="1038527"/>
                  <a:pt x="9009" y="878189"/>
                  <a:pt x="37055" y="762831"/>
                </a:cubicBezTo>
                <a:cubicBezTo>
                  <a:pt x="65101" y="647473"/>
                  <a:pt x="152413" y="368073"/>
                  <a:pt x="170405" y="302456"/>
                </a:cubicBezTo>
                <a:cubicBezTo>
                  <a:pt x="188397" y="236839"/>
                  <a:pt x="113784" y="408289"/>
                  <a:pt x="145005" y="369131"/>
                </a:cubicBezTo>
                <a:cubicBezTo>
                  <a:pt x="176226" y="329973"/>
                  <a:pt x="318042" y="120952"/>
                  <a:pt x="357730" y="67506"/>
                </a:cubicBezTo>
                <a:cubicBezTo>
                  <a:pt x="397417" y="14060"/>
                  <a:pt x="444513" y="-36211"/>
                  <a:pt x="399005" y="35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FEF88ECB-65EF-1838-7925-27D498C19892}"/>
              </a:ext>
            </a:extLst>
          </p:cNvPr>
          <p:cNvSpPr/>
          <p:nvPr/>
        </p:nvSpPr>
        <p:spPr>
          <a:xfrm>
            <a:off x="7888811" y="7692989"/>
            <a:ext cx="302694" cy="1222870"/>
          </a:xfrm>
          <a:custGeom>
            <a:avLst/>
            <a:gdLst>
              <a:gd name="connsiteX0" fmla="*/ 302689 w 302694"/>
              <a:gd name="connsiteY0" fmla="*/ 36 h 1222870"/>
              <a:gd name="connsiteX1" fmla="*/ 105839 w 302694"/>
              <a:gd name="connsiteY1" fmla="*/ 358811 h 1222870"/>
              <a:gd name="connsiteX2" fmla="*/ 23289 w 302694"/>
              <a:gd name="connsiteY2" fmla="*/ 517561 h 1222870"/>
              <a:gd name="connsiteX3" fmla="*/ 26464 w 302694"/>
              <a:gd name="connsiteY3" fmla="*/ 1203361 h 1222870"/>
              <a:gd name="connsiteX4" fmla="*/ 1064 w 302694"/>
              <a:gd name="connsiteY4" fmla="*/ 993811 h 1222870"/>
              <a:gd name="connsiteX5" fmla="*/ 67739 w 302694"/>
              <a:gd name="connsiteY5" fmla="*/ 558836 h 1222870"/>
              <a:gd name="connsiteX6" fmla="*/ 182039 w 302694"/>
              <a:gd name="connsiteY6" fmla="*/ 346111 h 1222870"/>
              <a:gd name="connsiteX7" fmla="*/ 55039 w 302694"/>
              <a:gd name="connsiteY7" fmla="*/ 555661 h 1222870"/>
              <a:gd name="connsiteX8" fmla="*/ 112189 w 302694"/>
              <a:gd name="connsiteY8" fmla="*/ 381036 h 1222870"/>
              <a:gd name="connsiteX9" fmla="*/ 302689 w 302694"/>
              <a:gd name="connsiteY9" fmla="*/ 36 h 122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2694" h="1222870">
                <a:moveTo>
                  <a:pt x="302689" y="36"/>
                </a:moveTo>
                <a:cubicBezTo>
                  <a:pt x="301631" y="-3668"/>
                  <a:pt x="152406" y="272557"/>
                  <a:pt x="105839" y="358811"/>
                </a:cubicBezTo>
                <a:cubicBezTo>
                  <a:pt x="59272" y="445065"/>
                  <a:pt x="36518" y="376803"/>
                  <a:pt x="23289" y="517561"/>
                </a:cubicBezTo>
                <a:cubicBezTo>
                  <a:pt x="10060" y="658319"/>
                  <a:pt x="30168" y="1123986"/>
                  <a:pt x="26464" y="1203361"/>
                </a:cubicBezTo>
                <a:cubicBezTo>
                  <a:pt x="22760" y="1282736"/>
                  <a:pt x="-5815" y="1101232"/>
                  <a:pt x="1064" y="993811"/>
                </a:cubicBezTo>
                <a:cubicBezTo>
                  <a:pt x="7943" y="886390"/>
                  <a:pt x="37577" y="666786"/>
                  <a:pt x="67739" y="558836"/>
                </a:cubicBezTo>
                <a:cubicBezTo>
                  <a:pt x="97901" y="450886"/>
                  <a:pt x="184156" y="346640"/>
                  <a:pt x="182039" y="346111"/>
                </a:cubicBezTo>
                <a:cubicBezTo>
                  <a:pt x="179922" y="345582"/>
                  <a:pt x="66681" y="549840"/>
                  <a:pt x="55039" y="555661"/>
                </a:cubicBezTo>
                <a:cubicBezTo>
                  <a:pt x="43397" y="561482"/>
                  <a:pt x="72502" y="466232"/>
                  <a:pt x="112189" y="381036"/>
                </a:cubicBezTo>
                <a:cubicBezTo>
                  <a:pt x="151876" y="295840"/>
                  <a:pt x="303747" y="3740"/>
                  <a:pt x="302689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AB73DC39-D248-6395-CD24-96EE4A6D3425}"/>
              </a:ext>
            </a:extLst>
          </p:cNvPr>
          <p:cNvSpPr/>
          <p:nvPr/>
        </p:nvSpPr>
        <p:spPr>
          <a:xfrm>
            <a:off x="7027939" y="8646219"/>
            <a:ext cx="780907" cy="346297"/>
          </a:xfrm>
          <a:custGeom>
            <a:avLst/>
            <a:gdLst>
              <a:gd name="connsiteX0" fmla="*/ 11036 w 780907"/>
              <a:gd name="connsiteY0" fmla="*/ 342206 h 346297"/>
              <a:gd name="connsiteX1" fmla="*/ 315836 w 780907"/>
              <a:gd name="connsiteY1" fmla="*/ 161231 h 346297"/>
              <a:gd name="connsiteX2" fmla="*/ 347586 w 780907"/>
              <a:gd name="connsiteY2" fmla="*/ 170756 h 346297"/>
              <a:gd name="connsiteX3" fmla="*/ 776211 w 780907"/>
              <a:gd name="connsiteY3" fmla="*/ 2481 h 346297"/>
              <a:gd name="connsiteX4" fmla="*/ 563486 w 780907"/>
              <a:gd name="connsiteY4" fmla="*/ 75506 h 346297"/>
              <a:gd name="connsiteX5" fmla="*/ 366636 w 780907"/>
              <a:gd name="connsiteY5" fmla="*/ 148531 h 346297"/>
              <a:gd name="connsiteX6" fmla="*/ 93586 w 780907"/>
              <a:gd name="connsiteY6" fmla="*/ 278706 h 346297"/>
              <a:gd name="connsiteX7" fmla="*/ 11036 w 780907"/>
              <a:gd name="connsiteY7" fmla="*/ 342206 h 34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0907" h="346297">
                <a:moveTo>
                  <a:pt x="11036" y="342206"/>
                </a:moveTo>
                <a:cubicBezTo>
                  <a:pt x="48078" y="322627"/>
                  <a:pt x="259744" y="189806"/>
                  <a:pt x="315836" y="161231"/>
                </a:cubicBezTo>
                <a:cubicBezTo>
                  <a:pt x="371928" y="132656"/>
                  <a:pt x="270857" y="197214"/>
                  <a:pt x="347586" y="170756"/>
                </a:cubicBezTo>
                <a:cubicBezTo>
                  <a:pt x="424315" y="144298"/>
                  <a:pt x="740228" y="18356"/>
                  <a:pt x="776211" y="2481"/>
                </a:cubicBezTo>
                <a:cubicBezTo>
                  <a:pt x="812194" y="-13394"/>
                  <a:pt x="631749" y="51164"/>
                  <a:pt x="563486" y="75506"/>
                </a:cubicBezTo>
                <a:cubicBezTo>
                  <a:pt x="495224" y="99848"/>
                  <a:pt x="444953" y="114664"/>
                  <a:pt x="366636" y="148531"/>
                </a:cubicBezTo>
                <a:cubicBezTo>
                  <a:pt x="288319" y="182398"/>
                  <a:pt x="149678" y="251189"/>
                  <a:pt x="93586" y="278706"/>
                </a:cubicBezTo>
                <a:cubicBezTo>
                  <a:pt x="37494" y="306223"/>
                  <a:pt x="-26006" y="361785"/>
                  <a:pt x="11036" y="342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34FEA618-37CE-D325-199B-A92241191F70}"/>
              </a:ext>
            </a:extLst>
          </p:cNvPr>
          <p:cNvSpPr/>
          <p:nvPr/>
        </p:nvSpPr>
        <p:spPr>
          <a:xfrm>
            <a:off x="6867292" y="9058573"/>
            <a:ext cx="1007576" cy="391593"/>
          </a:xfrm>
          <a:custGeom>
            <a:avLst/>
            <a:gdLst>
              <a:gd name="connsiteX0" fmla="*/ 6583 w 1007576"/>
              <a:gd name="connsiteY0" fmla="*/ 387052 h 391593"/>
              <a:gd name="connsiteX1" fmla="*/ 774933 w 1007576"/>
              <a:gd name="connsiteY1" fmla="*/ 117177 h 391593"/>
              <a:gd name="connsiteX2" fmla="*/ 1000358 w 1007576"/>
              <a:gd name="connsiteY2" fmla="*/ 2877 h 391593"/>
              <a:gd name="connsiteX3" fmla="*/ 955908 w 1007576"/>
              <a:gd name="connsiteY3" fmla="*/ 37802 h 391593"/>
              <a:gd name="connsiteX4" fmla="*/ 997183 w 1007576"/>
              <a:gd name="connsiteY4" fmla="*/ 75902 h 391593"/>
              <a:gd name="connsiteX5" fmla="*/ 905108 w 1007576"/>
              <a:gd name="connsiteY5" fmla="*/ 82252 h 391593"/>
              <a:gd name="connsiteX6" fmla="*/ 613008 w 1007576"/>
              <a:gd name="connsiteY6" fmla="*/ 196552 h 391593"/>
              <a:gd name="connsiteX7" fmla="*/ 705083 w 1007576"/>
              <a:gd name="connsiteY7" fmla="*/ 148927 h 391593"/>
              <a:gd name="connsiteX8" fmla="*/ 152633 w 1007576"/>
              <a:gd name="connsiteY8" fmla="*/ 329902 h 391593"/>
              <a:gd name="connsiteX9" fmla="*/ 666983 w 1007576"/>
              <a:gd name="connsiteY9" fmla="*/ 183852 h 391593"/>
              <a:gd name="connsiteX10" fmla="*/ 222483 w 1007576"/>
              <a:gd name="connsiteY10" fmla="*/ 361652 h 391593"/>
              <a:gd name="connsiteX11" fmla="*/ 393933 w 1007576"/>
              <a:gd name="connsiteY11" fmla="*/ 291802 h 391593"/>
              <a:gd name="connsiteX12" fmla="*/ 6583 w 1007576"/>
              <a:gd name="connsiteY12" fmla="*/ 387052 h 391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7576" h="391593">
                <a:moveTo>
                  <a:pt x="6583" y="387052"/>
                </a:moveTo>
                <a:cubicBezTo>
                  <a:pt x="70083" y="357948"/>
                  <a:pt x="609304" y="181206"/>
                  <a:pt x="774933" y="117177"/>
                </a:cubicBezTo>
                <a:cubicBezTo>
                  <a:pt x="940562" y="53148"/>
                  <a:pt x="970196" y="16106"/>
                  <a:pt x="1000358" y="2877"/>
                </a:cubicBezTo>
                <a:cubicBezTo>
                  <a:pt x="1030520" y="-10352"/>
                  <a:pt x="956437" y="25631"/>
                  <a:pt x="955908" y="37802"/>
                </a:cubicBezTo>
                <a:cubicBezTo>
                  <a:pt x="955379" y="49973"/>
                  <a:pt x="1005650" y="68494"/>
                  <a:pt x="997183" y="75902"/>
                </a:cubicBezTo>
                <a:cubicBezTo>
                  <a:pt x="988716" y="83310"/>
                  <a:pt x="969137" y="62144"/>
                  <a:pt x="905108" y="82252"/>
                </a:cubicBezTo>
                <a:cubicBezTo>
                  <a:pt x="841079" y="102360"/>
                  <a:pt x="646345" y="185440"/>
                  <a:pt x="613008" y="196552"/>
                </a:cubicBezTo>
                <a:cubicBezTo>
                  <a:pt x="579671" y="207664"/>
                  <a:pt x="781812" y="126702"/>
                  <a:pt x="705083" y="148927"/>
                </a:cubicBezTo>
                <a:cubicBezTo>
                  <a:pt x="628354" y="171152"/>
                  <a:pt x="158983" y="324081"/>
                  <a:pt x="152633" y="329902"/>
                </a:cubicBezTo>
                <a:cubicBezTo>
                  <a:pt x="146283" y="335723"/>
                  <a:pt x="655341" y="178560"/>
                  <a:pt x="666983" y="183852"/>
                </a:cubicBezTo>
                <a:cubicBezTo>
                  <a:pt x="678625" y="189144"/>
                  <a:pt x="267991" y="343660"/>
                  <a:pt x="222483" y="361652"/>
                </a:cubicBezTo>
                <a:cubicBezTo>
                  <a:pt x="176975" y="379644"/>
                  <a:pt x="428858" y="287569"/>
                  <a:pt x="393933" y="291802"/>
                </a:cubicBezTo>
                <a:cubicBezTo>
                  <a:pt x="359008" y="296035"/>
                  <a:pt x="-56917" y="416156"/>
                  <a:pt x="6583" y="387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75EE7CA4-3E22-D984-4EF2-5901DC96DF96}"/>
              </a:ext>
            </a:extLst>
          </p:cNvPr>
          <p:cNvSpPr/>
          <p:nvPr/>
        </p:nvSpPr>
        <p:spPr>
          <a:xfrm>
            <a:off x="7774655" y="8672631"/>
            <a:ext cx="78221" cy="455454"/>
          </a:xfrm>
          <a:custGeom>
            <a:avLst/>
            <a:gdLst>
              <a:gd name="connsiteX0" fmla="*/ 23145 w 78221"/>
              <a:gd name="connsiteY0" fmla="*/ 1469 h 455454"/>
              <a:gd name="connsiteX1" fmla="*/ 920 w 78221"/>
              <a:gd name="connsiteY1" fmla="*/ 134819 h 455454"/>
              <a:gd name="connsiteX2" fmla="*/ 35845 w 78221"/>
              <a:gd name="connsiteY2" fmla="*/ 239594 h 455454"/>
              <a:gd name="connsiteX3" fmla="*/ 23145 w 78221"/>
              <a:gd name="connsiteY3" fmla="*/ 217369 h 455454"/>
              <a:gd name="connsiteX4" fmla="*/ 77120 w 78221"/>
              <a:gd name="connsiteY4" fmla="*/ 452319 h 455454"/>
              <a:gd name="connsiteX5" fmla="*/ 54895 w 78221"/>
              <a:gd name="connsiteY5" fmla="*/ 344369 h 455454"/>
              <a:gd name="connsiteX6" fmla="*/ 920 w 78221"/>
              <a:gd name="connsiteY6" fmla="*/ 226894 h 455454"/>
              <a:gd name="connsiteX7" fmla="*/ 23145 w 78221"/>
              <a:gd name="connsiteY7" fmla="*/ 1469 h 45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21" h="455454">
                <a:moveTo>
                  <a:pt x="23145" y="1469"/>
                </a:moveTo>
                <a:cubicBezTo>
                  <a:pt x="23145" y="-13877"/>
                  <a:pt x="-1197" y="95132"/>
                  <a:pt x="920" y="134819"/>
                </a:cubicBezTo>
                <a:cubicBezTo>
                  <a:pt x="3037" y="174506"/>
                  <a:pt x="32141" y="225836"/>
                  <a:pt x="35845" y="239594"/>
                </a:cubicBezTo>
                <a:cubicBezTo>
                  <a:pt x="39549" y="253352"/>
                  <a:pt x="16266" y="181915"/>
                  <a:pt x="23145" y="217369"/>
                </a:cubicBezTo>
                <a:cubicBezTo>
                  <a:pt x="30024" y="252823"/>
                  <a:pt x="71828" y="431153"/>
                  <a:pt x="77120" y="452319"/>
                </a:cubicBezTo>
                <a:cubicBezTo>
                  <a:pt x="82412" y="473485"/>
                  <a:pt x="67595" y="381940"/>
                  <a:pt x="54895" y="344369"/>
                </a:cubicBezTo>
                <a:cubicBezTo>
                  <a:pt x="42195" y="306798"/>
                  <a:pt x="7270" y="281927"/>
                  <a:pt x="920" y="226894"/>
                </a:cubicBezTo>
                <a:cubicBezTo>
                  <a:pt x="-5430" y="171861"/>
                  <a:pt x="23145" y="16815"/>
                  <a:pt x="23145" y="1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E6BC34E1-7400-3C3B-4A55-394EF77F5EB9}"/>
              </a:ext>
            </a:extLst>
          </p:cNvPr>
          <p:cNvSpPr/>
          <p:nvPr/>
        </p:nvSpPr>
        <p:spPr>
          <a:xfrm>
            <a:off x="7641807" y="8674094"/>
            <a:ext cx="130593" cy="464382"/>
          </a:xfrm>
          <a:custGeom>
            <a:avLst/>
            <a:gdLst>
              <a:gd name="connsiteX0" fmla="*/ 130593 w 130593"/>
              <a:gd name="connsiteY0" fmla="*/ 6 h 464382"/>
              <a:gd name="connsiteX1" fmla="*/ 41693 w 130593"/>
              <a:gd name="connsiteY1" fmla="*/ 66681 h 464382"/>
              <a:gd name="connsiteX2" fmla="*/ 44868 w 130593"/>
              <a:gd name="connsiteY2" fmla="*/ 203206 h 464382"/>
              <a:gd name="connsiteX3" fmla="*/ 41693 w 130593"/>
              <a:gd name="connsiteY3" fmla="*/ 161931 h 464382"/>
              <a:gd name="connsiteX4" fmla="*/ 95668 w 130593"/>
              <a:gd name="connsiteY4" fmla="*/ 400056 h 464382"/>
              <a:gd name="connsiteX5" fmla="*/ 82968 w 130593"/>
              <a:gd name="connsiteY5" fmla="*/ 460381 h 464382"/>
              <a:gd name="connsiteX6" fmla="*/ 57568 w 130593"/>
              <a:gd name="connsiteY6" fmla="*/ 314331 h 464382"/>
              <a:gd name="connsiteX7" fmla="*/ 418 w 130593"/>
              <a:gd name="connsiteY7" fmla="*/ 107956 h 464382"/>
              <a:gd name="connsiteX8" fmla="*/ 32168 w 130593"/>
              <a:gd name="connsiteY8" fmla="*/ 155581 h 464382"/>
              <a:gd name="connsiteX9" fmla="*/ 41693 w 130593"/>
              <a:gd name="connsiteY9" fmla="*/ 69856 h 464382"/>
              <a:gd name="connsiteX10" fmla="*/ 130593 w 130593"/>
              <a:gd name="connsiteY10" fmla="*/ 6 h 46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593" h="464382">
                <a:moveTo>
                  <a:pt x="130593" y="6"/>
                </a:moveTo>
                <a:cubicBezTo>
                  <a:pt x="130593" y="-523"/>
                  <a:pt x="55981" y="32814"/>
                  <a:pt x="41693" y="66681"/>
                </a:cubicBezTo>
                <a:cubicBezTo>
                  <a:pt x="27405" y="100548"/>
                  <a:pt x="44868" y="187331"/>
                  <a:pt x="44868" y="203206"/>
                </a:cubicBezTo>
                <a:cubicBezTo>
                  <a:pt x="44868" y="219081"/>
                  <a:pt x="33226" y="129123"/>
                  <a:pt x="41693" y="161931"/>
                </a:cubicBezTo>
                <a:cubicBezTo>
                  <a:pt x="50160" y="194739"/>
                  <a:pt x="88789" y="350314"/>
                  <a:pt x="95668" y="400056"/>
                </a:cubicBezTo>
                <a:cubicBezTo>
                  <a:pt x="102547" y="449798"/>
                  <a:pt x="89318" y="474669"/>
                  <a:pt x="82968" y="460381"/>
                </a:cubicBezTo>
                <a:cubicBezTo>
                  <a:pt x="76618" y="446093"/>
                  <a:pt x="71326" y="373069"/>
                  <a:pt x="57568" y="314331"/>
                </a:cubicBezTo>
                <a:cubicBezTo>
                  <a:pt x="43810" y="255594"/>
                  <a:pt x="4651" y="134414"/>
                  <a:pt x="418" y="107956"/>
                </a:cubicBezTo>
                <a:cubicBezTo>
                  <a:pt x="-3815" y="81498"/>
                  <a:pt x="25289" y="161931"/>
                  <a:pt x="32168" y="155581"/>
                </a:cubicBezTo>
                <a:cubicBezTo>
                  <a:pt x="39047" y="149231"/>
                  <a:pt x="26876" y="95785"/>
                  <a:pt x="41693" y="69856"/>
                </a:cubicBezTo>
                <a:cubicBezTo>
                  <a:pt x="56510" y="43927"/>
                  <a:pt x="130593" y="535"/>
                  <a:pt x="130593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A7662972-4C48-F089-6E2D-9D3F75CA4279}"/>
              </a:ext>
            </a:extLst>
          </p:cNvPr>
          <p:cNvSpPr/>
          <p:nvPr/>
        </p:nvSpPr>
        <p:spPr>
          <a:xfrm>
            <a:off x="7177495" y="7705591"/>
            <a:ext cx="351188" cy="980205"/>
          </a:xfrm>
          <a:custGeom>
            <a:avLst/>
            <a:gdLst>
              <a:gd name="connsiteX0" fmla="*/ 350430 w 351188"/>
              <a:gd name="connsiteY0" fmla="*/ 134 h 980205"/>
              <a:gd name="connsiteX1" fmla="*/ 220255 w 351188"/>
              <a:gd name="connsiteY1" fmla="*/ 403359 h 980205"/>
              <a:gd name="connsiteX2" fmla="*/ 255180 w 351188"/>
              <a:gd name="connsiteY2" fmla="*/ 384309 h 980205"/>
              <a:gd name="connsiteX3" fmla="*/ 128180 w 351188"/>
              <a:gd name="connsiteY3" fmla="*/ 736734 h 980205"/>
              <a:gd name="connsiteX4" fmla="*/ 93255 w 351188"/>
              <a:gd name="connsiteY4" fmla="*/ 882784 h 980205"/>
              <a:gd name="connsiteX5" fmla="*/ 121830 w 351188"/>
              <a:gd name="connsiteY5" fmla="*/ 978034 h 980205"/>
              <a:gd name="connsiteX6" fmla="*/ 74205 w 351188"/>
              <a:gd name="connsiteY6" fmla="*/ 949459 h 980205"/>
              <a:gd name="connsiteX7" fmla="*/ 1180 w 351188"/>
              <a:gd name="connsiteY7" fmla="*/ 949459 h 980205"/>
              <a:gd name="connsiteX8" fmla="*/ 137705 w 351188"/>
              <a:gd name="connsiteY8" fmla="*/ 651009 h 980205"/>
              <a:gd name="connsiteX9" fmla="*/ 210730 w 351188"/>
              <a:gd name="connsiteY9" fmla="*/ 336684 h 980205"/>
              <a:gd name="connsiteX10" fmla="*/ 150405 w 351188"/>
              <a:gd name="connsiteY10" fmla="*/ 450984 h 980205"/>
              <a:gd name="connsiteX11" fmla="*/ 350430 w 351188"/>
              <a:gd name="connsiteY11" fmla="*/ 134 h 98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188" h="980205">
                <a:moveTo>
                  <a:pt x="350430" y="134"/>
                </a:moveTo>
                <a:cubicBezTo>
                  <a:pt x="362072" y="-7804"/>
                  <a:pt x="236130" y="339330"/>
                  <a:pt x="220255" y="403359"/>
                </a:cubicBezTo>
                <a:cubicBezTo>
                  <a:pt x="204380" y="467388"/>
                  <a:pt x="270526" y="328747"/>
                  <a:pt x="255180" y="384309"/>
                </a:cubicBezTo>
                <a:cubicBezTo>
                  <a:pt x="239834" y="439871"/>
                  <a:pt x="155168" y="653655"/>
                  <a:pt x="128180" y="736734"/>
                </a:cubicBezTo>
                <a:cubicBezTo>
                  <a:pt x="101192" y="819813"/>
                  <a:pt x="94313" y="842567"/>
                  <a:pt x="93255" y="882784"/>
                </a:cubicBezTo>
                <a:cubicBezTo>
                  <a:pt x="92197" y="923001"/>
                  <a:pt x="125005" y="966921"/>
                  <a:pt x="121830" y="978034"/>
                </a:cubicBezTo>
                <a:cubicBezTo>
                  <a:pt x="118655" y="989147"/>
                  <a:pt x="94313" y="954221"/>
                  <a:pt x="74205" y="949459"/>
                </a:cubicBezTo>
                <a:cubicBezTo>
                  <a:pt x="54097" y="944697"/>
                  <a:pt x="-9403" y="999201"/>
                  <a:pt x="1180" y="949459"/>
                </a:cubicBezTo>
                <a:cubicBezTo>
                  <a:pt x="11763" y="899717"/>
                  <a:pt x="102780" y="753138"/>
                  <a:pt x="137705" y="651009"/>
                </a:cubicBezTo>
                <a:cubicBezTo>
                  <a:pt x="172630" y="548880"/>
                  <a:pt x="208613" y="370021"/>
                  <a:pt x="210730" y="336684"/>
                </a:cubicBezTo>
                <a:cubicBezTo>
                  <a:pt x="212847" y="303347"/>
                  <a:pt x="125534" y="509192"/>
                  <a:pt x="150405" y="450984"/>
                </a:cubicBezTo>
                <a:cubicBezTo>
                  <a:pt x="175276" y="392776"/>
                  <a:pt x="338788" y="8072"/>
                  <a:pt x="350430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33AA53C8-AFAF-E551-A440-8D34A7BC53C6}"/>
              </a:ext>
            </a:extLst>
          </p:cNvPr>
          <p:cNvSpPr/>
          <p:nvPr/>
        </p:nvSpPr>
        <p:spPr>
          <a:xfrm>
            <a:off x="6747850" y="8680039"/>
            <a:ext cx="453104" cy="1241747"/>
          </a:xfrm>
          <a:custGeom>
            <a:avLst/>
            <a:gdLst>
              <a:gd name="connsiteX0" fmla="*/ 453050 w 453104"/>
              <a:gd name="connsiteY0" fmla="*/ 411 h 1241747"/>
              <a:gd name="connsiteX1" fmla="*/ 287950 w 453104"/>
              <a:gd name="connsiteY1" fmla="*/ 311561 h 1241747"/>
              <a:gd name="connsiteX2" fmla="*/ 281600 w 453104"/>
              <a:gd name="connsiteY2" fmla="*/ 384586 h 1241747"/>
              <a:gd name="connsiteX3" fmla="*/ 354625 w 453104"/>
              <a:gd name="connsiteY3" fmla="*/ 311561 h 1241747"/>
              <a:gd name="connsiteX4" fmla="*/ 195875 w 453104"/>
              <a:gd name="connsiteY4" fmla="*/ 657636 h 1241747"/>
              <a:gd name="connsiteX5" fmla="*/ 167300 w 453104"/>
              <a:gd name="connsiteY5" fmla="*/ 873536 h 1241747"/>
              <a:gd name="connsiteX6" fmla="*/ 2200 w 453104"/>
              <a:gd name="connsiteY6" fmla="*/ 1238661 h 1241747"/>
              <a:gd name="connsiteX7" fmla="*/ 87925 w 453104"/>
              <a:gd name="connsiteY7" fmla="*/ 1003711 h 1241747"/>
              <a:gd name="connsiteX8" fmla="*/ 303825 w 453104"/>
              <a:gd name="connsiteY8" fmla="*/ 263936 h 1241747"/>
              <a:gd name="connsiteX9" fmla="*/ 453050 w 453104"/>
              <a:gd name="connsiteY9" fmla="*/ 411 h 124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104" h="1241747">
                <a:moveTo>
                  <a:pt x="453050" y="411"/>
                </a:moveTo>
                <a:cubicBezTo>
                  <a:pt x="450404" y="8348"/>
                  <a:pt x="316525" y="247532"/>
                  <a:pt x="287950" y="311561"/>
                </a:cubicBezTo>
                <a:cubicBezTo>
                  <a:pt x="259375" y="375590"/>
                  <a:pt x="270488" y="384586"/>
                  <a:pt x="281600" y="384586"/>
                </a:cubicBezTo>
                <a:cubicBezTo>
                  <a:pt x="292712" y="384586"/>
                  <a:pt x="368912" y="266053"/>
                  <a:pt x="354625" y="311561"/>
                </a:cubicBezTo>
                <a:cubicBezTo>
                  <a:pt x="340337" y="357069"/>
                  <a:pt x="227096" y="563974"/>
                  <a:pt x="195875" y="657636"/>
                </a:cubicBezTo>
                <a:cubicBezTo>
                  <a:pt x="164654" y="751298"/>
                  <a:pt x="199579" y="776699"/>
                  <a:pt x="167300" y="873536"/>
                </a:cubicBezTo>
                <a:cubicBezTo>
                  <a:pt x="135021" y="970373"/>
                  <a:pt x="15429" y="1216965"/>
                  <a:pt x="2200" y="1238661"/>
                </a:cubicBezTo>
                <a:cubicBezTo>
                  <a:pt x="-11029" y="1260357"/>
                  <a:pt x="37654" y="1166165"/>
                  <a:pt x="87925" y="1003711"/>
                </a:cubicBezTo>
                <a:cubicBezTo>
                  <a:pt x="138196" y="841257"/>
                  <a:pt x="245617" y="427978"/>
                  <a:pt x="303825" y="263936"/>
                </a:cubicBezTo>
                <a:cubicBezTo>
                  <a:pt x="362033" y="99894"/>
                  <a:pt x="455696" y="-7526"/>
                  <a:pt x="453050" y="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2771530F-F81E-9183-8715-B92A5EDB5480}"/>
              </a:ext>
            </a:extLst>
          </p:cNvPr>
          <p:cNvSpPr/>
          <p:nvPr/>
        </p:nvSpPr>
        <p:spPr>
          <a:xfrm>
            <a:off x="6430337" y="9485103"/>
            <a:ext cx="484863" cy="1231412"/>
          </a:xfrm>
          <a:custGeom>
            <a:avLst/>
            <a:gdLst>
              <a:gd name="connsiteX0" fmla="*/ 484813 w 484863"/>
              <a:gd name="connsiteY0" fmla="*/ 4972 h 1231412"/>
              <a:gd name="connsiteX1" fmla="*/ 300663 w 484863"/>
              <a:gd name="connsiteY1" fmla="*/ 528847 h 1231412"/>
              <a:gd name="connsiteX2" fmla="*/ 126038 w 484863"/>
              <a:gd name="connsiteY2" fmla="*/ 909847 h 1231412"/>
              <a:gd name="connsiteX3" fmla="*/ 5388 w 484863"/>
              <a:gd name="connsiteY3" fmla="*/ 1224172 h 1231412"/>
              <a:gd name="connsiteX4" fmla="*/ 56188 w 484863"/>
              <a:gd name="connsiteY4" fmla="*/ 1049547 h 1231412"/>
              <a:gd name="connsiteX5" fmla="*/ 360988 w 484863"/>
              <a:gd name="connsiteY5" fmla="*/ 195472 h 1231412"/>
              <a:gd name="connsiteX6" fmla="*/ 319713 w 484863"/>
              <a:gd name="connsiteY6" fmla="*/ 262147 h 1231412"/>
              <a:gd name="connsiteX7" fmla="*/ 484813 w 484863"/>
              <a:gd name="connsiteY7" fmla="*/ 4972 h 123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863" h="1231412">
                <a:moveTo>
                  <a:pt x="484813" y="4972"/>
                </a:moveTo>
                <a:cubicBezTo>
                  <a:pt x="481638" y="49422"/>
                  <a:pt x="360459" y="378035"/>
                  <a:pt x="300663" y="528847"/>
                </a:cubicBezTo>
                <a:cubicBezTo>
                  <a:pt x="240867" y="679660"/>
                  <a:pt x="175250" y="793960"/>
                  <a:pt x="126038" y="909847"/>
                </a:cubicBezTo>
                <a:cubicBezTo>
                  <a:pt x="76825" y="1025735"/>
                  <a:pt x="17030" y="1200889"/>
                  <a:pt x="5388" y="1224172"/>
                </a:cubicBezTo>
                <a:cubicBezTo>
                  <a:pt x="-6254" y="1247455"/>
                  <a:pt x="-3079" y="1220997"/>
                  <a:pt x="56188" y="1049547"/>
                </a:cubicBezTo>
                <a:cubicBezTo>
                  <a:pt x="115455" y="878097"/>
                  <a:pt x="317067" y="326705"/>
                  <a:pt x="360988" y="195472"/>
                </a:cubicBezTo>
                <a:cubicBezTo>
                  <a:pt x="404909" y="64239"/>
                  <a:pt x="299605" y="296543"/>
                  <a:pt x="319713" y="262147"/>
                </a:cubicBezTo>
                <a:cubicBezTo>
                  <a:pt x="339821" y="227751"/>
                  <a:pt x="487988" y="-39478"/>
                  <a:pt x="484813" y="49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F8869C22-1DB6-5A0D-9506-C5EDFE929080}"/>
              </a:ext>
            </a:extLst>
          </p:cNvPr>
          <p:cNvSpPr/>
          <p:nvPr/>
        </p:nvSpPr>
        <p:spPr>
          <a:xfrm>
            <a:off x="7627924" y="10220483"/>
            <a:ext cx="128645" cy="1553346"/>
          </a:xfrm>
          <a:custGeom>
            <a:avLst/>
            <a:gdLst>
              <a:gd name="connsiteX0" fmla="*/ 11126 w 128645"/>
              <a:gd name="connsiteY0" fmla="*/ 50642 h 1553346"/>
              <a:gd name="connsiteX1" fmla="*/ 11126 w 128645"/>
              <a:gd name="connsiteY1" fmla="*/ 123667 h 1553346"/>
              <a:gd name="connsiteX2" fmla="*/ 93676 w 128645"/>
              <a:gd name="connsiteY2" fmla="*/ 736442 h 1553346"/>
              <a:gd name="connsiteX3" fmla="*/ 119076 w 128645"/>
              <a:gd name="connsiteY3" fmla="*/ 1514317 h 1553346"/>
              <a:gd name="connsiteX4" fmla="*/ 128601 w 128645"/>
              <a:gd name="connsiteY4" fmla="*/ 1346042 h 1553346"/>
              <a:gd name="connsiteX5" fmla="*/ 115901 w 128645"/>
              <a:gd name="connsiteY5" fmla="*/ 561817 h 1553346"/>
              <a:gd name="connsiteX6" fmla="*/ 106376 w 128645"/>
              <a:gd name="connsiteY6" fmla="*/ 717392 h 1553346"/>
              <a:gd name="connsiteX7" fmla="*/ 11126 w 128645"/>
              <a:gd name="connsiteY7" fmla="*/ 50642 h 155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645" h="1553346">
                <a:moveTo>
                  <a:pt x="11126" y="50642"/>
                </a:moveTo>
                <a:cubicBezTo>
                  <a:pt x="-4749" y="-48312"/>
                  <a:pt x="-2632" y="9367"/>
                  <a:pt x="11126" y="123667"/>
                </a:cubicBezTo>
                <a:cubicBezTo>
                  <a:pt x="24884" y="237967"/>
                  <a:pt x="75684" y="504667"/>
                  <a:pt x="93676" y="736442"/>
                </a:cubicBezTo>
                <a:cubicBezTo>
                  <a:pt x="111668" y="968217"/>
                  <a:pt x="113255" y="1412717"/>
                  <a:pt x="119076" y="1514317"/>
                </a:cubicBezTo>
                <a:cubicBezTo>
                  <a:pt x="124897" y="1615917"/>
                  <a:pt x="129130" y="1504792"/>
                  <a:pt x="128601" y="1346042"/>
                </a:cubicBezTo>
                <a:cubicBezTo>
                  <a:pt x="128072" y="1187292"/>
                  <a:pt x="119605" y="666592"/>
                  <a:pt x="115901" y="561817"/>
                </a:cubicBezTo>
                <a:cubicBezTo>
                  <a:pt x="112197" y="457042"/>
                  <a:pt x="122251" y="803117"/>
                  <a:pt x="106376" y="717392"/>
                </a:cubicBezTo>
                <a:cubicBezTo>
                  <a:pt x="90501" y="631667"/>
                  <a:pt x="27001" y="149596"/>
                  <a:pt x="11126" y="506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C3DDFE35-89E8-4A24-4C51-604E89F1AAEA}"/>
              </a:ext>
            </a:extLst>
          </p:cNvPr>
          <p:cNvSpPr/>
          <p:nvPr/>
        </p:nvSpPr>
        <p:spPr>
          <a:xfrm>
            <a:off x="8149945" y="6921214"/>
            <a:ext cx="283488" cy="1033875"/>
          </a:xfrm>
          <a:custGeom>
            <a:avLst/>
            <a:gdLst>
              <a:gd name="connsiteX0" fmla="*/ 282855 w 283488"/>
              <a:gd name="connsiteY0" fmla="*/ 286 h 1033875"/>
              <a:gd name="connsiteX1" fmla="*/ 193955 w 283488"/>
              <a:gd name="connsiteY1" fmla="*/ 235236 h 1033875"/>
              <a:gd name="connsiteX2" fmla="*/ 114580 w 283488"/>
              <a:gd name="connsiteY2" fmla="*/ 628936 h 1033875"/>
              <a:gd name="connsiteX3" fmla="*/ 139980 w 283488"/>
              <a:gd name="connsiteY3" fmla="*/ 562261 h 1033875"/>
              <a:gd name="connsiteX4" fmla="*/ 44730 w 283488"/>
              <a:gd name="connsiteY4" fmla="*/ 895636 h 1033875"/>
              <a:gd name="connsiteX5" fmla="*/ 280 w 283488"/>
              <a:gd name="connsiteY5" fmla="*/ 1025811 h 1033875"/>
              <a:gd name="connsiteX6" fmla="*/ 63780 w 283488"/>
              <a:gd name="connsiteY6" fmla="*/ 682911 h 1033875"/>
              <a:gd name="connsiteX7" fmla="*/ 184430 w 283488"/>
              <a:gd name="connsiteY7" fmla="*/ 114586 h 1033875"/>
              <a:gd name="connsiteX8" fmla="*/ 146330 w 283488"/>
              <a:gd name="connsiteY8" fmla="*/ 279686 h 1033875"/>
              <a:gd name="connsiteX9" fmla="*/ 282855 w 283488"/>
              <a:gd name="connsiteY9" fmla="*/ 286 h 103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488" h="1033875">
                <a:moveTo>
                  <a:pt x="282855" y="286"/>
                </a:moveTo>
                <a:cubicBezTo>
                  <a:pt x="290793" y="-7122"/>
                  <a:pt x="222001" y="130461"/>
                  <a:pt x="193955" y="235236"/>
                </a:cubicBezTo>
                <a:cubicBezTo>
                  <a:pt x="165909" y="340011"/>
                  <a:pt x="123576" y="574432"/>
                  <a:pt x="114580" y="628936"/>
                </a:cubicBezTo>
                <a:cubicBezTo>
                  <a:pt x="105584" y="683440"/>
                  <a:pt x="151622" y="517811"/>
                  <a:pt x="139980" y="562261"/>
                </a:cubicBezTo>
                <a:cubicBezTo>
                  <a:pt x="128338" y="606711"/>
                  <a:pt x="68013" y="818378"/>
                  <a:pt x="44730" y="895636"/>
                </a:cubicBezTo>
                <a:cubicBezTo>
                  <a:pt x="21447" y="972894"/>
                  <a:pt x="-2895" y="1061265"/>
                  <a:pt x="280" y="1025811"/>
                </a:cubicBezTo>
                <a:cubicBezTo>
                  <a:pt x="3455" y="990357"/>
                  <a:pt x="33088" y="834782"/>
                  <a:pt x="63780" y="682911"/>
                </a:cubicBezTo>
                <a:cubicBezTo>
                  <a:pt x="94472" y="531040"/>
                  <a:pt x="170672" y="181790"/>
                  <a:pt x="184430" y="114586"/>
                </a:cubicBezTo>
                <a:cubicBezTo>
                  <a:pt x="198188" y="47382"/>
                  <a:pt x="133630" y="292915"/>
                  <a:pt x="146330" y="279686"/>
                </a:cubicBezTo>
                <a:cubicBezTo>
                  <a:pt x="159030" y="266457"/>
                  <a:pt x="274917" y="7694"/>
                  <a:pt x="282855" y="2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ECBD593D-2205-47E1-20E6-0563B23BC3AA}"/>
              </a:ext>
            </a:extLst>
          </p:cNvPr>
          <p:cNvSpPr/>
          <p:nvPr/>
        </p:nvSpPr>
        <p:spPr>
          <a:xfrm>
            <a:off x="7918432" y="8094774"/>
            <a:ext cx="231934" cy="777231"/>
          </a:xfrm>
          <a:custGeom>
            <a:avLst/>
            <a:gdLst>
              <a:gd name="connsiteX0" fmla="*/ 231793 w 231934"/>
              <a:gd name="connsiteY0" fmla="*/ 1476 h 777231"/>
              <a:gd name="connsiteX1" fmla="*/ 38118 w 231934"/>
              <a:gd name="connsiteY1" fmla="*/ 382476 h 777231"/>
              <a:gd name="connsiteX2" fmla="*/ 12718 w 231934"/>
              <a:gd name="connsiteY2" fmla="*/ 439626 h 777231"/>
              <a:gd name="connsiteX3" fmla="*/ 104793 w 231934"/>
              <a:gd name="connsiteY3" fmla="*/ 379301 h 777231"/>
              <a:gd name="connsiteX4" fmla="*/ 25418 w 231934"/>
              <a:gd name="connsiteY4" fmla="*/ 480901 h 777231"/>
              <a:gd name="connsiteX5" fmla="*/ 18 w 231934"/>
              <a:gd name="connsiteY5" fmla="*/ 776176 h 777231"/>
              <a:gd name="connsiteX6" fmla="*/ 22243 w 231934"/>
              <a:gd name="connsiteY6" fmla="*/ 566626 h 777231"/>
              <a:gd name="connsiteX7" fmla="*/ 69868 w 231934"/>
              <a:gd name="connsiteY7" fmla="*/ 236426 h 777231"/>
              <a:gd name="connsiteX8" fmla="*/ 69868 w 231934"/>
              <a:gd name="connsiteY8" fmla="*/ 249126 h 777231"/>
              <a:gd name="connsiteX9" fmla="*/ 231793 w 231934"/>
              <a:gd name="connsiteY9" fmla="*/ 1476 h 777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934" h="777231">
                <a:moveTo>
                  <a:pt x="231793" y="1476"/>
                </a:moveTo>
                <a:cubicBezTo>
                  <a:pt x="226501" y="23701"/>
                  <a:pt x="74630" y="309451"/>
                  <a:pt x="38118" y="382476"/>
                </a:cubicBezTo>
                <a:cubicBezTo>
                  <a:pt x="1606" y="455501"/>
                  <a:pt x="1606" y="440155"/>
                  <a:pt x="12718" y="439626"/>
                </a:cubicBezTo>
                <a:cubicBezTo>
                  <a:pt x="23830" y="439097"/>
                  <a:pt x="102676" y="372422"/>
                  <a:pt x="104793" y="379301"/>
                </a:cubicBezTo>
                <a:cubicBezTo>
                  <a:pt x="106910" y="386180"/>
                  <a:pt x="42880" y="414755"/>
                  <a:pt x="25418" y="480901"/>
                </a:cubicBezTo>
                <a:cubicBezTo>
                  <a:pt x="7955" y="547047"/>
                  <a:pt x="547" y="761889"/>
                  <a:pt x="18" y="776176"/>
                </a:cubicBezTo>
                <a:cubicBezTo>
                  <a:pt x="-511" y="790464"/>
                  <a:pt x="10601" y="656584"/>
                  <a:pt x="22243" y="566626"/>
                </a:cubicBezTo>
                <a:cubicBezTo>
                  <a:pt x="33885" y="476668"/>
                  <a:pt x="61930" y="289343"/>
                  <a:pt x="69868" y="236426"/>
                </a:cubicBezTo>
                <a:cubicBezTo>
                  <a:pt x="77806" y="183509"/>
                  <a:pt x="47114" y="283522"/>
                  <a:pt x="69868" y="249126"/>
                </a:cubicBezTo>
                <a:cubicBezTo>
                  <a:pt x="92622" y="214730"/>
                  <a:pt x="237085" y="-20749"/>
                  <a:pt x="231793" y="14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5B0B08BC-DE62-7243-5224-26D70E00BE05}"/>
              </a:ext>
            </a:extLst>
          </p:cNvPr>
          <p:cNvSpPr/>
          <p:nvPr/>
        </p:nvSpPr>
        <p:spPr>
          <a:xfrm>
            <a:off x="8110354" y="7487073"/>
            <a:ext cx="443176" cy="1011920"/>
          </a:xfrm>
          <a:custGeom>
            <a:avLst/>
            <a:gdLst>
              <a:gd name="connsiteX0" fmla="*/ 443096 w 443176"/>
              <a:gd name="connsiteY0" fmla="*/ 2752 h 1011920"/>
              <a:gd name="connsiteX1" fmla="*/ 204971 w 443176"/>
              <a:gd name="connsiteY1" fmla="*/ 513927 h 1011920"/>
              <a:gd name="connsiteX2" fmla="*/ 1771 w 443176"/>
              <a:gd name="connsiteY2" fmla="*/ 1009227 h 1011920"/>
              <a:gd name="connsiteX3" fmla="*/ 112896 w 443176"/>
              <a:gd name="connsiteY3" fmla="*/ 694902 h 1011920"/>
              <a:gd name="connsiteX4" fmla="*/ 230371 w 443176"/>
              <a:gd name="connsiteY4" fmla="*/ 326602 h 1011920"/>
              <a:gd name="connsiteX5" fmla="*/ 443096 w 443176"/>
              <a:gd name="connsiteY5" fmla="*/ 2752 h 1011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76" h="1011920">
                <a:moveTo>
                  <a:pt x="443096" y="2752"/>
                </a:moveTo>
                <a:cubicBezTo>
                  <a:pt x="438863" y="33973"/>
                  <a:pt x="278525" y="346181"/>
                  <a:pt x="204971" y="513927"/>
                </a:cubicBezTo>
                <a:cubicBezTo>
                  <a:pt x="131417" y="681673"/>
                  <a:pt x="17117" y="979065"/>
                  <a:pt x="1771" y="1009227"/>
                </a:cubicBezTo>
                <a:cubicBezTo>
                  <a:pt x="-13575" y="1039390"/>
                  <a:pt x="74796" y="808673"/>
                  <a:pt x="112896" y="694902"/>
                </a:cubicBezTo>
                <a:cubicBezTo>
                  <a:pt x="150996" y="581131"/>
                  <a:pt x="176396" y="439314"/>
                  <a:pt x="230371" y="326602"/>
                </a:cubicBezTo>
                <a:cubicBezTo>
                  <a:pt x="284346" y="213890"/>
                  <a:pt x="447329" y="-28469"/>
                  <a:pt x="443096" y="2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88ABC8E0-7362-C432-D909-D92A4B8C24AE}"/>
              </a:ext>
            </a:extLst>
          </p:cNvPr>
          <p:cNvSpPr/>
          <p:nvPr/>
        </p:nvSpPr>
        <p:spPr>
          <a:xfrm>
            <a:off x="7911039" y="8836296"/>
            <a:ext cx="293231" cy="1616585"/>
          </a:xfrm>
          <a:custGeom>
            <a:avLst/>
            <a:gdLst>
              <a:gd name="connsiteX0" fmla="*/ 26461 w 293231"/>
              <a:gd name="connsiteY0" fmla="*/ 69579 h 1616585"/>
              <a:gd name="connsiteX1" fmla="*/ 10586 w 293231"/>
              <a:gd name="connsiteY1" fmla="*/ 123554 h 1616585"/>
              <a:gd name="connsiteX2" fmla="*/ 26461 w 293231"/>
              <a:gd name="connsiteY2" fmla="*/ 533129 h 1616585"/>
              <a:gd name="connsiteX3" fmla="*/ 42336 w 293231"/>
              <a:gd name="connsiteY3" fmla="*/ 491854 h 1616585"/>
              <a:gd name="connsiteX4" fmla="*/ 293161 w 293231"/>
              <a:gd name="connsiteY4" fmla="*/ 469629 h 1616585"/>
              <a:gd name="connsiteX5" fmla="*/ 67736 w 293231"/>
              <a:gd name="connsiteY5" fmla="*/ 577579 h 1616585"/>
              <a:gd name="connsiteX6" fmla="*/ 35986 w 293231"/>
              <a:gd name="connsiteY6" fmla="*/ 736329 h 1616585"/>
              <a:gd name="connsiteX7" fmla="*/ 207436 w 293231"/>
              <a:gd name="connsiteY7" fmla="*/ 663304 h 1616585"/>
              <a:gd name="connsiteX8" fmla="*/ 13761 w 293231"/>
              <a:gd name="connsiteY8" fmla="*/ 885554 h 1616585"/>
              <a:gd name="connsiteX9" fmla="*/ 23286 w 293231"/>
              <a:gd name="connsiteY9" fmla="*/ 1091929 h 1616585"/>
              <a:gd name="connsiteX10" fmla="*/ 83611 w 293231"/>
              <a:gd name="connsiteY10" fmla="*/ 1336404 h 1616585"/>
              <a:gd name="connsiteX11" fmla="*/ 26461 w 293231"/>
              <a:gd name="connsiteY11" fmla="*/ 1612629 h 1616585"/>
              <a:gd name="connsiteX12" fmla="*/ 26461 w 293231"/>
              <a:gd name="connsiteY12" fmla="*/ 1117329 h 1616585"/>
              <a:gd name="connsiteX13" fmla="*/ 13761 w 293231"/>
              <a:gd name="connsiteY13" fmla="*/ 444229 h 1616585"/>
              <a:gd name="connsiteX14" fmla="*/ 42336 w 293231"/>
              <a:gd name="connsiteY14" fmla="*/ 21954 h 1616585"/>
              <a:gd name="connsiteX15" fmla="*/ 26461 w 293231"/>
              <a:gd name="connsiteY15" fmla="*/ 69579 h 161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3231" h="1616585">
                <a:moveTo>
                  <a:pt x="26461" y="69579"/>
                </a:moveTo>
                <a:cubicBezTo>
                  <a:pt x="21169" y="86512"/>
                  <a:pt x="10586" y="46296"/>
                  <a:pt x="10586" y="123554"/>
                </a:cubicBezTo>
                <a:cubicBezTo>
                  <a:pt x="10586" y="200812"/>
                  <a:pt x="21169" y="471746"/>
                  <a:pt x="26461" y="533129"/>
                </a:cubicBezTo>
                <a:cubicBezTo>
                  <a:pt x="31753" y="594512"/>
                  <a:pt x="-2114" y="502437"/>
                  <a:pt x="42336" y="491854"/>
                </a:cubicBezTo>
                <a:cubicBezTo>
                  <a:pt x="86786" y="481271"/>
                  <a:pt x="288928" y="455342"/>
                  <a:pt x="293161" y="469629"/>
                </a:cubicBezTo>
                <a:cubicBezTo>
                  <a:pt x="297394" y="483916"/>
                  <a:pt x="110598" y="533129"/>
                  <a:pt x="67736" y="577579"/>
                </a:cubicBezTo>
                <a:cubicBezTo>
                  <a:pt x="24874" y="622029"/>
                  <a:pt x="12703" y="722042"/>
                  <a:pt x="35986" y="736329"/>
                </a:cubicBezTo>
                <a:cubicBezTo>
                  <a:pt x="59269" y="750616"/>
                  <a:pt x="211140" y="638433"/>
                  <a:pt x="207436" y="663304"/>
                </a:cubicBezTo>
                <a:cubicBezTo>
                  <a:pt x="203732" y="688175"/>
                  <a:pt x="44453" y="814116"/>
                  <a:pt x="13761" y="885554"/>
                </a:cubicBezTo>
                <a:cubicBezTo>
                  <a:pt x="-16931" y="956992"/>
                  <a:pt x="11644" y="1016788"/>
                  <a:pt x="23286" y="1091929"/>
                </a:cubicBezTo>
                <a:cubicBezTo>
                  <a:pt x="34928" y="1167070"/>
                  <a:pt x="83082" y="1249621"/>
                  <a:pt x="83611" y="1336404"/>
                </a:cubicBezTo>
                <a:cubicBezTo>
                  <a:pt x="84140" y="1423187"/>
                  <a:pt x="35986" y="1649141"/>
                  <a:pt x="26461" y="1612629"/>
                </a:cubicBezTo>
                <a:cubicBezTo>
                  <a:pt x="16936" y="1576117"/>
                  <a:pt x="28578" y="1312062"/>
                  <a:pt x="26461" y="1117329"/>
                </a:cubicBezTo>
                <a:cubicBezTo>
                  <a:pt x="24344" y="922596"/>
                  <a:pt x="11115" y="626791"/>
                  <a:pt x="13761" y="444229"/>
                </a:cubicBezTo>
                <a:cubicBezTo>
                  <a:pt x="16407" y="261667"/>
                  <a:pt x="39161" y="85983"/>
                  <a:pt x="42336" y="21954"/>
                </a:cubicBezTo>
                <a:cubicBezTo>
                  <a:pt x="45511" y="-42075"/>
                  <a:pt x="31753" y="52646"/>
                  <a:pt x="26461" y="69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A742B855-1E2D-918C-46A8-979FDFB5DBC9}"/>
              </a:ext>
            </a:extLst>
          </p:cNvPr>
          <p:cNvSpPr/>
          <p:nvPr/>
        </p:nvSpPr>
        <p:spPr>
          <a:xfrm>
            <a:off x="7851708" y="10272675"/>
            <a:ext cx="563668" cy="1640149"/>
          </a:xfrm>
          <a:custGeom>
            <a:avLst/>
            <a:gdLst>
              <a:gd name="connsiteX0" fmla="*/ 82617 w 563668"/>
              <a:gd name="connsiteY0" fmla="*/ 147675 h 1640149"/>
              <a:gd name="connsiteX1" fmla="*/ 76267 w 563668"/>
              <a:gd name="connsiteY1" fmla="*/ 481050 h 1640149"/>
              <a:gd name="connsiteX2" fmla="*/ 400117 w 563668"/>
              <a:gd name="connsiteY2" fmla="*/ 722350 h 1640149"/>
              <a:gd name="connsiteX3" fmla="*/ 60392 w 563668"/>
              <a:gd name="connsiteY3" fmla="*/ 801725 h 1640149"/>
              <a:gd name="connsiteX4" fmla="*/ 422342 w 563668"/>
              <a:gd name="connsiteY4" fmla="*/ 874750 h 1640149"/>
              <a:gd name="connsiteX5" fmla="*/ 396942 w 563668"/>
              <a:gd name="connsiteY5" fmla="*/ 865225 h 1640149"/>
              <a:gd name="connsiteX6" fmla="*/ 555692 w 563668"/>
              <a:gd name="connsiteY6" fmla="*/ 820775 h 1640149"/>
              <a:gd name="connsiteX7" fmla="*/ 108017 w 563668"/>
              <a:gd name="connsiteY7" fmla="*/ 1039850 h 1640149"/>
              <a:gd name="connsiteX8" fmla="*/ 47692 w 563668"/>
              <a:gd name="connsiteY8" fmla="*/ 1252575 h 1640149"/>
              <a:gd name="connsiteX9" fmla="*/ 130242 w 563668"/>
              <a:gd name="connsiteY9" fmla="*/ 1639925 h 1640149"/>
              <a:gd name="connsiteX10" fmla="*/ 108017 w 563668"/>
              <a:gd name="connsiteY10" fmla="*/ 1195425 h 1640149"/>
              <a:gd name="connsiteX11" fmla="*/ 25467 w 563668"/>
              <a:gd name="connsiteY11" fmla="*/ 706475 h 1640149"/>
              <a:gd name="connsiteX12" fmla="*/ 67 w 563668"/>
              <a:gd name="connsiteY12" fmla="*/ 335000 h 1640149"/>
              <a:gd name="connsiteX13" fmla="*/ 19117 w 563668"/>
              <a:gd name="connsiteY13" fmla="*/ 458825 h 1640149"/>
              <a:gd name="connsiteX14" fmla="*/ 50867 w 563668"/>
              <a:gd name="connsiteY14" fmla="*/ 4800 h 1640149"/>
              <a:gd name="connsiteX15" fmla="*/ 3242 w 563668"/>
              <a:gd name="connsiteY15" fmla="*/ 217525 h 1640149"/>
              <a:gd name="connsiteX16" fmla="*/ 82617 w 563668"/>
              <a:gd name="connsiteY16" fmla="*/ 147675 h 1640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63668" h="1640149">
                <a:moveTo>
                  <a:pt x="82617" y="147675"/>
                </a:moveTo>
                <a:cubicBezTo>
                  <a:pt x="94788" y="191596"/>
                  <a:pt x="23350" y="385271"/>
                  <a:pt x="76267" y="481050"/>
                </a:cubicBezTo>
                <a:cubicBezTo>
                  <a:pt x="129184" y="576829"/>
                  <a:pt x="402763" y="668904"/>
                  <a:pt x="400117" y="722350"/>
                </a:cubicBezTo>
                <a:cubicBezTo>
                  <a:pt x="397471" y="775796"/>
                  <a:pt x="56688" y="776325"/>
                  <a:pt x="60392" y="801725"/>
                </a:cubicBezTo>
                <a:cubicBezTo>
                  <a:pt x="64096" y="827125"/>
                  <a:pt x="366250" y="864167"/>
                  <a:pt x="422342" y="874750"/>
                </a:cubicBezTo>
                <a:cubicBezTo>
                  <a:pt x="478434" y="885333"/>
                  <a:pt x="374717" y="874221"/>
                  <a:pt x="396942" y="865225"/>
                </a:cubicBezTo>
                <a:cubicBezTo>
                  <a:pt x="419167" y="856229"/>
                  <a:pt x="603846" y="791671"/>
                  <a:pt x="555692" y="820775"/>
                </a:cubicBezTo>
                <a:cubicBezTo>
                  <a:pt x="507538" y="849879"/>
                  <a:pt x="192684" y="967883"/>
                  <a:pt x="108017" y="1039850"/>
                </a:cubicBezTo>
                <a:cubicBezTo>
                  <a:pt x="23350" y="1111817"/>
                  <a:pt x="43988" y="1152563"/>
                  <a:pt x="47692" y="1252575"/>
                </a:cubicBezTo>
                <a:cubicBezTo>
                  <a:pt x="51396" y="1352587"/>
                  <a:pt x="120188" y="1649450"/>
                  <a:pt x="130242" y="1639925"/>
                </a:cubicBezTo>
                <a:cubicBezTo>
                  <a:pt x="140296" y="1630400"/>
                  <a:pt x="125479" y="1351000"/>
                  <a:pt x="108017" y="1195425"/>
                </a:cubicBezTo>
                <a:cubicBezTo>
                  <a:pt x="90555" y="1039850"/>
                  <a:pt x="43459" y="849879"/>
                  <a:pt x="25467" y="706475"/>
                </a:cubicBezTo>
                <a:cubicBezTo>
                  <a:pt x="7475" y="563071"/>
                  <a:pt x="1125" y="376275"/>
                  <a:pt x="67" y="335000"/>
                </a:cubicBezTo>
                <a:cubicBezTo>
                  <a:pt x="-991" y="293725"/>
                  <a:pt x="10650" y="513858"/>
                  <a:pt x="19117" y="458825"/>
                </a:cubicBezTo>
                <a:cubicBezTo>
                  <a:pt x="27584" y="403792"/>
                  <a:pt x="53513" y="45017"/>
                  <a:pt x="50867" y="4800"/>
                </a:cubicBezTo>
                <a:cubicBezTo>
                  <a:pt x="48221" y="-35417"/>
                  <a:pt x="1125" y="189479"/>
                  <a:pt x="3242" y="217525"/>
                </a:cubicBezTo>
                <a:cubicBezTo>
                  <a:pt x="5359" y="245571"/>
                  <a:pt x="70446" y="103754"/>
                  <a:pt x="82617" y="147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B97CDEBB-068F-2BC4-D5F0-5CC34B64B912}"/>
              </a:ext>
            </a:extLst>
          </p:cNvPr>
          <p:cNvSpPr/>
          <p:nvPr/>
        </p:nvSpPr>
        <p:spPr>
          <a:xfrm>
            <a:off x="8659571" y="6577220"/>
            <a:ext cx="483721" cy="897662"/>
          </a:xfrm>
          <a:custGeom>
            <a:avLst/>
            <a:gdLst>
              <a:gd name="connsiteX0" fmla="*/ 5004 w 483721"/>
              <a:gd name="connsiteY0" fmla="*/ 26780 h 897662"/>
              <a:gd name="connsiteX1" fmla="*/ 52629 w 483721"/>
              <a:gd name="connsiteY1" fmla="*/ 49005 h 897662"/>
              <a:gd name="connsiteX2" fmla="*/ 208204 w 483721"/>
              <a:gd name="connsiteY2" fmla="*/ 318880 h 897662"/>
              <a:gd name="connsiteX3" fmla="*/ 474904 w 483721"/>
              <a:gd name="connsiteY3" fmla="*/ 874505 h 897662"/>
              <a:gd name="connsiteX4" fmla="*/ 395529 w 483721"/>
              <a:gd name="connsiteY4" fmla="*/ 747505 h 897662"/>
              <a:gd name="connsiteX5" fmla="*/ 157404 w 483721"/>
              <a:gd name="connsiteY5" fmla="*/ 334755 h 897662"/>
              <a:gd name="connsiteX6" fmla="*/ 5004 w 483721"/>
              <a:gd name="connsiteY6" fmla="*/ 26780 h 89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3721" h="897662">
                <a:moveTo>
                  <a:pt x="5004" y="26780"/>
                </a:moveTo>
                <a:cubicBezTo>
                  <a:pt x="-12459" y="-20845"/>
                  <a:pt x="18762" y="322"/>
                  <a:pt x="52629" y="49005"/>
                </a:cubicBezTo>
                <a:cubicBezTo>
                  <a:pt x="86496" y="97688"/>
                  <a:pt x="137825" y="181297"/>
                  <a:pt x="208204" y="318880"/>
                </a:cubicBezTo>
                <a:cubicBezTo>
                  <a:pt x="278583" y="456463"/>
                  <a:pt x="443683" y="803068"/>
                  <a:pt x="474904" y="874505"/>
                </a:cubicBezTo>
                <a:cubicBezTo>
                  <a:pt x="506125" y="945942"/>
                  <a:pt x="448446" y="837463"/>
                  <a:pt x="395529" y="747505"/>
                </a:cubicBezTo>
                <a:cubicBezTo>
                  <a:pt x="342612" y="657547"/>
                  <a:pt x="220904" y="461226"/>
                  <a:pt x="157404" y="334755"/>
                </a:cubicBezTo>
                <a:cubicBezTo>
                  <a:pt x="93904" y="208284"/>
                  <a:pt x="22467" y="74405"/>
                  <a:pt x="5004" y="267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16F5F433-E393-AF57-668F-63F94881836E}"/>
              </a:ext>
            </a:extLst>
          </p:cNvPr>
          <p:cNvSpPr/>
          <p:nvPr/>
        </p:nvSpPr>
        <p:spPr>
          <a:xfrm>
            <a:off x="2394454" y="6630458"/>
            <a:ext cx="1151437" cy="968171"/>
          </a:xfrm>
          <a:custGeom>
            <a:avLst/>
            <a:gdLst>
              <a:gd name="connsiteX0" fmla="*/ 1041309 w 1151437"/>
              <a:gd name="connsiteY0" fmla="*/ 3000 h 968171"/>
              <a:gd name="connsiteX1" fmla="*/ 256765 w 1151437"/>
              <a:gd name="connsiteY1" fmla="*/ 327639 h 968171"/>
              <a:gd name="connsiteX2" fmla="*/ 13286 w 1151437"/>
              <a:gd name="connsiteY2" fmla="*/ 419620 h 968171"/>
              <a:gd name="connsiteX3" fmla="*/ 592225 w 1151437"/>
              <a:gd name="connsiteY3" fmla="*/ 235658 h 968171"/>
              <a:gd name="connsiteX4" fmla="*/ 803241 w 1151437"/>
              <a:gd name="connsiteY4" fmla="*/ 419620 h 968171"/>
              <a:gd name="connsiteX5" fmla="*/ 819473 w 1151437"/>
              <a:gd name="connsiteY5" fmla="*/ 365514 h 968171"/>
              <a:gd name="connsiteX6" fmla="*/ 1149522 w 1151437"/>
              <a:gd name="connsiteY6" fmla="*/ 966096 h 968171"/>
              <a:gd name="connsiteX7" fmla="*/ 949328 w 1151437"/>
              <a:gd name="connsiteY7" fmla="*/ 554886 h 968171"/>
              <a:gd name="connsiteX8" fmla="*/ 824883 w 1151437"/>
              <a:gd name="connsiteY8" fmla="*/ 333050 h 968171"/>
              <a:gd name="connsiteX9" fmla="*/ 727492 w 1151437"/>
              <a:gd name="connsiteY9" fmla="*/ 300586 h 968171"/>
              <a:gd name="connsiteX10" fmla="*/ 846526 w 1151437"/>
              <a:gd name="connsiteY10" fmla="*/ 165320 h 968171"/>
              <a:gd name="connsiteX11" fmla="*/ 716670 w 1151437"/>
              <a:gd name="connsiteY11" fmla="*/ 165320 h 968171"/>
              <a:gd name="connsiteX12" fmla="*/ 1041309 w 1151437"/>
              <a:gd name="connsiteY12" fmla="*/ 3000 h 96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51437" h="968171">
                <a:moveTo>
                  <a:pt x="1041309" y="3000"/>
                </a:moveTo>
                <a:cubicBezTo>
                  <a:pt x="964658" y="30053"/>
                  <a:pt x="428102" y="258202"/>
                  <a:pt x="256765" y="327639"/>
                </a:cubicBezTo>
                <a:cubicBezTo>
                  <a:pt x="85428" y="397076"/>
                  <a:pt x="-42624" y="434950"/>
                  <a:pt x="13286" y="419620"/>
                </a:cubicBezTo>
                <a:cubicBezTo>
                  <a:pt x="69196" y="404290"/>
                  <a:pt x="460566" y="235658"/>
                  <a:pt x="592225" y="235658"/>
                </a:cubicBezTo>
                <a:cubicBezTo>
                  <a:pt x="723884" y="235658"/>
                  <a:pt x="765366" y="397977"/>
                  <a:pt x="803241" y="419620"/>
                </a:cubicBezTo>
                <a:cubicBezTo>
                  <a:pt x="841116" y="441263"/>
                  <a:pt x="761760" y="274435"/>
                  <a:pt x="819473" y="365514"/>
                </a:cubicBezTo>
                <a:cubicBezTo>
                  <a:pt x="877186" y="456593"/>
                  <a:pt x="1127880" y="934534"/>
                  <a:pt x="1149522" y="966096"/>
                </a:cubicBezTo>
                <a:cubicBezTo>
                  <a:pt x="1171164" y="997658"/>
                  <a:pt x="1003434" y="660394"/>
                  <a:pt x="949328" y="554886"/>
                </a:cubicBezTo>
                <a:cubicBezTo>
                  <a:pt x="895222" y="449378"/>
                  <a:pt x="861856" y="375433"/>
                  <a:pt x="824883" y="333050"/>
                </a:cubicBezTo>
                <a:cubicBezTo>
                  <a:pt x="787910" y="290667"/>
                  <a:pt x="723885" y="328541"/>
                  <a:pt x="727492" y="300586"/>
                </a:cubicBezTo>
                <a:cubicBezTo>
                  <a:pt x="731099" y="272631"/>
                  <a:pt x="848330" y="187864"/>
                  <a:pt x="846526" y="165320"/>
                </a:cubicBezTo>
                <a:cubicBezTo>
                  <a:pt x="844722" y="142776"/>
                  <a:pt x="685108" y="190570"/>
                  <a:pt x="716670" y="165320"/>
                </a:cubicBezTo>
                <a:cubicBezTo>
                  <a:pt x="748232" y="140070"/>
                  <a:pt x="1117960" y="-24053"/>
                  <a:pt x="1041309" y="3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0A7A9C87-1C0C-1CCB-2A08-44DB1B445F63}"/>
              </a:ext>
            </a:extLst>
          </p:cNvPr>
          <p:cNvSpPr/>
          <p:nvPr/>
        </p:nvSpPr>
        <p:spPr>
          <a:xfrm>
            <a:off x="825392" y="6886964"/>
            <a:ext cx="2060390" cy="1050984"/>
          </a:xfrm>
          <a:custGeom>
            <a:avLst/>
            <a:gdLst>
              <a:gd name="connsiteX0" fmla="*/ 2058485 w 2060390"/>
              <a:gd name="connsiteY0" fmla="*/ 795 h 1050984"/>
              <a:gd name="connsiteX1" fmla="*/ 695001 w 2060390"/>
              <a:gd name="connsiteY1" fmla="*/ 617609 h 1050984"/>
              <a:gd name="connsiteX2" fmla="*/ 922248 w 2060390"/>
              <a:gd name="connsiteY2" fmla="*/ 595966 h 1050984"/>
              <a:gd name="connsiteX3" fmla="*/ 1371332 w 2060390"/>
              <a:gd name="connsiteY3" fmla="*/ 422825 h 1050984"/>
              <a:gd name="connsiteX4" fmla="*/ 554324 w 2060390"/>
              <a:gd name="connsiteY4" fmla="*/ 812392 h 1050984"/>
              <a:gd name="connsiteX5" fmla="*/ 186400 w 2060390"/>
              <a:gd name="connsiteY5" fmla="*/ 1001765 h 1050984"/>
              <a:gd name="connsiteX6" fmla="*/ 153936 w 2060390"/>
              <a:gd name="connsiteY6" fmla="*/ 1034229 h 1050984"/>
              <a:gd name="connsiteX7" fmla="*/ 235096 w 2060390"/>
              <a:gd name="connsiteY7" fmla="*/ 958480 h 1050984"/>
              <a:gd name="connsiteX8" fmla="*/ 2438 w 2060390"/>
              <a:gd name="connsiteY8" fmla="*/ 1045050 h 1050984"/>
              <a:gd name="connsiteX9" fmla="*/ 408236 w 2060390"/>
              <a:gd name="connsiteY9" fmla="*/ 758286 h 1050984"/>
              <a:gd name="connsiteX10" fmla="*/ 354130 w 2060390"/>
              <a:gd name="connsiteY10" fmla="*/ 763696 h 1050984"/>
              <a:gd name="connsiteX11" fmla="*/ 2058485 w 2060390"/>
              <a:gd name="connsiteY11" fmla="*/ 795 h 105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0390" h="1050984">
                <a:moveTo>
                  <a:pt x="2058485" y="795"/>
                </a:moveTo>
                <a:cubicBezTo>
                  <a:pt x="2115297" y="-23553"/>
                  <a:pt x="884374" y="518414"/>
                  <a:pt x="695001" y="617609"/>
                </a:cubicBezTo>
                <a:cubicBezTo>
                  <a:pt x="505628" y="716804"/>
                  <a:pt x="809526" y="628430"/>
                  <a:pt x="922248" y="595966"/>
                </a:cubicBezTo>
                <a:cubicBezTo>
                  <a:pt x="1034970" y="563502"/>
                  <a:pt x="1432653" y="386754"/>
                  <a:pt x="1371332" y="422825"/>
                </a:cubicBezTo>
                <a:cubicBezTo>
                  <a:pt x="1310011" y="458896"/>
                  <a:pt x="751813" y="715902"/>
                  <a:pt x="554324" y="812392"/>
                </a:cubicBezTo>
                <a:cubicBezTo>
                  <a:pt x="356835" y="908882"/>
                  <a:pt x="253131" y="964792"/>
                  <a:pt x="186400" y="1001765"/>
                </a:cubicBezTo>
                <a:cubicBezTo>
                  <a:pt x="119669" y="1038738"/>
                  <a:pt x="145820" y="1041443"/>
                  <a:pt x="153936" y="1034229"/>
                </a:cubicBezTo>
                <a:cubicBezTo>
                  <a:pt x="162052" y="1027015"/>
                  <a:pt x="260346" y="956677"/>
                  <a:pt x="235096" y="958480"/>
                </a:cubicBezTo>
                <a:cubicBezTo>
                  <a:pt x="209846" y="960283"/>
                  <a:pt x="-26419" y="1078416"/>
                  <a:pt x="2438" y="1045050"/>
                </a:cubicBezTo>
                <a:cubicBezTo>
                  <a:pt x="31295" y="1011684"/>
                  <a:pt x="349621" y="805178"/>
                  <a:pt x="408236" y="758286"/>
                </a:cubicBezTo>
                <a:cubicBezTo>
                  <a:pt x="466851" y="711394"/>
                  <a:pt x="81794" y="889945"/>
                  <a:pt x="354130" y="763696"/>
                </a:cubicBezTo>
                <a:cubicBezTo>
                  <a:pt x="626466" y="637448"/>
                  <a:pt x="2001673" y="25143"/>
                  <a:pt x="2058485" y="7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15B93021-CFF8-6ABC-1451-19142C671B7C}"/>
              </a:ext>
            </a:extLst>
          </p:cNvPr>
          <p:cNvSpPr/>
          <p:nvPr/>
        </p:nvSpPr>
        <p:spPr>
          <a:xfrm>
            <a:off x="2129034" y="7384072"/>
            <a:ext cx="523917" cy="494615"/>
          </a:xfrm>
          <a:custGeom>
            <a:avLst/>
            <a:gdLst>
              <a:gd name="connsiteX0" fmla="*/ 13584 w 523917"/>
              <a:gd name="connsiteY0" fmla="*/ 1466 h 494615"/>
              <a:gd name="connsiteX1" fmla="*/ 516774 w 523917"/>
              <a:gd name="connsiteY1" fmla="*/ 309874 h 494615"/>
              <a:gd name="connsiteX2" fmla="*/ 294938 w 523917"/>
              <a:gd name="connsiteY2" fmla="*/ 385623 h 494615"/>
              <a:gd name="connsiteX3" fmla="*/ 83922 w 523917"/>
              <a:gd name="connsiteY3" fmla="*/ 493836 h 494615"/>
              <a:gd name="connsiteX4" fmla="*/ 332812 w 523917"/>
              <a:gd name="connsiteY4" fmla="*/ 326106 h 494615"/>
              <a:gd name="connsiteX5" fmla="*/ 110975 w 523917"/>
              <a:gd name="connsiteY5" fmla="*/ 169197 h 494615"/>
              <a:gd name="connsiteX6" fmla="*/ 138029 w 523917"/>
              <a:gd name="connsiteY6" fmla="*/ 190839 h 494615"/>
              <a:gd name="connsiteX7" fmla="*/ 13584 w 523917"/>
              <a:gd name="connsiteY7" fmla="*/ 1466 h 49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917" h="494615">
                <a:moveTo>
                  <a:pt x="13584" y="1466"/>
                </a:moveTo>
                <a:cubicBezTo>
                  <a:pt x="76708" y="21305"/>
                  <a:pt x="469882" y="245848"/>
                  <a:pt x="516774" y="309874"/>
                </a:cubicBezTo>
                <a:cubicBezTo>
                  <a:pt x="563666" y="373900"/>
                  <a:pt x="367080" y="354963"/>
                  <a:pt x="294938" y="385623"/>
                </a:cubicBezTo>
                <a:cubicBezTo>
                  <a:pt x="222796" y="416283"/>
                  <a:pt x="77610" y="503756"/>
                  <a:pt x="83922" y="493836"/>
                </a:cubicBezTo>
                <a:cubicBezTo>
                  <a:pt x="90234" y="483916"/>
                  <a:pt x="328303" y="380212"/>
                  <a:pt x="332812" y="326106"/>
                </a:cubicBezTo>
                <a:cubicBezTo>
                  <a:pt x="337321" y="272000"/>
                  <a:pt x="143439" y="191741"/>
                  <a:pt x="110975" y="169197"/>
                </a:cubicBezTo>
                <a:cubicBezTo>
                  <a:pt x="78511" y="146653"/>
                  <a:pt x="148850" y="212482"/>
                  <a:pt x="138029" y="190839"/>
                </a:cubicBezTo>
                <a:cubicBezTo>
                  <a:pt x="127208" y="169196"/>
                  <a:pt x="-49540" y="-18373"/>
                  <a:pt x="13584" y="1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0784C20A-BE51-893E-6AF1-DF7ECB41F67E}"/>
              </a:ext>
            </a:extLst>
          </p:cNvPr>
          <p:cNvSpPr/>
          <p:nvPr/>
        </p:nvSpPr>
        <p:spPr>
          <a:xfrm>
            <a:off x="1577230" y="7783936"/>
            <a:ext cx="187114" cy="643478"/>
          </a:xfrm>
          <a:custGeom>
            <a:avLst/>
            <a:gdLst>
              <a:gd name="connsiteX0" fmla="*/ 186642 w 187114"/>
              <a:gd name="connsiteY0" fmla="*/ 1991 h 643478"/>
              <a:gd name="connsiteX1" fmla="*/ 94661 w 187114"/>
              <a:gd name="connsiteY1" fmla="*/ 245470 h 643478"/>
              <a:gd name="connsiteX2" fmla="*/ 181232 w 187114"/>
              <a:gd name="connsiteY2" fmla="*/ 635037 h 643478"/>
              <a:gd name="connsiteX3" fmla="*/ 110893 w 187114"/>
              <a:gd name="connsiteY3" fmla="*/ 494360 h 643478"/>
              <a:gd name="connsiteX4" fmla="*/ 2680 w 187114"/>
              <a:gd name="connsiteY4" fmla="*/ 272523 h 643478"/>
              <a:gd name="connsiteX5" fmla="*/ 45965 w 187114"/>
              <a:gd name="connsiteY5" fmla="*/ 375326 h 643478"/>
              <a:gd name="connsiteX6" fmla="*/ 186642 w 187114"/>
              <a:gd name="connsiteY6" fmla="*/ 1991 h 64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114" h="643478">
                <a:moveTo>
                  <a:pt x="186642" y="1991"/>
                </a:moveTo>
                <a:cubicBezTo>
                  <a:pt x="194758" y="-19652"/>
                  <a:pt x="95563" y="139962"/>
                  <a:pt x="94661" y="245470"/>
                </a:cubicBezTo>
                <a:cubicBezTo>
                  <a:pt x="93759" y="350978"/>
                  <a:pt x="178527" y="593555"/>
                  <a:pt x="181232" y="635037"/>
                </a:cubicBezTo>
                <a:cubicBezTo>
                  <a:pt x="183937" y="676519"/>
                  <a:pt x="140652" y="554779"/>
                  <a:pt x="110893" y="494360"/>
                </a:cubicBezTo>
                <a:cubicBezTo>
                  <a:pt x="81134" y="433941"/>
                  <a:pt x="13501" y="292362"/>
                  <a:pt x="2680" y="272523"/>
                </a:cubicBezTo>
                <a:cubicBezTo>
                  <a:pt x="-8141" y="252684"/>
                  <a:pt x="15305" y="415004"/>
                  <a:pt x="45965" y="375326"/>
                </a:cubicBezTo>
                <a:cubicBezTo>
                  <a:pt x="76625" y="335648"/>
                  <a:pt x="178526" y="23634"/>
                  <a:pt x="186642" y="1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38623B5D-9F53-0DB4-B09D-C6206E2EB3F6}"/>
              </a:ext>
            </a:extLst>
          </p:cNvPr>
          <p:cNvSpPr/>
          <p:nvPr/>
        </p:nvSpPr>
        <p:spPr>
          <a:xfrm>
            <a:off x="1451834" y="7639732"/>
            <a:ext cx="188003" cy="676729"/>
          </a:xfrm>
          <a:custGeom>
            <a:avLst/>
            <a:gdLst>
              <a:gd name="connsiteX0" fmla="*/ 187593 w 188003"/>
              <a:gd name="connsiteY0" fmla="*/ 107 h 676729"/>
              <a:gd name="connsiteX1" fmla="*/ 57738 w 188003"/>
              <a:gd name="connsiteY1" fmla="*/ 184069 h 676729"/>
              <a:gd name="connsiteX2" fmla="*/ 46916 w 188003"/>
              <a:gd name="connsiteY2" fmla="*/ 303104 h 676729"/>
              <a:gd name="connsiteX3" fmla="*/ 79380 w 188003"/>
              <a:gd name="connsiteY3" fmla="*/ 676438 h 676729"/>
              <a:gd name="connsiteX4" fmla="*/ 19863 w 188003"/>
              <a:gd name="connsiteY4" fmla="*/ 362621 h 676729"/>
              <a:gd name="connsiteX5" fmla="*/ 9042 w 188003"/>
              <a:gd name="connsiteY5" fmla="*/ 211122 h 676729"/>
              <a:gd name="connsiteX6" fmla="*/ 187593 w 188003"/>
              <a:gd name="connsiteY6" fmla="*/ 107 h 67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003" h="676729">
                <a:moveTo>
                  <a:pt x="187593" y="107"/>
                </a:moveTo>
                <a:cubicBezTo>
                  <a:pt x="195709" y="-4402"/>
                  <a:pt x="81184" y="133570"/>
                  <a:pt x="57738" y="184069"/>
                </a:cubicBezTo>
                <a:cubicBezTo>
                  <a:pt x="34292" y="234569"/>
                  <a:pt x="43309" y="221043"/>
                  <a:pt x="46916" y="303104"/>
                </a:cubicBezTo>
                <a:cubicBezTo>
                  <a:pt x="50523" y="385165"/>
                  <a:pt x="83889" y="666519"/>
                  <a:pt x="79380" y="676438"/>
                </a:cubicBezTo>
                <a:cubicBezTo>
                  <a:pt x="74871" y="686358"/>
                  <a:pt x="31586" y="440174"/>
                  <a:pt x="19863" y="362621"/>
                </a:cubicBezTo>
                <a:cubicBezTo>
                  <a:pt x="8140" y="285068"/>
                  <a:pt x="-11699" y="274246"/>
                  <a:pt x="9042" y="211122"/>
                </a:cubicBezTo>
                <a:cubicBezTo>
                  <a:pt x="29783" y="147998"/>
                  <a:pt x="179477" y="4616"/>
                  <a:pt x="187593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222FA8AA-D6B0-B22D-1474-E53B53B97BD2}"/>
              </a:ext>
            </a:extLst>
          </p:cNvPr>
          <p:cNvSpPr/>
          <p:nvPr/>
        </p:nvSpPr>
        <p:spPr>
          <a:xfrm>
            <a:off x="2155018" y="8794303"/>
            <a:ext cx="626367" cy="2100576"/>
          </a:xfrm>
          <a:custGeom>
            <a:avLst/>
            <a:gdLst>
              <a:gd name="connsiteX0" fmla="*/ 3832 w 626367"/>
              <a:gd name="connsiteY0" fmla="*/ 3415 h 2100576"/>
              <a:gd name="connsiteX1" fmla="*/ 528665 w 626367"/>
              <a:gd name="connsiteY1" fmla="*/ 1215401 h 2100576"/>
              <a:gd name="connsiteX2" fmla="*/ 485380 w 626367"/>
              <a:gd name="connsiteY2" fmla="*/ 1139652 h 2100576"/>
              <a:gd name="connsiteX3" fmla="*/ 442094 w 626367"/>
              <a:gd name="connsiteY3" fmla="*/ 1345257 h 2100576"/>
              <a:gd name="connsiteX4" fmla="*/ 534075 w 626367"/>
              <a:gd name="connsiteY4" fmla="*/ 1540040 h 2100576"/>
              <a:gd name="connsiteX5" fmla="*/ 626057 w 626367"/>
              <a:gd name="connsiteY5" fmla="*/ 2097337 h 2100576"/>
              <a:gd name="connsiteX6" fmla="*/ 501612 w 626367"/>
              <a:gd name="connsiteY6" fmla="*/ 1740234 h 2100576"/>
              <a:gd name="connsiteX7" fmla="*/ 360935 w 626367"/>
              <a:gd name="connsiteY7" fmla="*/ 1145063 h 2100576"/>
              <a:gd name="connsiteX8" fmla="*/ 290596 w 626367"/>
              <a:gd name="connsiteY8" fmla="*/ 1215401 h 2100576"/>
              <a:gd name="connsiteX9" fmla="*/ 290596 w 626367"/>
              <a:gd name="connsiteY9" fmla="*/ 863709 h 2100576"/>
              <a:gd name="connsiteX10" fmla="*/ 3832 w 626367"/>
              <a:gd name="connsiteY10" fmla="*/ 3415 h 21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6367" h="2100576">
                <a:moveTo>
                  <a:pt x="3832" y="3415"/>
                </a:moveTo>
                <a:cubicBezTo>
                  <a:pt x="43510" y="62030"/>
                  <a:pt x="448407" y="1026028"/>
                  <a:pt x="528665" y="1215401"/>
                </a:cubicBezTo>
                <a:cubicBezTo>
                  <a:pt x="608923" y="1404774"/>
                  <a:pt x="499809" y="1118009"/>
                  <a:pt x="485380" y="1139652"/>
                </a:cubicBezTo>
                <a:cubicBezTo>
                  <a:pt x="470952" y="1161295"/>
                  <a:pt x="433978" y="1278526"/>
                  <a:pt x="442094" y="1345257"/>
                </a:cubicBezTo>
                <a:cubicBezTo>
                  <a:pt x="450210" y="1411988"/>
                  <a:pt x="503415" y="1414693"/>
                  <a:pt x="534075" y="1540040"/>
                </a:cubicBezTo>
                <a:cubicBezTo>
                  <a:pt x="564735" y="1665387"/>
                  <a:pt x="631468" y="2063971"/>
                  <a:pt x="626057" y="2097337"/>
                </a:cubicBezTo>
                <a:cubicBezTo>
                  <a:pt x="620647" y="2130703"/>
                  <a:pt x="545799" y="1898946"/>
                  <a:pt x="501612" y="1740234"/>
                </a:cubicBezTo>
                <a:cubicBezTo>
                  <a:pt x="457425" y="1581522"/>
                  <a:pt x="396104" y="1232535"/>
                  <a:pt x="360935" y="1145063"/>
                </a:cubicBezTo>
                <a:cubicBezTo>
                  <a:pt x="325766" y="1057591"/>
                  <a:pt x="302319" y="1262293"/>
                  <a:pt x="290596" y="1215401"/>
                </a:cubicBezTo>
                <a:cubicBezTo>
                  <a:pt x="278873" y="1168509"/>
                  <a:pt x="336586" y="1070215"/>
                  <a:pt x="290596" y="863709"/>
                </a:cubicBezTo>
                <a:cubicBezTo>
                  <a:pt x="244606" y="657203"/>
                  <a:pt x="-35846" y="-55200"/>
                  <a:pt x="3832" y="3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98A334AC-4DBF-1223-1DCC-3820D1BC2EDF}"/>
              </a:ext>
            </a:extLst>
          </p:cNvPr>
          <p:cNvSpPr/>
          <p:nvPr/>
        </p:nvSpPr>
        <p:spPr>
          <a:xfrm>
            <a:off x="2618422" y="9388726"/>
            <a:ext cx="867441" cy="1992416"/>
          </a:xfrm>
          <a:custGeom>
            <a:avLst/>
            <a:gdLst>
              <a:gd name="connsiteX0" fmla="*/ 844395 w 867441"/>
              <a:gd name="connsiteY0" fmla="*/ 144841 h 1992416"/>
              <a:gd name="connsiteX1" fmla="*/ 801109 w 867441"/>
              <a:gd name="connsiteY1" fmla="*/ 226001 h 1992416"/>
              <a:gd name="connsiteX2" fmla="*/ 644200 w 867441"/>
              <a:gd name="connsiteY2" fmla="*/ 1037598 h 1992416"/>
              <a:gd name="connsiteX3" fmla="*/ 665843 w 867441"/>
              <a:gd name="connsiteY3" fmla="*/ 1243203 h 1992416"/>
              <a:gd name="connsiteX4" fmla="*/ 530577 w 867441"/>
              <a:gd name="connsiteY4" fmla="*/ 1335184 h 1992416"/>
              <a:gd name="connsiteX5" fmla="*/ 709128 w 867441"/>
              <a:gd name="connsiteY5" fmla="*/ 1979052 h 1992416"/>
              <a:gd name="connsiteX6" fmla="*/ 573862 w 867441"/>
              <a:gd name="connsiteY6" fmla="*/ 1659823 h 1992416"/>
              <a:gd name="connsiteX7" fmla="*/ 333 w 867441"/>
              <a:gd name="connsiteY7" fmla="*/ 404552 h 1992416"/>
              <a:gd name="connsiteX8" fmla="*/ 492702 w 867441"/>
              <a:gd name="connsiteY8" fmla="*/ 1367648 h 1992416"/>
              <a:gd name="connsiteX9" fmla="*/ 622558 w 867441"/>
              <a:gd name="connsiteY9" fmla="*/ 1015956 h 1992416"/>
              <a:gd name="connsiteX10" fmla="*/ 849805 w 867441"/>
              <a:gd name="connsiteY10" fmla="*/ 52860 h 1992416"/>
              <a:gd name="connsiteX11" fmla="*/ 844395 w 867441"/>
              <a:gd name="connsiteY11" fmla="*/ 144841 h 199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7441" h="1992416">
                <a:moveTo>
                  <a:pt x="844395" y="144841"/>
                </a:moveTo>
                <a:cubicBezTo>
                  <a:pt x="836279" y="173698"/>
                  <a:pt x="834475" y="77208"/>
                  <a:pt x="801109" y="226001"/>
                </a:cubicBezTo>
                <a:cubicBezTo>
                  <a:pt x="767743" y="374794"/>
                  <a:pt x="666744" y="868064"/>
                  <a:pt x="644200" y="1037598"/>
                </a:cubicBezTo>
                <a:cubicBezTo>
                  <a:pt x="621656" y="1207132"/>
                  <a:pt x="684780" y="1193605"/>
                  <a:pt x="665843" y="1243203"/>
                </a:cubicBezTo>
                <a:cubicBezTo>
                  <a:pt x="646906" y="1292801"/>
                  <a:pt x="523363" y="1212543"/>
                  <a:pt x="530577" y="1335184"/>
                </a:cubicBezTo>
                <a:cubicBezTo>
                  <a:pt x="537791" y="1457825"/>
                  <a:pt x="701914" y="1924946"/>
                  <a:pt x="709128" y="1979052"/>
                </a:cubicBezTo>
                <a:cubicBezTo>
                  <a:pt x="716342" y="2033158"/>
                  <a:pt x="691994" y="1922240"/>
                  <a:pt x="573862" y="1659823"/>
                </a:cubicBezTo>
                <a:cubicBezTo>
                  <a:pt x="455730" y="1397406"/>
                  <a:pt x="13860" y="453248"/>
                  <a:pt x="333" y="404552"/>
                </a:cubicBezTo>
                <a:cubicBezTo>
                  <a:pt x="-13194" y="355856"/>
                  <a:pt x="388998" y="1265747"/>
                  <a:pt x="492702" y="1367648"/>
                </a:cubicBezTo>
                <a:cubicBezTo>
                  <a:pt x="596406" y="1469549"/>
                  <a:pt x="563041" y="1235087"/>
                  <a:pt x="622558" y="1015956"/>
                </a:cubicBezTo>
                <a:cubicBezTo>
                  <a:pt x="682075" y="796825"/>
                  <a:pt x="811029" y="202555"/>
                  <a:pt x="849805" y="52860"/>
                </a:cubicBezTo>
                <a:cubicBezTo>
                  <a:pt x="888581" y="-96835"/>
                  <a:pt x="852511" y="115984"/>
                  <a:pt x="844395" y="144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5F61B87C-62EC-694B-414C-4F85A2D61BE8}"/>
              </a:ext>
            </a:extLst>
          </p:cNvPr>
          <p:cNvSpPr/>
          <p:nvPr/>
        </p:nvSpPr>
        <p:spPr>
          <a:xfrm>
            <a:off x="1480229" y="10193229"/>
            <a:ext cx="506401" cy="433698"/>
          </a:xfrm>
          <a:custGeom>
            <a:avLst/>
            <a:gdLst>
              <a:gd name="connsiteX0" fmla="*/ 402678 w 506401"/>
              <a:gd name="connsiteY0" fmla="*/ 437 h 433698"/>
              <a:gd name="connsiteX1" fmla="*/ 180841 w 506401"/>
              <a:gd name="connsiteY1" fmla="*/ 184399 h 433698"/>
              <a:gd name="connsiteX2" fmla="*/ 137556 w 506401"/>
              <a:gd name="connsiteY2" fmla="*/ 362951 h 433698"/>
              <a:gd name="connsiteX3" fmla="*/ 2289 w 506401"/>
              <a:gd name="connsiteY3" fmla="*/ 433289 h 433698"/>
              <a:gd name="connsiteX4" fmla="*/ 262001 w 506401"/>
              <a:gd name="connsiteY4" fmla="*/ 335898 h 433698"/>
              <a:gd name="connsiteX5" fmla="*/ 115913 w 506401"/>
              <a:gd name="connsiteY5" fmla="*/ 406236 h 433698"/>
              <a:gd name="connsiteX6" fmla="*/ 494659 w 506401"/>
              <a:gd name="connsiteY6" fmla="*/ 238506 h 433698"/>
              <a:gd name="connsiteX7" fmla="*/ 402678 w 506401"/>
              <a:gd name="connsiteY7" fmla="*/ 437 h 43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401" h="433698">
                <a:moveTo>
                  <a:pt x="402678" y="437"/>
                </a:moveTo>
                <a:cubicBezTo>
                  <a:pt x="350375" y="-8581"/>
                  <a:pt x="225028" y="123980"/>
                  <a:pt x="180841" y="184399"/>
                </a:cubicBezTo>
                <a:cubicBezTo>
                  <a:pt x="136654" y="244818"/>
                  <a:pt x="167315" y="321469"/>
                  <a:pt x="137556" y="362951"/>
                </a:cubicBezTo>
                <a:cubicBezTo>
                  <a:pt x="107797" y="404433"/>
                  <a:pt x="-18452" y="437798"/>
                  <a:pt x="2289" y="433289"/>
                </a:cubicBezTo>
                <a:cubicBezTo>
                  <a:pt x="23030" y="428780"/>
                  <a:pt x="243064" y="340407"/>
                  <a:pt x="262001" y="335898"/>
                </a:cubicBezTo>
                <a:cubicBezTo>
                  <a:pt x="280938" y="331389"/>
                  <a:pt x="77137" y="422468"/>
                  <a:pt x="115913" y="406236"/>
                </a:cubicBezTo>
                <a:cubicBezTo>
                  <a:pt x="154689" y="390004"/>
                  <a:pt x="452276" y="301630"/>
                  <a:pt x="494659" y="238506"/>
                </a:cubicBezTo>
                <a:cubicBezTo>
                  <a:pt x="537043" y="175382"/>
                  <a:pt x="454981" y="9455"/>
                  <a:pt x="402678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236D2EEC-CBEE-5F3C-6394-FBC84F828CE1}"/>
              </a:ext>
            </a:extLst>
          </p:cNvPr>
          <p:cNvSpPr/>
          <p:nvPr/>
        </p:nvSpPr>
        <p:spPr>
          <a:xfrm>
            <a:off x="1506161" y="10646992"/>
            <a:ext cx="556634" cy="332456"/>
          </a:xfrm>
          <a:custGeom>
            <a:avLst/>
            <a:gdLst>
              <a:gd name="connsiteX0" fmla="*/ 420031 w 556634"/>
              <a:gd name="connsiteY0" fmla="*/ 1169 h 332456"/>
              <a:gd name="connsiteX1" fmla="*/ 463316 w 556634"/>
              <a:gd name="connsiteY1" fmla="*/ 28222 h 332456"/>
              <a:gd name="connsiteX2" fmla="*/ 533654 w 556634"/>
              <a:gd name="connsiteY2" fmla="*/ 163488 h 332456"/>
              <a:gd name="connsiteX3" fmla="*/ 506601 w 556634"/>
              <a:gd name="connsiteY3" fmla="*/ 228416 h 332456"/>
              <a:gd name="connsiteX4" fmla="*/ 3411 w 556634"/>
              <a:gd name="connsiteY4" fmla="*/ 331219 h 332456"/>
              <a:gd name="connsiteX5" fmla="*/ 279354 w 556634"/>
              <a:gd name="connsiteY5" fmla="*/ 152667 h 332456"/>
              <a:gd name="connsiteX6" fmla="*/ 149498 w 556634"/>
              <a:gd name="connsiteY6" fmla="*/ 168899 h 332456"/>
              <a:gd name="connsiteX7" fmla="*/ 441673 w 556634"/>
              <a:gd name="connsiteY7" fmla="*/ 93150 h 332456"/>
              <a:gd name="connsiteX8" fmla="*/ 436263 w 556634"/>
              <a:gd name="connsiteY8" fmla="*/ 49865 h 332456"/>
              <a:gd name="connsiteX9" fmla="*/ 420031 w 556634"/>
              <a:gd name="connsiteY9" fmla="*/ 1169 h 33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634" h="332456">
                <a:moveTo>
                  <a:pt x="420031" y="1169"/>
                </a:moveTo>
                <a:cubicBezTo>
                  <a:pt x="424540" y="-2438"/>
                  <a:pt x="444379" y="1169"/>
                  <a:pt x="463316" y="28222"/>
                </a:cubicBezTo>
                <a:cubicBezTo>
                  <a:pt x="482253" y="55275"/>
                  <a:pt x="526440" y="130122"/>
                  <a:pt x="533654" y="163488"/>
                </a:cubicBezTo>
                <a:cubicBezTo>
                  <a:pt x="540868" y="196854"/>
                  <a:pt x="594975" y="200461"/>
                  <a:pt x="506601" y="228416"/>
                </a:cubicBezTo>
                <a:cubicBezTo>
                  <a:pt x="418227" y="256371"/>
                  <a:pt x="41285" y="343844"/>
                  <a:pt x="3411" y="331219"/>
                </a:cubicBezTo>
                <a:cubicBezTo>
                  <a:pt x="-34463" y="318594"/>
                  <a:pt x="255006" y="179720"/>
                  <a:pt x="279354" y="152667"/>
                </a:cubicBezTo>
                <a:cubicBezTo>
                  <a:pt x="303702" y="125614"/>
                  <a:pt x="122445" y="178818"/>
                  <a:pt x="149498" y="168899"/>
                </a:cubicBezTo>
                <a:cubicBezTo>
                  <a:pt x="176551" y="158980"/>
                  <a:pt x="393879" y="112989"/>
                  <a:pt x="441673" y="93150"/>
                </a:cubicBezTo>
                <a:cubicBezTo>
                  <a:pt x="489467" y="73311"/>
                  <a:pt x="438067" y="66999"/>
                  <a:pt x="436263" y="49865"/>
                </a:cubicBezTo>
                <a:cubicBezTo>
                  <a:pt x="434460" y="32731"/>
                  <a:pt x="415522" y="4776"/>
                  <a:pt x="420031" y="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AD6B3D18-DAE5-3105-119D-505454AC2DA0}"/>
              </a:ext>
            </a:extLst>
          </p:cNvPr>
          <p:cNvSpPr/>
          <p:nvPr/>
        </p:nvSpPr>
        <p:spPr>
          <a:xfrm>
            <a:off x="841556" y="10507475"/>
            <a:ext cx="1052199" cy="298120"/>
          </a:xfrm>
          <a:custGeom>
            <a:avLst/>
            <a:gdLst>
              <a:gd name="connsiteX0" fmla="*/ 56612 w 1052199"/>
              <a:gd name="connsiteY0" fmla="*/ 151507 h 298120"/>
              <a:gd name="connsiteX1" fmla="*/ 116129 w 1052199"/>
              <a:gd name="connsiteY1" fmla="*/ 178561 h 298120"/>
              <a:gd name="connsiteX2" fmla="*/ 662605 w 1052199"/>
              <a:gd name="connsiteY2" fmla="*/ 200203 h 298120"/>
              <a:gd name="connsiteX3" fmla="*/ 922316 w 1052199"/>
              <a:gd name="connsiteY3" fmla="*/ 140686 h 298120"/>
              <a:gd name="connsiteX4" fmla="*/ 949369 w 1052199"/>
              <a:gd name="connsiteY4" fmla="*/ 102811 h 298120"/>
              <a:gd name="connsiteX5" fmla="*/ 1046761 w 1052199"/>
              <a:gd name="connsiteY5" fmla="*/ 9 h 298120"/>
              <a:gd name="connsiteX6" fmla="*/ 1014297 w 1052199"/>
              <a:gd name="connsiteY6" fmla="*/ 97401 h 298120"/>
              <a:gd name="connsiteX7" fmla="*/ 803282 w 1052199"/>
              <a:gd name="connsiteY7" fmla="*/ 194792 h 298120"/>
              <a:gd name="connsiteX8" fmla="*/ 446179 w 1052199"/>
              <a:gd name="connsiteY8" fmla="*/ 297595 h 298120"/>
              <a:gd name="connsiteX9" fmla="*/ 781639 w 1052199"/>
              <a:gd name="connsiteY9" fmla="*/ 232667 h 298120"/>
              <a:gd name="connsiteX10" fmla="*/ 56612 w 1052199"/>
              <a:gd name="connsiteY10" fmla="*/ 151507 h 2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2199" h="298120">
                <a:moveTo>
                  <a:pt x="56612" y="151507"/>
                </a:moveTo>
                <a:cubicBezTo>
                  <a:pt x="-54306" y="142489"/>
                  <a:pt x="15130" y="170445"/>
                  <a:pt x="116129" y="178561"/>
                </a:cubicBezTo>
                <a:cubicBezTo>
                  <a:pt x="217128" y="186677"/>
                  <a:pt x="528241" y="206515"/>
                  <a:pt x="662605" y="200203"/>
                </a:cubicBezTo>
                <a:cubicBezTo>
                  <a:pt x="796969" y="193891"/>
                  <a:pt x="874522" y="156918"/>
                  <a:pt x="922316" y="140686"/>
                </a:cubicBezTo>
                <a:cubicBezTo>
                  <a:pt x="970110" y="124454"/>
                  <a:pt x="928628" y="126257"/>
                  <a:pt x="949369" y="102811"/>
                </a:cubicBezTo>
                <a:cubicBezTo>
                  <a:pt x="970110" y="79365"/>
                  <a:pt x="1035940" y="911"/>
                  <a:pt x="1046761" y="9"/>
                </a:cubicBezTo>
                <a:cubicBezTo>
                  <a:pt x="1057582" y="-893"/>
                  <a:pt x="1054877" y="64937"/>
                  <a:pt x="1014297" y="97401"/>
                </a:cubicBezTo>
                <a:cubicBezTo>
                  <a:pt x="973717" y="129865"/>
                  <a:pt x="897968" y="161426"/>
                  <a:pt x="803282" y="194792"/>
                </a:cubicBezTo>
                <a:cubicBezTo>
                  <a:pt x="708596" y="228158"/>
                  <a:pt x="449786" y="291282"/>
                  <a:pt x="446179" y="297595"/>
                </a:cubicBezTo>
                <a:cubicBezTo>
                  <a:pt x="442572" y="303908"/>
                  <a:pt x="847469" y="251604"/>
                  <a:pt x="781639" y="232667"/>
                </a:cubicBezTo>
                <a:cubicBezTo>
                  <a:pt x="715809" y="213730"/>
                  <a:pt x="167530" y="160525"/>
                  <a:pt x="56612" y="151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027A3A54-29A0-B2EB-9CD9-9C51BC5FB006}"/>
              </a:ext>
            </a:extLst>
          </p:cNvPr>
          <p:cNvSpPr/>
          <p:nvPr/>
        </p:nvSpPr>
        <p:spPr>
          <a:xfrm>
            <a:off x="887090" y="11143164"/>
            <a:ext cx="1585939" cy="459964"/>
          </a:xfrm>
          <a:custGeom>
            <a:avLst/>
            <a:gdLst>
              <a:gd name="connsiteX0" fmla="*/ 5667 w 1585939"/>
              <a:gd name="connsiteY0" fmla="*/ 424808 h 459964"/>
              <a:gd name="connsiteX1" fmla="*/ 849729 w 1585939"/>
              <a:gd name="connsiteY1" fmla="*/ 24419 h 459964"/>
              <a:gd name="connsiteX2" fmla="*/ 784801 w 1585939"/>
              <a:gd name="connsiteY2" fmla="*/ 46062 h 459964"/>
              <a:gd name="connsiteX3" fmla="*/ 1239296 w 1585939"/>
              <a:gd name="connsiteY3" fmla="*/ 62294 h 459964"/>
              <a:gd name="connsiteX4" fmla="*/ 681999 w 1585939"/>
              <a:gd name="connsiteY4" fmla="*/ 246256 h 459964"/>
              <a:gd name="connsiteX5" fmla="*/ 654946 w 1585939"/>
              <a:gd name="connsiteY5" fmla="*/ 332827 h 459964"/>
              <a:gd name="connsiteX6" fmla="*/ 1585577 w 1585939"/>
              <a:gd name="connsiteY6" fmla="*/ 192150 h 459964"/>
              <a:gd name="connsiteX7" fmla="*/ 535911 w 1585939"/>
              <a:gd name="connsiteY7" fmla="*/ 413986 h 459964"/>
              <a:gd name="connsiteX8" fmla="*/ 5667 w 1585939"/>
              <a:gd name="connsiteY8" fmla="*/ 424808 h 45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5939" h="459964">
                <a:moveTo>
                  <a:pt x="5667" y="424808"/>
                </a:moveTo>
                <a:cubicBezTo>
                  <a:pt x="57970" y="359880"/>
                  <a:pt x="719873" y="87543"/>
                  <a:pt x="849729" y="24419"/>
                </a:cubicBezTo>
                <a:cubicBezTo>
                  <a:pt x="979585" y="-38705"/>
                  <a:pt x="719873" y="39750"/>
                  <a:pt x="784801" y="46062"/>
                </a:cubicBezTo>
                <a:cubicBezTo>
                  <a:pt x="849729" y="52374"/>
                  <a:pt x="1256430" y="28928"/>
                  <a:pt x="1239296" y="62294"/>
                </a:cubicBezTo>
                <a:cubicBezTo>
                  <a:pt x="1222162" y="95660"/>
                  <a:pt x="779391" y="201167"/>
                  <a:pt x="681999" y="246256"/>
                </a:cubicBezTo>
                <a:cubicBezTo>
                  <a:pt x="584607" y="291345"/>
                  <a:pt x="504350" y="341845"/>
                  <a:pt x="654946" y="332827"/>
                </a:cubicBezTo>
                <a:cubicBezTo>
                  <a:pt x="805542" y="323809"/>
                  <a:pt x="1605416" y="178624"/>
                  <a:pt x="1585577" y="192150"/>
                </a:cubicBezTo>
                <a:cubicBezTo>
                  <a:pt x="1565738" y="205676"/>
                  <a:pt x="798327" y="376112"/>
                  <a:pt x="535911" y="413986"/>
                </a:cubicBezTo>
                <a:cubicBezTo>
                  <a:pt x="273495" y="451860"/>
                  <a:pt x="-46636" y="489736"/>
                  <a:pt x="5667" y="4248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8498D2B9-FDC9-3126-7E77-F50A6D7C3199}"/>
              </a:ext>
            </a:extLst>
          </p:cNvPr>
          <p:cNvSpPr/>
          <p:nvPr/>
        </p:nvSpPr>
        <p:spPr>
          <a:xfrm>
            <a:off x="3397705" y="7640583"/>
            <a:ext cx="296644" cy="1801039"/>
          </a:xfrm>
          <a:custGeom>
            <a:avLst/>
            <a:gdLst>
              <a:gd name="connsiteX0" fmla="*/ 21826 w 296644"/>
              <a:gd name="connsiteY0" fmla="*/ 47952 h 1801039"/>
              <a:gd name="connsiteX1" fmla="*/ 86754 w 296644"/>
              <a:gd name="connsiteY1" fmla="*/ 118290 h 1801039"/>
              <a:gd name="connsiteX2" fmla="*/ 211199 w 296644"/>
              <a:gd name="connsiteY2" fmla="*/ 594428 h 1801039"/>
              <a:gd name="connsiteX3" fmla="*/ 232842 w 296644"/>
              <a:gd name="connsiteY3" fmla="*/ 561964 h 1801039"/>
              <a:gd name="connsiteX4" fmla="*/ 200378 w 296644"/>
              <a:gd name="connsiteY4" fmla="*/ 1389793 h 1801039"/>
              <a:gd name="connsiteX5" fmla="*/ 238252 w 296644"/>
              <a:gd name="connsiteY5" fmla="*/ 1351919 h 1801039"/>
              <a:gd name="connsiteX6" fmla="*/ 184 w 296644"/>
              <a:gd name="connsiteY6" fmla="*/ 1801003 h 1801039"/>
              <a:gd name="connsiteX7" fmla="*/ 200378 w 296644"/>
              <a:gd name="connsiteY7" fmla="*/ 1373561 h 1801039"/>
              <a:gd name="connsiteX8" fmla="*/ 292359 w 296644"/>
              <a:gd name="connsiteY8" fmla="*/ 794622 h 1801039"/>
              <a:gd name="connsiteX9" fmla="*/ 70522 w 296644"/>
              <a:gd name="connsiteY9" fmla="*/ 64184 h 1801039"/>
              <a:gd name="connsiteX10" fmla="*/ 21826 w 296644"/>
              <a:gd name="connsiteY10" fmla="*/ 47952 h 180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644" h="1801039">
                <a:moveTo>
                  <a:pt x="21826" y="47952"/>
                </a:moveTo>
                <a:cubicBezTo>
                  <a:pt x="24531" y="56970"/>
                  <a:pt x="55192" y="27211"/>
                  <a:pt x="86754" y="118290"/>
                </a:cubicBezTo>
                <a:cubicBezTo>
                  <a:pt x="118316" y="209369"/>
                  <a:pt x="186851" y="520482"/>
                  <a:pt x="211199" y="594428"/>
                </a:cubicBezTo>
                <a:cubicBezTo>
                  <a:pt x="235547" y="668374"/>
                  <a:pt x="234645" y="429403"/>
                  <a:pt x="232842" y="561964"/>
                </a:cubicBezTo>
                <a:cubicBezTo>
                  <a:pt x="231039" y="694525"/>
                  <a:pt x="199476" y="1258134"/>
                  <a:pt x="200378" y="1389793"/>
                </a:cubicBezTo>
                <a:cubicBezTo>
                  <a:pt x="201280" y="1521452"/>
                  <a:pt x="271618" y="1283384"/>
                  <a:pt x="238252" y="1351919"/>
                </a:cubicBezTo>
                <a:cubicBezTo>
                  <a:pt x="204886" y="1420454"/>
                  <a:pt x="6496" y="1797396"/>
                  <a:pt x="184" y="1801003"/>
                </a:cubicBezTo>
                <a:cubicBezTo>
                  <a:pt x="-6128" y="1804610"/>
                  <a:pt x="151682" y="1541291"/>
                  <a:pt x="200378" y="1373561"/>
                </a:cubicBezTo>
                <a:cubicBezTo>
                  <a:pt x="249074" y="1205831"/>
                  <a:pt x="314002" y="1012851"/>
                  <a:pt x="292359" y="794622"/>
                </a:cubicBezTo>
                <a:cubicBezTo>
                  <a:pt x="270716" y="576393"/>
                  <a:pt x="112004" y="193138"/>
                  <a:pt x="70522" y="64184"/>
                </a:cubicBezTo>
                <a:cubicBezTo>
                  <a:pt x="29040" y="-64770"/>
                  <a:pt x="19121" y="38934"/>
                  <a:pt x="21826" y="47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914D01E2-BE94-AC48-D5C1-B12659FEBF25}"/>
              </a:ext>
            </a:extLst>
          </p:cNvPr>
          <p:cNvSpPr/>
          <p:nvPr/>
        </p:nvSpPr>
        <p:spPr>
          <a:xfrm>
            <a:off x="2320300" y="7671353"/>
            <a:ext cx="704401" cy="1149930"/>
          </a:xfrm>
          <a:custGeom>
            <a:avLst/>
            <a:gdLst>
              <a:gd name="connsiteX0" fmla="*/ 704254 w 704401"/>
              <a:gd name="connsiteY0" fmla="*/ 950 h 1149930"/>
              <a:gd name="connsiteX1" fmla="*/ 60386 w 704401"/>
              <a:gd name="connsiteY1" fmla="*/ 542015 h 1149930"/>
              <a:gd name="connsiteX2" fmla="*/ 22512 w 704401"/>
              <a:gd name="connsiteY2" fmla="*/ 1142597 h 1149930"/>
              <a:gd name="connsiteX3" fmla="*/ 17101 w 704401"/>
              <a:gd name="connsiteY3" fmla="*/ 850422 h 1149930"/>
              <a:gd name="connsiteX4" fmla="*/ 60386 w 704401"/>
              <a:gd name="connsiteY4" fmla="*/ 471677 h 1149930"/>
              <a:gd name="connsiteX5" fmla="*/ 119904 w 704401"/>
              <a:gd name="connsiteY5" fmla="*/ 412159 h 1149930"/>
              <a:gd name="connsiteX6" fmla="*/ 704254 w 704401"/>
              <a:gd name="connsiteY6" fmla="*/ 950 h 114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401" h="1149930">
                <a:moveTo>
                  <a:pt x="704254" y="950"/>
                </a:moveTo>
                <a:cubicBezTo>
                  <a:pt x="694334" y="22593"/>
                  <a:pt x="174010" y="351741"/>
                  <a:pt x="60386" y="542015"/>
                </a:cubicBezTo>
                <a:cubicBezTo>
                  <a:pt x="-53238" y="732289"/>
                  <a:pt x="29726" y="1091196"/>
                  <a:pt x="22512" y="1142597"/>
                </a:cubicBezTo>
                <a:cubicBezTo>
                  <a:pt x="15298" y="1193998"/>
                  <a:pt x="10789" y="962242"/>
                  <a:pt x="17101" y="850422"/>
                </a:cubicBezTo>
                <a:cubicBezTo>
                  <a:pt x="23413" y="738602"/>
                  <a:pt x="43252" y="544721"/>
                  <a:pt x="60386" y="471677"/>
                </a:cubicBezTo>
                <a:cubicBezTo>
                  <a:pt x="77520" y="398633"/>
                  <a:pt x="18004" y="490613"/>
                  <a:pt x="119904" y="412159"/>
                </a:cubicBezTo>
                <a:cubicBezTo>
                  <a:pt x="221804" y="333705"/>
                  <a:pt x="714174" y="-20693"/>
                  <a:pt x="704254" y="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A45567C0-C112-9175-DC75-04D2DA8D06A1}"/>
              </a:ext>
            </a:extLst>
          </p:cNvPr>
          <p:cNvSpPr/>
          <p:nvPr/>
        </p:nvSpPr>
        <p:spPr>
          <a:xfrm>
            <a:off x="1335727" y="8264842"/>
            <a:ext cx="493107" cy="1218774"/>
          </a:xfrm>
          <a:custGeom>
            <a:avLst/>
            <a:gdLst>
              <a:gd name="connsiteX0" fmla="*/ 43989 w 493107"/>
              <a:gd name="connsiteY0" fmla="*/ 94614 h 1218774"/>
              <a:gd name="connsiteX1" fmla="*/ 92685 w 493107"/>
              <a:gd name="connsiteY1" fmla="*/ 143309 h 1218774"/>
              <a:gd name="connsiteX2" fmla="*/ 341575 w 493107"/>
              <a:gd name="connsiteY2" fmla="*/ 706017 h 1218774"/>
              <a:gd name="connsiteX3" fmla="*/ 493073 w 493107"/>
              <a:gd name="connsiteY3" fmla="*/ 1214618 h 1218774"/>
              <a:gd name="connsiteX4" fmla="*/ 352396 w 493107"/>
              <a:gd name="connsiteY4" fmla="*/ 917033 h 1218774"/>
              <a:gd name="connsiteX5" fmla="*/ 49400 w 493107"/>
              <a:gd name="connsiteY5" fmla="*/ 392199 h 1218774"/>
              <a:gd name="connsiteX6" fmla="*/ 249594 w 493107"/>
              <a:gd name="connsiteY6" fmla="*/ 678964 h 1218774"/>
              <a:gd name="connsiteX7" fmla="*/ 173845 w 493107"/>
              <a:gd name="connsiteY7" fmla="*/ 446306 h 1218774"/>
              <a:gd name="connsiteX8" fmla="*/ 6114 w 493107"/>
              <a:gd name="connsiteY8" fmla="*/ 13454 h 1218774"/>
              <a:gd name="connsiteX9" fmla="*/ 43989 w 493107"/>
              <a:gd name="connsiteY9" fmla="*/ 94614 h 121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3107" h="1218774">
                <a:moveTo>
                  <a:pt x="43989" y="94614"/>
                </a:moveTo>
                <a:cubicBezTo>
                  <a:pt x="58417" y="116256"/>
                  <a:pt x="43087" y="41409"/>
                  <a:pt x="92685" y="143309"/>
                </a:cubicBezTo>
                <a:cubicBezTo>
                  <a:pt x="142283" y="245209"/>
                  <a:pt x="274844" y="527466"/>
                  <a:pt x="341575" y="706017"/>
                </a:cubicBezTo>
                <a:cubicBezTo>
                  <a:pt x="408306" y="884568"/>
                  <a:pt x="491270" y="1179449"/>
                  <a:pt x="493073" y="1214618"/>
                </a:cubicBezTo>
                <a:cubicBezTo>
                  <a:pt x="494876" y="1249787"/>
                  <a:pt x="426341" y="1054103"/>
                  <a:pt x="352396" y="917033"/>
                </a:cubicBezTo>
                <a:cubicBezTo>
                  <a:pt x="278451" y="779963"/>
                  <a:pt x="66534" y="431877"/>
                  <a:pt x="49400" y="392199"/>
                </a:cubicBezTo>
                <a:cubicBezTo>
                  <a:pt x="32266" y="352521"/>
                  <a:pt x="228853" y="669946"/>
                  <a:pt x="249594" y="678964"/>
                </a:cubicBezTo>
                <a:cubicBezTo>
                  <a:pt x="270335" y="687982"/>
                  <a:pt x="214425" y="557224"/>
                  <a:pt x="173845" y="446306"/>
                </a:cubicBezTo>
                <a:cubicBezTo>
                  <a:pt x="133265" y="335388"/>
                  <a:pt x="28658" y="64855"/>
                  <a:pt x="6114" y="13454"/>
                </a:cubicBezTo>
                <a:cubicBezTo>
                  <a:pt x="-16430" y="-37947"/>
                  <a:pt x="29561" y="72972"/>
                  <a:pt x="43989" y="946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AFD003B7-F14C-8020-4230-D26E78EE589C}"/>
              </a:ext>
            </a:extLst>
          </p:cNvPr>
          <p:cNvSpPr/>
          <p:nvPr/>
        </p:nvSpPr>
        <p:spPr>
          <a:xfrm>
            <a:off x="1923539" y="8132179"/>
            <a:ext cx="219307" cy="808583"/>
          </a:xfrm>
          <a:custGeom>
            <a:avLst/>
            <a:gdLst>
              <a:gd name="connsiteX0" fmla="*/ 24295 w 219307"/>
              <a:gd name="connsiteY0" fmla="*/ 29 h 808583"/>
              <a:gd name="connsiteX1" fmla="*/ 100044 w 219307"/>
              <a:gd name="connsiteY1" fmla="*/ 438292 h 808583"/>
              <a:gd name="connsiteX2" fmla="*/ 219079 w 219307"/>
              <a:gd name="connsiteY2" fmla="*/ 665539 h 808583"/>
              <a:gd name="connsiteX3" fmla="*/ 67581 w 219307"/>
              <a:gd name="connsiteY3" fmla="*/ 714235 h 808583"/>
              <a:gd name="connsiteX4" fmla="*/ 67581 w 219307"/>
              <a:gd name="connsiteY4" fmla="*/ 806216 h 808583"/>
              <a:gd name="connsiteX5" fmla="*/ 164972 w 219307"/>
              <a:gd name="connsiteY5" fmla="*/ 752110 h 808583"/>
              <a:gd name="connsiteX6" fmla="*/ 2653 w 219307"/>
              <a:gd name="connsiteY6" fmla="*/ 459935 h 808583"/>
              <a:gd name="connsiteX7" fmla="*/ 62170 w 219307"/>
              <a:gd name="connsiteY7" fmla="*/ 459935 h 808583"/>
              <a:gd name="connsiteX8" fmla="*/ 24295 w 219307"/>
              <a:gd name="connsiteY8" fmla="*/ 29 h 80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307" h="808583">
                <a:moveTo>
                  <a:pt x="24295" y="29"/>
                </a:moveTo>
                <a:cubicBezTo>
                  <a:pt x="30607" y="-3578"/>
                  <a:pt x="67580" y="327374"/>
                  <a:pt x="100044" y="438292"/>
                </a:cubicBezTo>
                <a:cubicBezTo>
                  <a:pt x="132508" y="549210"/>
                  <a:pt x="224489" y="619549"/>
                  <a:pt x="219079" y="665539"/>
                </a:cubicBezTo>
                <a:cubicBezTo>
                  <a:pt x="213669" y="711529"/>
                  <a:pt x="92831" y="690789"/>
                  <a:pt x="67581" y="714235"/>
                </a:cubicBezTo>
                <a:cubicBezTo>
                  <a:pt x="42331" y="737681"/>
                  <a:pt x="51349" y="799903"/>
                  <a:pt x="67581" y="806216"/>
                </a:cubicBezTo>
                <a:cubicBezTo>
                  <a:pt x="83813" y="812529"/>
                  <a:pt x="175793" y="809823"/>
                  <a:pt x="164972" y="752110"/>
                </a:cubicBezTo>
                <a:cubicBezTo>
                  <a:pt x="154151" y="694397"/>
                  <a:pt x="19787" y="508631"/>
                  <a:pt x="2653" y="459935"/>
                </a:cubicBezTo>
                <a:cubicBezTo>
                  <a:pt x="-14481" y="411239"/>
                  <a:pt x="56759" y="530274"/>
                  <a:pt x="62170" y="459935"/>
                </a:cubicBezTo>
                <a:cubicBezTo>
                  <a:pt x="67581" y="389596"/>
                  <a:pt x="17983" y="3636"/>
                  <a:pt x="24295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2EC1E56C-99C2-0E9F-5EFE-8874A7AD79F4}"/>
              </a:ext>
            </a:extLst>
          </p:cNvPr>
          <p:cNvSpPr/>
          <p:nvPr/>
        </p:nvSpPr>
        <p:spPr>
          <a:xfrm>
            <a:off x="447267" y="7878447"/>
            <a:ext cx="1061233" cy="4995631"/>
          </a:xfrm>
          <a:custGeom>
            <a:avLst/>
            <a:gdLst>
              <a:gd name="connsiteX0" fmla="*/ 483758 w 1061233"/>
              <a:gd name="connsiteY0" fmla="*/ 2018 h 4995631"/>
              <a:gd name="connsiteX1" fmla="*/ 1032398 w 1061233"/>
              <a:gd name="connsiteY1" fmla="*/ 1581437 h 4995631"/>
              <a:gd name="connsiteX2" fmla="*/ 982522 w 1061233"/>
              <a:gd name="connsiteY2" fmla="*/ 1381931 h 4995631"/>
              <a:gd name="connsiteX3" fmla="*/ 965897 w 1061233"/>
              <a:gd name="connsiteY3" fmla="*/ 2229829 h 4995631"/>
              <a:gd name="connsiteX4" fmla="*/ 517009 w 1061233"/>
              <a:gd name="connsiteY4" fmla="*/ 2578964 h 4995631"/>
              <a:gd name="connsiteX5" fmla="*/ 350755 w 1061233"/>
              <a:gd name="connsiteY5" fmla="*/ 2994600 h 4995631"/>
              <a:gd name="connsiteX6" fmla="*/ 317504 w 1061233"/>
              <a:gd name="connsiteY6" fmla="*/ 4906528 h 4995631"/>
              <a:gd name="connsiteX7" fmla="*/ 217751 w 1061233"/>
              <a:gd name="connsiteY7" fmla="*/ 4474266 h 4995631"/>
              <a:gd name="connsiteX8" fmla="*/ 1620 w 1061233"/>
              <a:gd name="connsiteY8" fmla="*/ 2662091 h 4995631"/>
              <a:gd name="connsiteX9" fmla="*/ 134624 w 1061233"/>
              <a:gd name="connsiteY9" fmla="*/ 2628840 h 4995631"/>
              <a:gd name="connsiteX10" fmla="*/ 417257 w 1061233"/>
              <a:gd name="connsiteY10" fmla="*/ 1282178 h 4995631"/>
              <a:gd name="connsiteX11" fmla="*/ 483758 w 1061233"/>
              <a:gd name="connsiteY11" fmla="*/ 2018 h 499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1233" h="4995631">
                <a:moveTo>
                  <a:pt x="483758" y="2018"/>
                </a:moveTo>
                <a:cubicBezTo>
                  <a:pt x="586281" y="51894"/>
                  <a:pt x="949271" y="1351452"/>
                  <a:pt x="1032398" y="1581437"/>
                </a:cubicBezTo>
                <a:cubicBezTo>
                  <a:pt x="1115525" y="1811422"/>
                  <a:pt x="993605" y="1273866"/>
                  <a:pt x="982522" y="1381931"/>
                </a:cubicBezTo>
                <a:cubicBezTo>
                  <a:pt x="971439" y="1489996"/>
                  <a:pt x="1043482" y="2030324"/>
                  <a:pt x="965897" y="2229829"/>
                </a:cubicBezTo>
                <a:cubicBezTo>
                  <a:pt x="888312" y="2429334"/>
                  <a:pt x="619533" y="2451502"/>
                  <a:pt x="517009" y="2578964"/>
                </a:cubicBezTo>
                <a:cubicBezTo>
                  <a:pt x="414485" y="2706426"/>
                  <a:pt x="384006" y="2606673"/>
                  <a:pt x="350755" y="2994600"/>
                </a:cubicBezTo>
                <a:cubicBezTo>
                  <a:pt x="317504" y="3382527"/>
                  <a:pt x="339671" y="4659917"/>
                  <a:pt x="317504" y="4906528"/>
                </a:cubicBezTo>
                <a:cubicBezTo>
                  <a:pt x="295337" y="5153139"/>
                  <a:pt x="270398" y="4848339"/>
                  <a:pt x="217751" y="4474266"/>
                </a:cubicBezTo>
                <a:cubicBezTo>
                  <a:pt x="165104" y="4100193"/>
                  <a:pt x="15474" y="2969662"/>
                  <a:pt x="1620" y="2662091"/>
                </a:cubicBezTo>
                <a:cubicBezTo>
                  <a:pt x="-12235" y="2354520"/>
                  <a:pt x="65351" y="2858826"/>
                  <a:pt x="134624" y="2628840"/>
                </a:cubicBezTo>
                <a:cubicBezTo>
                  <a:pt x="203897" y="2398854"/>
                  <a:pt x="353526" y="1725523"/>
                  <a:pt x="417257" y="1282178"/>
                </a:cubicBezTo>
                <a:cubicBezTo>
                  <a:pt x="480988" y="838833"/>
                  <a:pt x="381235" y="-47858"/>
                  <a:pt x="483758" y="2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4BEB52FF-887E-800A-8FD7-EABE341EF8DA}"/>
              </a:ext>
            </a:extLst>
          </p:cNvPr>
          <p:cNvSpPr/>
          <p:nvPr/>
        </p:nvSpPr>
        <p:spPr>
          <a:xfrm>
            <a:off x="6848986" y="10406007"/>
            <a:ext cx="779065" cy="736771"/>
          </a:xfrm>
          <a:custGeom>
            <a:avLst/>
            <a:gdLst>
              <a:gd name="connsiteX0" fmla="*/ 701 w 779065"/>
              <a:gd name="connsiteY0" fmla="*/ 1528 h 736771"/>
              <a:gd name="connsiteX1" fmla="*/ 582592 w 779065"/>
              <a:gd name="connsiteY1" fmla="*/ 317411 h 736771"/>
              <a:gd name="connsiteX2" fmla="*/ 565967 w 779065"/>
              <a:gd name="connsiteY2" fmla="*/ 683171 h 736771"/>
              <a:gd name="connsiteX3" fmla="*/ 50578 w 779065"/>
              <a:gd name="connsiteY3" fmla="*/ 616669 h 736771"/>
              <a:gd name="connsiteX4" fmla="*/ 665719 w 779065"/>
              <a:gd name="connsiteY4" fmla="*/ 733048 h 736771"/>
              <a:gd name="connsiteX5" fmla="*/ 715596 w 779065"/>
              <a:gd name="connsiteY5" fmla="*/ 450415 h 736771"/>
              <a:gd name="connsiteX6" fmla="*/ 701 w 779065"/>
              <a:gd name="connsiteY6" fmla="*/ 1528 h 73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065" h="736771">
                <a:moveTo>
                  <a:pt x="701" y="1528"/>
                </a:moveTo>
                <a:cubicBezTo>
                  <a:pt x="-21466" y="-20639"/>
                  <a:pt x="488381" y="203804"/>
                  <a:pt x="582592" y="317411"/>
                </a:cubicBezTo>
                <a:cubicBezTo>
                  <a:pt x="676803" y="431018"/>
                  <a:pt x="654636" y="633295"/>
                  <a:pt x="565967" y="683171"/>
                </a:cubicBezTo>
                <a:cubicBezTo>
                  <a:pt x="477298" y="733047"/>
                  <a:pt x="33953" y="608356"/>
                  <a:pt x="50578" y="616669"/>
                </a:cubicBezTo>
                <a:cubicBezTo>
                  <a:pt x="67203" y="624982"/>
                  <a:pt x="554883" y="760757"/>
                  <a:pt x="665719" y="733048"/>
                </a:cubicBezTo>
                <a:cubicBezTo>
                  <a:pt x="776555" y="705339"/>
                  <a:pt x="829203" y="572335"/>
                  <a:pt x="715596" y="450415"/>
                </a:cubicBezTo>
                <a:cubicBezTo>
                  <a:pt x="601989" y="328495"/>
                  <a:pt x="22868" y="23695"/>
                  <a:pt x="701" y="1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972AB522-CF9E-5B2A-035F-6DB2C7AABDAF}"/>
              </a:ext>
            </a:extLst>
          </p:cNvPr>
          <p:cNvSpPr/>
          <p:nvPr/>
        </p:nvSpPr>
        <p:spPr>
          <a:xfrm>
            <a:off x="5921103" y="11609755"/>
            <a:ext cx="2054804" cy="660009"/>
          </a:xfrm>
          <a:custGeom>
            <a:avLst/>
            <a:gdLst>
              <a:gd name="connsiteX0" fmla="*/ 30810 w 2054804"/>
              <a:gd name="connsiteY0" fmla="*/ 11438 h 660009"/>
              <a:gd name="connsiteX1" fmla="*/ 197064 w 2054804"/>
              <a:gd name="connsiteY1" fmla="*/ 77940 h 660009"/>
              <a:gd name="connsiteX2" fmla="*/ 1327595 w 2054804"/>
              <a:gd name="connsiteY2" fmla="*/ 11438 h 660009"/>
              <a:gd name="connsiteX3" fmla="*/ 1909486 w 2054804"/>
              <a:gd name="connsiteY3" fmla="*/ 244194 h 660009"/>
              <a:gd name="connsiteX4" fmla="*/ 1992613 w 2054804"/>
              <a:gd name="connsiteY4" fmla="*/ 443700 h 660009"/>
              <a:gd name="connsiteX5" fmla="*/ 1111464 w 2054804"/>
              <a:gd name="connsiteY5" fmla="*/ 643205 h 660009"/>
              <a:gd name="connsiteX6" fmla="*/ 729079 w 2054804"/>
              <a:gd name="connsiteY6" fmla="*/ 643205 h 660009"/>
              <a:gd name="connsiteX7" fmla="*/ 1394097 w 2054804"/>
              <a:gd name="connsiteY7" fmla="*/ 593329 h 660009"/>
              <a:gd name="connsiteX8" fmla="*/ 463072 w 2054804"/>
              <a:gd name="connsiteY8" fmla="*/ 443700 h 660009"/>
              <a:gd name="connsiteX9" fmla="*/ 1809733 w 2054804"/>
              <a:gd name="connsiteY9" fmla="*/ 427074 h 660009"/>
              <a:gd name="connsiteX10" fmla="*/ 546199 w 2054804"/>
              <a:gd name="connsiteY10" fmla="*/ 360572 h 660009"/>
              <a:gd name="connsiteX11" fmla="*/ 30810 w 2054804"/>
              <a:gd name="connsiteY11" fmla="*/ 11438 h 66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54804" h="660009">
                <a:moveTo>
                  <a:pt x="30810" y="11438"/>
                </a:moveTo>
                <a:cubicBezTo>
                  <a:pt x="-27379" y="-35667"/>
                  <a:pt x="-19067" y="77940"/>
                  <a:pt x="197064" y="77940"/>
                </a:cubicBezTo>
                <a:cubicBezTo>
                  <a:pt x="413195" y="77940"/>
                  <a:pt x="1042191" y="-16271"/>
                  <a:pt x="1327595" y="11438"/>
                </a:cubicBezTo>
                <a:cubicBezTo>
                  <a:pt x="1612999" y="39147"/>
                  <a:pt x="1798650" y="172150"/>
                  <a:pt x="1909486" y="244194"/>
                </a:cubicBezTo>
                <a:cubicBezTo>
                  <a:pt x="2020322" y="316238"/>
                  <a:pt x="2125617" y="377198"/>
                  <a:pt x="1992613" y="443700"/>
                </a:cubicBezTo>
                <a:cubicBezTo>
                  <a:pt x="1859609" y="510202"/>
                  <a:pt x="1322053" y="609954"/>
                  <a:pt x="1111464" y="643205"/>
                </a:cubicBezTo>
                <a:cubicBezTo>
                  <a:pt x="900875" y="676456"/>
                  <a:pt x="681974" y="651518"/>
                  <a:pt x="729079" y="643205"/>
                </a:cubicBezTo>
                <a:cubicBezTo>
                  <a:pt x="776184" y="634892"/>
                  <a:pt x="1438432" y="626580"/>
                  <a:pt x="1394097" y="593329"/>
                </a:cubicBezTo>
                <a:cubicBezTo>
                  <a:pt x="1349762" y="560078"/>
                  <a:pt x="393799" y="471409"/>
                  <a:pt x="463072" y="443700"/>
                </a:cubicBezTo>
                <a:cubicBezTo>
                  <a:pt x="532345" y="415991"/>
                  <a:pt x="1795879" y="440929"/>
                  <a:pt x="1809733" y="427074"/>
                </a:cubicBezTo>
                <a:cubicBezTo>
                  <a:pt x="1823587" y="413219"/>
                  <a:pt x="842686" y="432616"/>
                  <a:pt x="546199" y="360572"/>
                </a:cubicBezTo>
                <a:cubicBezTo>
                  <a:pt x="249712" y="288528"/>
                  <a:pt x="88999" y="58543"/>
                  <a:pt x="30810" y="11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7489E846-1D28-F966-FB54-9F4C2E7999A8}"/>
              </a:ext>
            </a:extLst>
          </p:cNvPr>
          <p:cNvSpPr/>
          <p:nvPr/>
        </p:nvSpPr>
        <p:spPr>
          <a:xfrm>
            <a:off x="8084455" y="8861158"/>
            <a:ext cx="996340" cy="951790"/>
          </a:xfrm>
          <a:custGeom>
            <a:avLst/>
            <a:gdLst>
              <a:gd name="connsiteX0" fmla="*/ 976418 w 996340"/>
              <a:gd name="connsiteY0" fmla="*/ 209 h 951790"/>
              <a:gd name="connsiteX1" fmla="*/ 195021 w 996340"/>
              <a:gd name="connsiteY1" fmla="*/ 565475 h 951790"/>
              <a:gd name="connsiteX2" fmla="*/ 128520 w 996340"/>
              <a:gd name="connsiteY2" fmla="*/ 781606 h 951790"/>
              <a:gd name="connsiteX3" fmla="*/ 394527 w 996340"/>
              <a:gd name="connsiteY3" fmla="*/ 698478 h 951790"/>
              <a:gd name="connsiteX4" fmla="*/ 12141 w 996340"/>
              <a:gd name="connsiteY4" fmla="*/ 947860 h 951790"/>
              <a:gd name="connsiteX5" fmla="*/ 943167 w 996340"/>
              <a:gd name="connsiteY5" fmla="*/ 465722 h 951790"/>
              <a:gd name="connsiteX6" fmla="*/ 776912 w 996340"/>
              <a:gd name="connsiteY6" fmla="*/ 498973 h 951790"/>
              <a:gd name="connsiteX7" fmla="*/ 976418 w 996340"/>
              <a:gd name="connsiteY7" fmla="*/ 209 h 951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6340" h="951790">
                <a:moveTo>
                  <a:pt x="976418" y="209"/>
                </a:moveTo>
                <a:cubicBezTo>
                  <a:pt x="879436" y="11293"/>
                  <a:pt x="336337" y="435242"/>
                  <a:pt x="195021" y="565475"/>
                </a:cubicBezTo>
                <a:cubicBezTo>
                  <a:pt x="53705" y="695708"/>
                  <a:pt x="95269" y="759439"/>
                  <a:pt x="128520" y="781606"/>
                </a:cubicBezTo>
                <a:cubicBezTo>
                  <a:pt x="161771" y="803773"/>
                  <a:pt x="413923" y="670769"/>
                  <a:pt x="394527" y="698478"/>
                </a:cubicBezTo>
                <a:cubicBezTo>
                  <a:pt x="375131" y="726187"/>
                  <a:pt x="-79299" y="986653"/>
                  <a:pt x="12141" y="947860"/>
                </a:cubicBezTo>
                <a:cubicBezTo>
                  <a:pt x="103581" y="909067"/>
                  <a:pt x="815705" y="540537"/>
                  <a:pt x="943167" y="465722"/>
                </a:cubicBezTo>
                <a:cubicBezTo>
                  <a:pt x="1070629" y="390908"/>
                  <a:pt x="768599" y="576558"/>
                  <a:pt x="776912" y="498973"/>
                </a:cubicBezTo>
                <a:cubicBezTo>
                  <a:pt x="785225" y="421388"/>
                  <a:pt x="1073400" y="-10875"/>
                  <a:pt x="976418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332DB43C-1FB2-6F2E-E011-C591FA2149DA}"/>
              </a:ext>
            </a:extLst>
          </p:cNvPr>
          <p:cNvSpPr/>
          <p:nvPr/>
        </p:nvSpPr>
        <p:spPr>
          <a:xfrm>
            <a:off x="8607396" y="9692619"/>
            <a:ext cx="577884" cy="515493"/>
          </a:xfrm>
          <a:custGeom>
            <a:avLst/>
            <a:gdLst>
              <a:gd name="connsiteX0" fmla="*/ 420226 w 577884"/>
              <a:gd name="connsiteY0" fmla="*/ 21 h 515493"/>
              <a:gd name="connsiteX1" fmla="*/ 4589 w 577884"/>
              <a:gd name="connsiteY1" fmla="*/ 365781 h 515493"/>
              <a:gd name="connsiteX2" fmla="*/ 220720 w 577884"/>
              <a:gd name="connsiteY2" fmla="*/ 515410 h 515493"/>
              <a:gd name="connsiteX3" fmla="*/ 569855 w 577884"/>
              <a:gd name="connsiteY3" fmla="*/ 349156 h 515493"/>
              <a:gd name="connsiteX4" fmla="*/ 420226 w 577884"/>
              <a:gd name="connsiteY4" fmla="*/ 21 h 51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884" h="515493">
                <a:moveTo>
                  <a:pt x="420226" y="21"/>
                </a:moveTo>
                <a:cubicBezTo>
                  <a:pt x="326015" y="2792"/>
                  <a:pt x="37840" y="279883"/>
                  <a:pt x="4589" y="365781"/>
                </a:cubicBezTo>
                <a:cubicBezTo>
                  <a:pt x="-28662" y="451679"/>
                  <a:pt x="126509" y="518181"/>
                  <a:pt x="220720" y="515410"/>
                </a:cubicBezTo>
                <a:cubicBezTo>
                  <a:pt x="314931" y="512639"/>
                  <a:pt x="533833" y="437825"/>
                  <a:pt x="569855" y="349156"/>
                </a:cubicBezTo>
                <a:cubicBezTo>
                  <a:pt x="605877" y="260487"/>
                  <a:pt x="514437" y="-2750"/>
                  <a:pt x="420226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8EFBA901-6E35-B0F9-680F-A1AABF12A508}"/>
              </a:ext>
            </a:extLst>
          </p:cNvPr>
          <p:cNvSpPr/>
          <p:nvPr/>
        </p:nvSpPr>
        <p:spPr>
          <a:xfrm>
            <a:off x="7946121" y="9974771"/>
            <a:ext cx="1255418" cy="1347164"/>
          </a:xfrm>
          <a:custGeom>
            <a:avLst/>
            <a:gdLst>
              <a:gd name="connsiteX0" fmla="*/ 34097 w 1255418"/>
              <a:gd name="connsiteY0" fmla="*/ 502 h 1347164"/>
              <a:gd name="connsiteX1" fmla="*/ 167101 w 1255418"/>
              <a:gd name="connsiteY1" fmla="*/ 100254 h 1347164"/>
              <a:gd name="connsiteX2" fmla="*/ 649239 w 1255418"/>
              <a:gd name="connsiteY2" fmla="*/ 582393 h 1347164"/>
              <a:gd name="connsiteX3" fmla="*/ 1247755 w 1255418"/>
              <a:gd name="connsiteY3" fmla="*/ 549142 h 1347164"/>
              <a:gd name="connsiteX4" fmla="*/ 200352 w 1255418"/>
              <a:gd name="connsiteY4" fmla="*/ 765273 h 1347164"/>
              <a:gd name="connsiteX5" fmla="*/ 1098126 w 1255418"/>
              <a:gd name="connsiteY5" fmla="*/ 931527 h 1347164"/>
              <a:gd name="connsiteX6" fmla="*/ 482984 w 1255418"/>
              <a:gd name="connsiteY6" fmla="*/ 1047905 h 1347164"/>
              <a:gd name="connsiteX7" fmla="*/ 846 w 1255418"/>
              <a:gd name="connsiteY7" fmla="*/ 1347164 h 1347164"/>
              <a:gd name="connsiteX8" fmla="*/ 599363 w 1255418"/>
              <a:gd name="connsiteY8" fmla="*/ 1047905 h 1347164"/>
              <a:gd name="connsiteX9" fmla="*/ 566112 w 1255418"/>
              <a:gd name="connsiteY9" fmla="*/ 865025 h 1347164"/>
              <a:gd name="connsiteX10" fmla="*/ 881995 w 1255418"/>
              <a:gd name="connsiteY10" fmla="*/ 748647 h 1347164"/>
              <a:gd name="connsiteX11" fmla="*/ 399857 w 1255418"/>
              <a:gd name="connsiteY11" fmla="*/ 515891 h 1347164"/>
              <a:gd name="connsiteX12" fmla="*/ 300104 w 1255418"/>
              <a:gd name="connsiteY12" fmla="*/ 499265 h 1347164"/>
              <a:gd name="connsiteX13" fmla="*/ 815494 w 1255418"/>
              <a:gd name="connsiteY13" fmla="*/ 532516 h 1347164"/>
              <a:gd name="connsiteX14" fmla="*/ 200352 w 1255418"/>
              <a:gd name="connsiteY14" fmla="*/ 116880 h 1347164"/>
              <a:gd name="connsiteX15" fmla="*/ 34097 w 1255418"/>
              <a:gd name="connsiteY15" fmla="*/ 502 h 134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55418" h="1347164">
                <a:moveTo>
                  <a:pt x="34097" y="502"/>
                </a:moveTo>
                <a:cubicBezTo>
                  <a:pt x="28555" y="-2269"/>
                  <a:pt x="64577" y="3272"/>
                  <a:pt x="167101" y="100254"/>
                </a:cubicBezTo>
                <a:cubicBezTo>
                  <a:pt x="269625" y="197236"/>
                  <a:pt x="469130" y="507578"/>
                  <a:pt x="649239" y="582393"/>
                </a:cubicBezTo>
                <a:cubicBezTo>
                  <a:pt x="829348" y="657208"/>
                  <a:pt x="1322569" y="518662"/>
                  <a:pt x="1247755" y="549142"/>
                </a:cubicBezTo>
                <a:cubicBezTo>
                  <a:pt x="1172941" y="579622"/>
                  <a:pt x="225290" y="701542"/>
                  <a:pt x="200352" y="765273"/>
                </a:cubicBezTo>
                <a:cubicBezTo>
                  <a:pt x="175414" y="829004"/>
                  <a:pt x="1051021" y="884422"/>
                  <a:pt x="1098126" y="931527"/>
                </a:cubicBezTo>
                <a:cubicBezTo>
                  <a:pt x="1145231" y="978632"/>
                  <a:pt x="665864" y="978632"/>
                  <a:pt x="482984" y="1047905"/>
                </a:cubicBezTo>
                <a:cubicBezTo>
                  <a:pt x="300104" y="1117178"/>
                  <a:pt x="-18550" y="1347164"/>
                  <a:pt x="846" y="1347164"/>
                </a:cubicBezTo>
                <a:cubicBezTo>
                  <a:pt x="20242" y="1347164"/>
                  <a:pt x="505152" y="1128261"/>
                  <a:pt x="599363" y="1047905"/>
                </a:cubicBezTo>
                <a:cubicBezTo>
                  <a:pt x="693574" y="967549"/>
                  <a:pt x="519007" y="914901"/>
                  <a:pt x="566112" y="865025"/>
                </a:cubicBezTo>
                <a:cubicBezTo>
                  <a:pt x="613217" y="815149"/>
                  <a:pt x="909704" y="806836"/>
                  <a:pt x="881995" y="748647"/>
                </a:cubicBezTo>
                <a:cubicBezTo>
                  <a:pt x="854286" y="690458"/>
                  <a:pt x="496839" y="557455"/>
                  <a:pt x="399857" y="515891"/>
                </a:cubicBezTo>
                <a:cubicBezTo>
                  <a:pt x="302875" y="474327"/>
                  <a:pt x="230831" y="496494"/>
                  <a:pt x="300104" y="499265"/>
                </a:cubicBezTo>
                <a:cubicBezTo>
                  <a:pt x="369377" y="502036"/>
                  <a:pt x="832119" y="596247"/>
                  <a:pt x="815494" y="532516"/>
                </a:cubicBezTo>
                <a:cubicBezTo>
                  <a:pt x="798869" y="468785"/>
                  <a:pt x="336127" y="205549"/>
                  <a:pt x="200352" y="116880"/>
                </a:cubicBezTo>
                <a:cubicBezTo>
                  <a:pt x="64577" y="28211"/>
                  <a:pt x="39639" y="3273"/>
                  <a:pt x="34097" y="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64F9D84F-E8B0-16DC-5BF6-F519EFA529DE}"/>
              </a:ext>
            </a:extLst>
          </p:cNvPr>
          <p:cNvSpPr/>
          <p:nvPr/>
        </p:nvSpPr>
        <p:spPr>
          <a:xfrm>
            <a:off x="8144212" y="11129181"/>
            <a:ext cx="1092151" cy="509315"/>
          </a:xfrm>
          <a:custGeom>
            <a:avLst/>
            <a:gdLst>
              <a:gd name="connsiteX0" fmla="*/ 999788 w 1092151"/>
              <a:gd name="connsiteY0" fmla="*/ 26499 h 509315"/>
              <a:gd name="connsiteX1" fmla="*/ 850159 w 1092151"/>
              <a:gd name="connsiteY1" fmla="*/ 9874 h 509315"/>
              <a:gd name="connsiteX2" fmla="*/ 35512 w 1092151"/>
              <a:gd name="connsiteY2" fmla="*/ 159503 h 509315"/>
              <a:gd name="connsiteX3" fmla="*/ 235017 w 1092151"/>
              <a:gd name="connsiteY3" fmla="*/ 259255 h 509315"/>
              <a:gd name="connsiteX4" fmla="*/ 1033039 w 1092151"/>
              <a:gd name="connsiteY4" fmla="*/ 475386 h 509315"/>
              <a:gd name="connsiteX5" fmla="*/ 1033039 w 1092151"/>
              <a:gd name="connsiteY5" fmla="*/ 508637 h 509315"/>
              <a:gd name="connsiteX6" fmla="*/ 999788 w 1092151"/>
              <a:gd name="connsiteY6" fmla="*/ 26499 h 50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2151" h="509315">
                <a:moveTo>
                  <a:pt x="999788" y="26499"/>
                </a:moveTo>
                <a:cubicBezTo>
                  <a:pt x="1005330" y="7103"/>
                  <a:pt x="1010872" y="-12293"/>
                  <a:pt x="850159" y="9874"/>
                </a:cubicBezTo>
                <a:cubicBezTo>
                  <a:pt x="689446" y="32041"/>
                  <a:pt x="138036" y="117940"/>
                  <a:pt x="35512" y="159503"/>
                </a:cubicBezTo>
                <a:cubicBezTo>
                  <a:pt x="-67012" y="201066"/>
                  <a:pt x="68762" y="206608"/>
                  <a:pt x="235017" y="259255"/>
                </a:cubicBezTo>
                <a:cubicBezTo>
                  <a:pt x="401272" y="311902"/>
                  <a:pt x="900035" y="433822"/>
                  <a:pt x="1033039" y="475386"/>
                </a:cubicBezTo>
                <a:cubicBezTo>
                  <a:pt x="1166043" y="516950"/>
                  <a:pt x="1033039" y="508637"/>
                  <a:pt x="1033039" y="508637"/>
                </a:cubicBezTo>
                <a:lnTo>
                  <a:pt x="999788" y="264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28A3FE9C-D8D8-2AE2-0ED4-2F65B9F45EFD}"/>
              </a:ext>
            </a:extLst>
          </p:cNvPr>
          <p:cNvSpPr/>
          <p:nvPr/>
        </p:nvSpPr>
        <p:spPr>
          <a:xfrm>
            <a:off x="6958889" y="11292002"/>
            <a:ext cx="2151928" cy="1344191"/>
          </a:xfrm>
          <a:custGeom>
            <a:avLst/>
            <a:gdLst>
              <a:gd name="connsiteX0" fmla="*/ 838449 w 2151928"/>
              <a:gd name="connsiteY0" fmla="*/ 13307 h 1344191"/>
              <a:gd name="connsiteX1" fmla="*/ 1004704 w 2151928"/>
              <a:gd name="connsiteY1" fmla="*/ 179562 h 1344191"/>
              <a:gd name="connsiteX2" fmla="*/ 1952355 w 2151928"/>
              <a:gd name="connsiteY2" fmla="*/ 478820 h 1344191"/>
              <a:gd name="connsiteX3" fmla="*/ 1370464 w 2151928"/>
              <a:gd name="connsiteY3" fmla="*/ 661700 h 1344191"/>
              <a:gd name="connsiteX4" fmla="*/ 2151860 w 2151928"/>
              <a:gd name="connsiteY4" fmla="*/ 1226965 h 1344191"/>
              <a:gd name="connsiteX5" fmla="*/ 1320587 w 2151928"/>
              <a:gd name="connsiteY5" fmla="*/ 877831 h 1344191"/>
              <a:gd name="connsiteX6" fmla="*/ 456064 w 2151928"/>
              <a:gd name="connsiteY6" fmla="*/ 1110587 h 1344191"/>
              <a:gd name="connsiteX7" fmla="*/ 505940 w 2151928"/>
              <a:gd name="connsiteY7" fmla="*/ 1343343 h 1344191"/>
              <a:gd name="connsiteX8" fmla="*/ 23802 w 2151928"/>
              <a:gd name="connsiteY8" fmla="*/ 1177089 h 1344191"/>
              <a:gd name="connsiteX9" fmla="*/ 1370464 w 2151928"/>
              <a:gd name="connsiteY9" fmla="*/ 877831 h 1344191"/>
              <a:gd name="connsiteX10" fmla="*/ 1121082 w 2151928"/>
              <a:gd name="connsiteY10" fmla="*/ 578573 h 1344191"/>
              <a:gd name="connsiteX11" fmla="*/ 1370464 w 2151928"/>
              <a:gd name="connsiteY11" fmla="*/ 528696 h 1344191"/>
              <a:gd name="connsiteX12" fmla="*/ 838449 w 2151928"/>
              <a:gd name="connsiteY12" fmla="*/ 13307 h 134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1928" h="1344191">
                <a:moveTo>
                  <a:pt x="838449" y="13307"/>
                </a:moveTo>
                <a:cubicBezTo>
                  <a:pt x="777489" y="-44882"/>
                  <a:pt x="819053" y="101977"/>
                  <a:pt x="1004704" y="179562"/>
                </a:cubicBezTo>
                <a:cubicBezTo>
                  <a:pt x="1190355" y="257147"/>
                  <a:pt x="1891395" y="398464"/>
                  <a:pt x="1952355" y="478820"/>
                </a:cubicBezTo>
                <a:cubicBezTo>
                  <a:pt x="2013315" y="559176"/>
                  <a:pt x="1337213" y="537009"/>
                  <a:pt x="1370464" y="661700"/>
                </a:cubicBezTo>
                <a:cubicBezTo>
                  <a:pt x="1403715" y="786391"/>
                  <a:pt x="2160173" y="1190943"/>
                  <a:pt x="2151860" y="1226965"/>
                </a:cubicBezTo>
                <a:cubicBezTo>
                  <a:pt x="2143547" y="1262987"/>
                  <a:pt x="1603220" y="897227"/>
                  <a:pt x="1320587" y="877831"/>
                </a:cubicBezTo>
                <a:cubicBezTo>
                  <a:pt x="1037954" y="858435"/>
                  <a:pt x="591838" y="1033002"/>
                  <a:pt x="456064" y="1110587"/>
                </a:cubicBezTo>
                <a:cubicBezTo>
                  <a:pt x="320290" y="1188172"/>
                  <a:pt x="577984" y="1332259"/>
                  <a:pt x="505940" y="1343343"/>
                </a:cubicBezTo>
                <a:cubicBezTo>
                  <a:pt x="433896" y="1354427"/>
                  <a:pt x="-120285" y="1254674"/>
                  <a:pt x="23802" y="1177089"/>
                </a:cubicBezTo>
                <a:cubicBezTo>
                  <a:pt x="167889" y="1099504"/>
                  <a:pt x="1187584" y="977584"/>
                  <a:pt x="1370464" y="877831"/>
                </a:cubicBezTo>
                <a:cubicBezTo>
                  <a:pt x="1553344" y="778078"/>
                  <a:pt x="1121082" y="636762"/>
                  <a:pt x="1121082" y="578573"/>
                </a:cubicBezTo>
                <a:cubicBezTo>
                  <a:pt x="1121082" y="520384"/>
                  <a:pt x="1420340" y="625678"/>
                  <a:pt x="1370464" y="528696"/>
                </a:cubicBezTo>
                <a:cubicBezTo>
                  <a:pt x="1320588" y="431714"/>
                  <a:pt x="899409" y="71496"/>
                  <a:pt x="838449" y="13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7674D30E-F3AD-883C-8AF7-DB73E28040B3}"/>
              </a:ext>
            </a:extLst>
          </p:cNvPr>
          <p:cNvSpPr/>
          <p:nvPr/>
        </p:nvSpPr>
        <p:spPr>
          <a:xfrm>
            <a:off x="8293488" y="7312601"/>
            <a:ext cx="649826" cy="784893"/>
          </a:xfrm>
          <a:custGeom>
            <a:avLst/>
            <a:gdLst>
              <a:gd name="connsiteX0" fmla="*/ 634381 w 649826"/>
              <a:gd name="connsiteY0" fmla="*/ 35850 h 784893"/>
              <a:gd name="connsiteX1" fmla="*/ 2614 w 649826"/>
              <a:gd name="connsiteY1" fmla="*/ 783995 h 784893"/>
              <a:gd name="connsiteX2" fmla="*/ 418250 w 649826"/>
              <a:gd name="connsiteY2" fmla="*/ 185479 h 784893"/>
              <a:gd name="connsiteX3" fmla="*/ 634381 w 649826"/>
              <a:gd name="connsiteY3" fmla="*/ 35850 h 78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826" h="784893">
                <a:moveTo>
                  <a:pt x="634381" y="35850"/>
                </a:moveTo>
                <a:cubicBezTo>
                  <a:pt x="565108" y="135603"/>
                  <a:pt x="38636" y="759057"/>
                  <a:pt x="2614" y="783995"/>
                </a:cubicBezTo>
                <a:cubicBezTo>
                  <a:pt x="-33408" y="808933"/>
                  <a:pt x="312955" y="307399"/>
                  <a:pt x="418250" y="185479"/>
                </a:cubicBezTo>
                <a:cubicBezTo>
                  <a:pt x="523544" y="63559"/>
                  <a:pt x="703654" y="-63903"/>
                  <a:pt x="634381" y="35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E86A48F6-A6E6-C6A7-7083-C3334D55DAF0}"/>
              </a:ext>
            </a:extLst>
          </p:cNvPr>
          <p:cNvSpPr/>
          <p:nvPr/>
        </p:nvSpPr>
        <p:spPr>
          <a:xfrm>
            <a:off x="7977064" y="8236984"/>
            <a:ext cx="915008" cy="909498"/>
          </a:xfrm>
          <a:custGeom>
            <a:avLst/>
            <a:gdLst>
              <a:gd name="connsiteX0" fmla="*/ 817801 w 915008"/>
              <a:gd name="connsiteY0" fmla="*/ 42492 h 909498"/>
              <a:gd name="connsiteX1" fmla="*/ 119532 w 915008"/>
              <a:gd name="connsiteY1" fmla="*/ 641009 h 909498"/>
              <a:gd name="connsiteX2" fmla="*/ 169409 w 915008"/>
              <a:gd name="connsiteY2" fmla="*/ 790638 h 909498"/>
              <a:gd name="connsiteX3" fmla="*/ 801176 w 915008"/>
              <a:gd name="connsiteY3" fmla="*/ 424878 h 909498"/>
              <a:gd name="connsiteX4" fmla="*/ 19780 w 915008"/>
              <a:gd name="connsiteY4" fmla="*/ 907016 h 909498"/>
              <a:gd name="connsiteX5" fmla="*/ 285787 w 915008"/>
              <a:gd name="connsiteY5" fmla="*/ 591132 h 909498"/>
              <a:gd name="connsiteX6" fmla="*/ 851052 w 915008"/>
              <a:gd name="connsiteY6" fmla="*/ 108994 h 909498"/>
              <a:gd name="connsiteX7" fmla="*/ 817801 w 915008"/>
              <a:gd name="connsiteY7" fmla="*/ 42492 h 90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008" h="909498">
                <a:moveTo>
                  <a:pt x="817801" y="42492"/>
                </a:moveTo>
                <a:cubicBezTo>
                  <a:pt x="695881" y="131161"/>
                  <a:pt x="227597" y="516318"/>
                  <a:pt x="119532" y="641009"/>
                </a:cubicBezTo>
                <a:cubicBezTo>
                  <a:pt x="11467" y="765700"/>
                  <a:pt x="55802" y="826660"/>
                  <a:pt x="169409" y="790638"/>
                </a:cubicBezTo>
                <a:cubicBezTo>
                  <a:pt x="283016" y="754616"/>
                  <a:pt x="826114" y="405482"/>
                  <a:pt x="801176" y="424878"/>
                </a:cubicBezTo>
                <a:cubicBezTo>
                  <a:pt x="776238" y="444274"/>
                  <a:pt x="105678" y="879307"/>
                  <a:pt x="19780" y="907016"/>
                </a:cubicBezTo>
                <a:cubicBezTo>
                  <a:pt x="-66118" y="934725"/>
                  <a:pt x="147242" y="724136"/>
                  <a:pt x="285787" y="591132"/>
                </a:cubicBezTo>
                <a:cubicBezTo>
                  <a:pt x="424332" y="458128"/>
                  <a:pt x="759612" y="200434"/>
                  <a:pt x="851052" y="108994"/>
                </a:cubicBezTo>
                <a:cubicBezTo>
                  <a:pt x="942492" y="17554"/>
                  <a:pt x="939721" y="-46177"/>
                  <a:pt x="817801" y="42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B90B57F6-A042-3E84-1592-D878B336CFC5}"/>
              </a:ext>
            </a:extLst>
          </p:cNvPr>
          <p:cNvSpPr/>
          <p:nvPr/>
        </p:nvSpPr>
        <p:spPr>
          <a:xfrm>
            <a:off x="5527828" y="6100280"/>
            <a:ext cx="3672155" cy="3126937"/>
          </a:xfrm>
          <a:custGeom>
            <a:avLst/>
            <a:gdLst>
              <a:gd name="connsiteX0" fmla="*/ 274456 w 3672155"/>
              <a:gd name="connsiteY0" fmla="*/ 67764 h 3126937"/>
              <a:gd name="connsiteX1" fmla="*/ 3001030 w 3672155"/>
              <a:gd name="connsiteY1" fmla="*/ 566527 h 3126937"/>
              <a:gd name="connsiteX2" fmla="*/ 2252885 w 3672155"/>
              <a:gd name="connsiteY2" fmla="*/ 633029 h 3126937"/>
              <a:gd name="connsiteX3" fmla="*/ 3150659 w 3672155"/>
              <a:gd name="connsiteY3" fmla="*/ 815909 h 3126937"/>
              <a:gd name="connsiteX4" fmla="*/ 3316914 w 3672155"/>
              <a:gd name="connsiteY4" fmla="*/ 1048665 h 3126937"/>
              <a:gd name="connsiteX5" fmla="*/ 3449917 w 3672155"/>
              <a:gd name="connsiteY5" fmla="*/ 1846687 h 3126937"/>
              <a:gd name="connsiteX6" fmla="*/ 3466543 w 3672155"/>
              <a:gd name="connsiteY6" fmla="*/ 1713684 h 3126937"/>
              <a:gd name="connsiteX7" fmla="*/ 3466543 w 3672155"/>
              <a:gd name="connsiteY7" fmla="*/ 3126847 h 3126937"/>
              <a:gd name="connsiteX8" fmla="*/ 3433292 w 3672155"/>
              <a:gd name="connsiteY8" fmla="*/ 1780185 h 3126937"/>
              <a:gd name="connsiteX9" fmla="*/ 3582921 w 3672155"/>
              <a:gd name="connsiteY9" fmla="*/ 1032040 h 3126937"/>
              <a:gd name="connsiteX10" fmla="*/ 1870499 w 3672155"/>
              <a:gd name="connsiteY10" fmla="*/ 483400 h 3126937"/>
              <a:gd name="connsiteX11" fmla="*/ 2635270 w 3672155"/>
              <a:gd name="connsiteY11" fmla="*/ 516651 h 3126937"/>
              <a:gd name="connsiteX12" fmla="*/ 357583 w 3672155"/>
              <a:gd name="connsiteY12" fmla="*/ 51138 h 3126937"/>
              <a:gd name="connsiteX13" fmla="*/ 274456 w 3672155"/>
              <a:gd name="connsiteY13" fmla="*/ 67764 h 312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72155" h="3126937">
                <a:moveTo>
                  <a:pt x="274456" y="67764"/>
                </a:moveTo>
                <a:cubicBezTo>
                  <a:pt x="715030" y="153662"/>
                  <a:pt x="2671292" y="472316"/>
                  <a:pt x="3001030" y="566527"/>
                </a:cubicBezTo>
                <a:cubicBezTo>
                  <a:pt x="3330768" y="660738"/>
                  <a:pt x="2227947" y="591465"/>
                  <a:pt x="2252885" y="633029"/>
                </a:cubicBezTo>
                <a:cubicBezTo>
                  <a:pt x="2277823" y="674593"/>
                  <a:pt x="2973321" y="746636"/>
                  <a:pt x="3150659" y="815909"/>
                </a:cubicBezTo>
                <a:cubicBezTo>
                  <a:pt x="3327997" y="885182"/>
                  <a:pt x="3267038" y="876869"/>
                  <a:pt x="3316914" y="1048665"/>
                </a:cubicBezTo>
                <a:cubicBezTo>
                  <a:pt x="3366790" y="1220461"/>
                  <a:pt x="3449917" y="1846687"/>
                  <a:pt x="3449917" y="1846687"/>
                </a:cubicBezTo>
                <a:cubicBezTo>
                  <a:pt x="3474855" y="1957523"/>
                  <a:pt x="3463772" y="1500324"/>
                  <a:pt x="3466543" y="1713684"/>
                </a:cubicBezTo>
                <a:cubicBezTo>
                  <a:pt x="3469314" y="1927044"/>
                  <a:pt x="3472085" y="3115764"/>
                  <a:pt x="3466543" y="3126847"/>
                </a:cubicBezTo>
                <a:cubicBezTo>
                  <a:pt x="3461001" y="3137930"/>
                  <a:pt x="3413896" y="2129319"/>
                  <a:pt x="3433292" y="1780185"/>
                </a:cubicBezTo>
                <a:cubicBezTo>
                  <a:pt x="3452688" y="1431051"/>
                  <a:pt x="3843386" y="1248171"/>
                  <a:pt x="3582921" y="1032040"/>
                </a:cubicBezTo>
                <a:cubicBezTo>
                  <a:pt x="3322456" y="815909"/>
                  <a:pt x="2028441" y="569298"/>
                  <a:pt x="1870499" y="483400"/>
                </a:cubicBezTo>
                <a:cubicBezTo>
                  <a:pt x="1712557" y="397502"/>
                  <a:pt x="2887423" y="588695"/>
                  <a:pt x="2635270" y="516651"/>
                </a:cubicBezTo>
                <a:cubicBezTo>
                  <a:pt x="2383117" y="444607"/>
                  <a:pt x="745510" y="123182"/>
                  <a:pt x="357583" y="51138"/>
                </a:cubicBezTo>
                <a:cubicBezTo>
                  <a:pt x="-30344" y="-20906"/>
                  <a:pt x="-166118" y="-18134"/>
                  <a:pt x="274456" y="67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F0C6B7C1-78B0-2C4B-69EC-6B6D03AC5CFA}"/>
              </a:ext>
            </a:extLst>
          </p:cNvPr>
          <p:cNvSpPr/>
          <p:nvPr/>
        </p:nvSpPr>
        <p:spPr>
          <a:xfrm>
            <a:off x="3326136" y="2252820"/>
            <a:ext cx="942952" cy="1876687"/>
          </a:xfrm>
          <a:custGeom>
            <a:avLst/>
            <a:gdLst>
              <a:gd name="connsiteX0" fmla="*/ 942934 w 942952"/>
              <a:gd name="connsiteY0" fmla="*/ 64034 h 1876687"/>
              <a:gd name="connsiteX1" fmla="*/ 303415 w 942952"/>
              <a:gd name="connsiteY1" fmla="*/ 361354 h 1876687"/>
              <a:gd name="connsiteX2" fmla="*/ 488539 w 942952"/>
              <a:gd name="connsiteY2" fmla="*/ 344525 h 1876687"/>
              <a:gd name="connsiteX3" fmla="*/ 264146 w 942952"/>
              <a:gd name="connsiteY3" fmla="*/ 546478 h 1876687"/>
              <a:gd name="connsiteX4" fmla="*/ 454880 w 942952"/>
              <a:gd name="connsiteY4" fmla="*/ 546478 h 1876687"/>
              <a:gd name="connsiteX5" fmla="*/ 196828 w 942952"/>
              <a:gd name="connsiteY5" fmla="*/ 849408 h 1876687"/>
              <a:gd name="connsiteX6" fmla="*/ 331464 w 942952"/>
              <a:gd name="connsiteY6" fmla="*/ 883067 h 1876687"/>
              <a:gd name="connsiteX7" fmla="*/ 241707 w 942952"/>
              <a:gd name="connsiteY7" fmla="*/ 1107460 h 1876687"/>
              <a:gd name="connsiteX8" fmla="*/ 241707 w 942952"/>
              <a:gd name="connsiteY8" fmla="*/ 1141119 h 1876687"/>
              <a:gd name="connsiteX9" fmla="*/ 50973 w 942952"/>
              <a:gd name="connsiteY9" fmla="*/ 1225266 h 1876687"/>
              <a:gd name="connsiteX10" fmla="*/ 485 w 942952"/>
              <a:gd name="connsiteY10" fmla="*/ 1864785 h 1876687"/>
              <a:gd name="connsiteX11" fmla="*/ 28534 w 942952"/>
              <a:gd name="connsiteY11" fmla="*/ 1545025 h 1876687"/>
              <a:gd name="connsiteX12" fmla="*/ 79022 w 942952"/>
              <a:gd name="connsiteY12" fmla="*/ 400623 h 1876687"/>
              <a:gd name="connsiteX13" fmla="*/ 107071 w 942952"/>
              <a:gd name="connsiteY13" fmla="*/ 383793 h 1876687"/>
              <a:gd name="connsiteX14" fmla="*/ 415611 w 942952"/>
              <a:gd name="connsiteY14" fmla="*/ 2326 h 1876687"/>
              <a:gd name="connsiteX15" fmla="*/ 280976 w 942952"/>
              <a:gd name="connsiteY15" fmla="*/ 215499 h 1876687"/>
              <a:gd name="connsiteX16" fmla="*/ 942934 w 942952"/>
              <a:gd name="connsiteY16" fmla="*/ 64034 h 187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42952" h="1876687">
                <a:moveTo>
                  <a:pt x="942934" y="64034"/>
                </a:moveTo>
                <a:cubicBezTo>
                  <a:pt x="946674" y="88343"/>
                  <a:pt x="379147" y="314606"/>
                  <a:pt x="303415" y="361354"/>
                </a:cubicBezTo>
                <a:cubicBezTo>
                  <a:pt x="227683" y="408102"/>
                  <a:pt x="495084" y="313671"/>
                  <a:pt x="488539" y="344525"/>
                </a:cubicBezTo>
                <a:cubicBezTo>
                  <a:pt x="481994" y="375379"/>
                  <a:pt x="269756" y="512819"/>
                  <a:pt x="264146" y="546478"/>
                </a:cubicBezTo>
                <a:cubicBezTo>
                  <a:pt x="258536" y="580137"/>
                  <a:pt x="466100" y="495990"/>
                  <a:pt x="454880" y="546478"/>
                </a:cubicBezTo>
                <a:cubicBezTo>
                  <a:pt x="443660" y="596966"/>
                  <a:pt x="217397" y="793310"/>
                  <a:pt x="196828" y="849408"/>
                </a:cubicBezTo>
                <a:cubicBezTo>
                  <a:pt x="176259" y="905506"/>
                  <a:pt x="323984" y="840058"/>
                  <a:pt x="331464" y="883067"/>
                </a:cubicBezTo>
                <a:cubicBezTo>
                  <a:pt x="338944" y="926076"/>
                  <a:pt x="256666" y="1064451"/>
                  <a:pt x="241707" y="1107460"/>
                </a:cubicBezTo>
                <a:cubicBezTo>
                  <a:pt x="226748" y="1150469"/>
                  <a:pt x="273496" y="1121485"/>
                  <a:pt x="241707" y="1141119"/>
                </a:cubicBezTo>
                <a:cubicBezTo>
                  <a:pt x="209918" y="1160753"/>
                  <a:pt x="91177" y="1104655"/>
                  <a:pt x="50973" y="1225266"/>
                </a:cubicBezTo>
                <a:cubicBezTo>
                  <a:pt x="10769" y="1345877"/>
                  <a:pt x="4225" y="1811492"/>
                  <a:pt x="485" y="1864785"/>
                </a:cubicBezTo>
                <a:cubicBezTo>
                  <a:pt x="-3255" y="1918078"/>
                  <a:pt x="15445" y="1789052"/>
                  <a:pt x="28534" y="1545025"/>
                </a:cubicBezTo>
                <a:cubicBezTo>
                  <a:pt x="41623" y="1300998"/>
                  <a:pt x="65932" y="594162"/>
                  <a:pt x="79022" y="400623"/>
                </a:cubicBezTo>
                <a:cubicBezTo>
                  <a:pt x="92112" y="207084"/>
                  <a:pt x="50973" y="450176"/>
                  <a:pt x="107071" y="383793"/>
                </a:cubicBezTo>
                <a:cubicBezTo>
                  <a:pt x="163169" y="317410"/>
                  <a:pt x="386627" y="30375"/>
                  <a:pt x="415611" y="2326"/>
                </a:cubicBezTo>
                <a:cubicBezTo>
                  <a:pt x="444595" y="-25723"/>
                  <a:pt x="190284" y="208954"/>
                  <a:pt x="280976" y="215499"/>
                </a:cubicBezTo>
                <a:cubicBezTo>
                  <a:pt x="371668" y="222044"/>
                  <a:pt x="939194" y="39725"/>
                  <a:pt x="942934" y="6403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A519024B-5D88-8665-1FEC-B68CD1A017F0}"/>
              </a:ext>
            </a:extLst>
          </p:cNvPr>
          <p:cNvSpPr/>
          <p:nvPr/>
        </p:nvSpPr>
        <p:spPr>
          <a:xfrm>
            <a:off x="2943960" y="2990011"/>
            <a:ext cx="758756" cy="2810617"/>
          </a:xfrm>
          <a:custGeom>
            <a:avLst/>
            <a:gdLst>
              <a:gd name="connsiteX0" fmla="*/ 674371 w 758756"/>
              <a:gd name="connsiteY0" fmla="*/ 572222 h 2810617"/>
              <a:gd name="connsiteX1" fmla="*/ 449979 w 758756"/>
              <a:gd name="connsiteY1" fmla="*/ 1475402 h 2810617"/>
              <a:gd name="connsiteX2" fmla="*/ 612663 w 758756"/>
              <a:gd name="connsiteY2" fmla="*/ 1722234 h 2810617"/>
              <a:gd name="connsiteX3" fmla="*/ 539736 w 758756"/>
              <a:gd name="connsiteY3" fmla="*/ 1722234 h 2810617"/>
              <a:gd name="connsiteX4" fmla="*/ 708030 w 758756"/>
              <a:gd name="connsiteY4" fmla="*/ 2294436 h 2810617"/>
              <a:gd name="connsiteX5" fmla="*/ 489247 w 758756"/>
              <a:gd name="connsiteY5" fmla="*/ 2182239 h 2810617"/>
              <a:gd name="connsiteX6" fmla="*/ 758519 w 758756"/>
              <a:gd name="connsiteY6" fmla="*/ 2793709 h 2810617"/>
              <a:gd name="connsiteX7" fmla="*/ 433149 w 758756"/>
              <a:gd name="connsiteY7" fmla="*/ 2580536 h 2810617"/>
              <a:gd name="connsiteX8" fmla="*/ 23633 w 758756"/>
              <a:gd name="connsiteY8" fmla="*/ 1963456 h 2810617"/>
              <a:gd name="connsiteX9" fmla="*/ 79731 w 758756"/>
              <a:gd name="connsiteY9" fmla="*/ 1957847 h 2810617"/>
              <a:gd name="connsiteX10" fmla="*/ 332173 w 758756"/>
              <a:gd name="connsiteY10" fmla="*/ 1071496 h 2810617"/>
              <a:gd name="connsiteX11" fmla="*/ 466808 w 758756"/>
              <a:gd name="connsiteY11" fmla="*/ 21 h 2810617"/>
              <a:gd name="connsiteX12" fmla="*/ 231196 w 758756"/>
              <a:gd name="connsiteY12" fmla="*/ 1099545 h 2810617"/>
              <a:gd name="connsiteX13" fmla="*/ 393880 w 758756"/>
              <a:gd name="connsiteY13" fmla="*/ 880762 h 2810617"/>
              <a:gd name="connsiteX14" fmla="*/ 674371 w 758756"/>
              <a:gd name="connsiteY14" fmla="*/ 572222 h 281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8756" h="2810617">
                <a:moveTo>
                  <a:pt x="674371" y="572222"/>
                </a:moveTo>
                <a:cubicBezTo>
                  <a:pt x="683721" y="671329"/>
                  <a:pt x="460264" y="1283733"/>
                  <a:pt x="449979" y="1475402"/>
                </a:cubicBezTo>
                <a:cubicBezTo>
                  <a:pt x="439694" y="1667071"/>
                  <a:pt x="597704" y="1681095"/>
                  <a:pt x="612663" y="1722234"/>
                </a:cubicBezTo>
                <a:cubicBezTo>
                  <a:pt x="627622" y="1763373"/>
                  <a:pt x="523842" y="1626867"/>
                  <a:pt x="539736" y="1722234"/>
                </a:cubicBezTo>
                <a:cubicBezTo>
                  <a:pt x="555630" y="1817601"/>
                  <a:pt x="716445" y="2217769"/>
                  <a:pt x="708030" y="2294436"/>
                </a:cubicBezTo>
                <a:cubicBezTo>
                  <a:pt x="699615" y="2371104"/>
                  <a:pt x="480832" y="2099027"/>
                  <a:pt x="489247" y="2182239"/>
                </a:cubicBezTo>
                <a:cubicBezTo>
                  <a:pt x="497662" y="2265451"/>
                  <a:pt x="767869" y="2727326"/>
                  <a:pt x="758519" y="2793709"/>
                </a:cubicBezTo>
                <a:cubicBezTo>
                  <a:pt x="749169" y="2860092"/>
                  <a:pt x="555630" y="2718912"/>
                  <a:pt x="433149" y="2580536"/>
                </a:cubicBezTo>
                <a:cubicBezTo>
                  <a:pt x="310668" y="2442161"/>
                  <a:pt x="82536" y="2067237"/>
                  <a:pt x="23633" y="1963456"/>
                </a:cubicBezTo>
                <a:cubicBezTo>
                  <a:pt x="-35270" y="1859675"/>
                  <a:pt x="28308" y="2106507"/>
                  <a:pt x="79731" y="1957847"/>
                </a:cubicBezTo>
                <a:cubicBezTo>
                  <a:pt x="131154" y="1809187"/>
                  <a:pt x="267660" y="1397800"/>
                  <a:pt x="332173" y="1071496"/>
                </a:cubicBezTo>
                <a:cubicBezTo>
                  <a:pt x="396686" y="745192"/>
                  <a:pt x="483637" y="-4654"/>
                  <a:pt x="466808" y="21"/>
                </a:cubicBezTo>
                <a:cubicBezTo>
                  <a:pt x="449978" y="4696"/>
                  <a:pt x="243351" y="952755"/>
                  <a:pt x="231196" y="1099545"/>
                </a:cubicBezTo>
                <a:cubicBezTo>
                  <a:pt x="219041" y="1246335"/>
                  <a:pt x="320018" y="964909"/>
                  <a:pt x="393880" y="880762"/>
                </a:cubicBezTo>
                <a:cubicBezTo>
                  <a:pt x="467742" y="796615"/>
                  <a:pt x="665021" y="473115"/>
                  <a:pt x="674371" y="5722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1C56C978-64DF-9240-C561-0E99CEEB5AF7}"/>
              </a:ext>
            </a:extLst>
          </p:cNvPr>
          <p:cNvSpPr/>
          <p:nvPr/>
        </p:nvSpPr>
        <p:spPr>
          <a:xfrm>
            <a:off x="3970290" y="2173361"/>
            <a:ext cx="1833051" cy="2878995"/>
          </a:xfrm>
          <a:custGeom>
            <a:avLst/>
            <a:gdLst>
              <a:gd name="connsiteX0" fmla="*/ 293170 w 1833051"/>
              <a:gd name="connsiteY0" fmla="*/ 8857 h 2878995"/>
              <a:gd name="connsiteX1" fmla="*/ 422196 w 1833051"/>
              <a:gd name="connsiteY1" fmla="*/ 31297 h 2878995"/>
              <a:gd name="connsiteX2" fmla="*/ 1162692 w 1833051"/>
              <a:gd name="connsiteY2" fmla="*/ 137883 h 2878995"/>
              <a:gd name="connsiteX3" fmla="*/ 1129033 w 1833051"/>
              <a:gd name="connsiteY3" fmla="*/ 182762 h 2878995"/>
              <a:gd name="connsiteX4" fmla="*/ 1364645 w 1833051"/>
              <a:gd name="connsiteY4" fmla="*/ 278129 h 2878995"/>
              <a:gd name="connsiteX5" fmla="*/ 1544159 w 1833051"/>
              <a:gd name="connsiteY5" fmla="*/ 1220578 h 2878995"/>
              <a:gd name="connsiteX6" fmla="*/ 1622697 w 1833051"/>
              <a:gd name="connsiteY6" fmla="*/ 1332774 h 2878995"/>
              <a:gd name="connsiteX7" fmla="*/ 1824650 w 1833051"/>
              <a:gd name="connsiteY7" fmla="*/ 1904975 h 2878995"/>
              <a:gd name="connsiteX8" fmla="*/ 1796601 w 1833051"/>
              <a:gd name="connsiteY8" fmla="*/ 2163027 h 2878995"/>
              <a:gd name="connsiteX9" fmla="*/ 1813430 w 1833051"/>
              <a:gd name="connsiteY9" fmla="*/ 2864254 h 2878995"/>
              <a:gd name="connsiteX10" fmla="*/ 1723673 w 1833051"/>
              <a:gd name="connsiteY10" fmla="*/ 2482786 h 2878995"/>
              <a:gd name="connsiteX11" fmla="*/ 1084154 w 1833051"/>
              <a:gd name="connsiteY11" fmla="*/ 754963 h 2878995"/>
              <a:gd name="connsiteX12" fmla="*/ 1263668 w 1833051"/>
              <a:gd name="connsiteY12" fmla="*/ 1057893 h 2878995"/>
              <a:gd name="connsiteX13" fmla="*/ 786834 w 1833051"/>
              <a:gd name="connsiteY13" fmla="*/ 289348 h 2878995"/>
              <a:gd name="connsiteX14" fmla="*/ 439025 w 1833051"/>
              <a:gd name="connsiteY14" fmla="*/ 216421 h 2878995"/>
              <a:gd name="connsiteX15" fmla="*/ 1460 w 1833051"/>
              <a:gd name="connsiteY15" fmla="*/ 227640 h 2878995"/>
              <a:gd name="connsiteX16" fmla="*/ 596100 w 1833051"/>
              <a:gd name="connsiteY16" fmla="*/ 205201 h 2878995"/>
              <a:gd name="connsiteX17" fmla="*/ 293170 w 1833051"/>
              <a:gd name="connsiteY17" fmla="*/ 8857 h 287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33051" h="2878995">
                <a:moveTo>
                  <a:pt x="293170" y="8857"/>
                </a:moveTo>
                <a:cubicBezTo>
                  <a:pt x="264186" y="-20127"/>
                  <a:pt x="422196" y="31297"/>
                  <a:pt x="422196" y="31297"/>
                </a:cubicBezTo>
                <a:cubicBezTo>
                  <a:pt x="567116" y="52801"/>
                  <a:pt x="1044886" y="112639"/>
                  <a:pt x="1162692" y="137883"/>
                </a:cubicBezTo>
                <a:cubicBezTo>
                  <a:pt x="1280498" y="163127"/>
                  <a:pt x="1095374" y="159388"/>
                  <a:pt x="1129033" y="182762"/>
                </a:cubicBezTo>
                <a:cubicBezTo>
                  <a:pt x="1162692" y="206136"/>
                  <a:pt x="1295457" y="105160"/>
                  <a:pt x="1364645" y="278129"/>
                </a:cubicBezTo>
                <a:cubicBezTo>
                  <a:pt x="1433833" y="451098"/>
                  <a:pt x="1501150" y="1044804"/>
                  <a:pt x="1544159" y="1220578"/>
                </a:cubicBezTo>
                <a:cubicBezTo>
                  <a:pt x="1587168" y="1396352"/>
                  <a:pt x="1575949" y="1218708"/>
                  <a:pt x="1622697" y="1332774"/>
                </a:cubicBezTo>
                <a:cubicBezTo>
                  <a:pt x="1669445" y="1446840"/>
                  <a:pt x="1795666" y="1766600"/>
                  <a:pt x="1824650" y="1904975"/>
                </a:cubicBezTo>
                <a:cubicBezTo>
                  <a:pt x="1853634" y="2043350"/>
                  <a:pt x="1798471" y="2003147"/>
                  <a:pt x="1796601" y="2163027"/>
                </a:cubicBezTo>
                <a:cubicBezTo>
                  <a:pt x="1794731" y="2322907"/>
                  <a:pt x="1825585" y="2810961"/>
                  <a:pt x="1813430" y="2864254"/>
                </a:cubicBezTo>
                <a:cubicBezTo>
                  <a:pt x="1801275" y="2917547"/>
                  <a:pt x="1845219" y="2834334"/>
                  <a:pt x="1723673" y="2482786"/>
                </a:cubicBezTo>
                <a:cubicBezTo>
                  <a:pt x="1602127" y="2131238"/>
                  <a:pt x="1160821" y="992445"/>
                  <a:pt x="1084154" y="754963"/>
                </a:cubicBezTo>
                <a:cubicBezTo>
                  <a:pt x="1007487" y="517481"/>
                  <a:pt x="1313221" y="1135495"/>
                  <a:pt x="1263668" y="1057893"/>
                </a:cubicBezTo>
                <a:cubicBezTo>
                  <a:pt x="1214115" y="980291"/>
                  <a:pt x="924274" y="429593"/>
                  <a:pt x="786834" y="289348"/>
                </a:cubicBezTo>
                <a:cubicBezTo>
                  <a:pt x="649394" y="149103"/>
                  <a:pt x="569921" y="226706"/>
                  <a:pt x="439025" y="216421"/>
                </a:cubicBezTo>
                <a:cubicBezTo>
                  <a:pt x="308129" y="206136"/>
                  <a:pt x="-24719" y="229510"/>
                  <a:pt x="1460" y="227640"/>
                </a:cubicBezTo>
                <a:cubicBezTo>
                  <a:pt x="27639" y="225770"/>
                  <a:pt x="544677" y="237925"/>
                  <a:pt x="596100" y="205201"/>
                </a:cubicBezTo>
                <a:cubicBezTo>
                  <a:pt x="647523" y="172477"/>
                  <a:pt x="322154" y="37841"/>
                  <a:pt x="293170" y="885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093F1B06-A2ED-F6D8-44A4-03AB41EB28FF}"/>
              </a:ext>
            </a:extLst>
          </p:cNvPr>
          <p:cNvSpPr/>
          <p:nvPr/>
        </p:nvSpPr>
        <p:spPr>
          <a:xfrm>
            <a:off x="4612496" y="3995061"/>
            <a:ext cx="1226294" cy="2250102"/>
          </a:xfrm>
          <a:custGeom>
            <a:avLst/>
            <a:gdLst>
              <a:gd name="connsiteX0" fmla="*/ 1109516 w 1226294"/>
              <a:gd name="connsiteY0" fmla="*/ 10348 h 2250102"/>
              <a:gd name="connsiteX1" fmla="*/ 1182444 w 1226294"/>
              <a:gd name="connsiteY1" fmla="*/ 762063 h 2250102"/>
              <a:gd name="connsiteX2" fmla="*/ 1221713 w 1226294"/>
              <a:gd name="connsiteY2" fmla="*/ 689135 h 2250102"/>
              <a:gd name="connsiteX3" fmla="*/ 1075857 w 1226294"/>
              <a:gd name="connsiteY3" fmla="*/ 1289386 h 2250102"/>
              <a:gd name="connsiteX4" fmla="*/ 733659 w 1226294"/>
              <a:gd name="connsiteY4" fmla="*/ 1726951 h 2250102"/>
              <a:gd name="connsiteX5" fmla="*/ 756098 w 1226294"/>
              <a:gd name="connsiteY5" fmla="*/ 1755000 h 2250102"/>
              <a:gd name="connsiteX6" fmla="*/ 99749 w 1226294"/>
              <a:gd name="connsiteY6" fmla="*/ 2243054 h 2250102"/>
              <a:gd name="connsiteX7" fmla="*/ 301703 w 1226294"/>
              <a:gd name="connsiteY7" fmla="*/ 2046711 h 2250102"/>
              <a:gd name="connsiteX8" fmla="*/ 9992 w 1226294"/>
              <a:gd name="connsiteY8" fmla="*/ 2080370 h 2250102"/>
              <a:gd name="connsiteX9" fmla="*/ 739268 w 1226294"/>
              <a:gd name="connsiteY9" fmla="*/ 1558657 h 2250102"/>
              <a:gd name="connsiteX10" fmla="*/ 924392 w 1226294"/>
              <a:gd name="connsiteY10" fmla="*/ 941577 h 2250102"/>
              <a:gd name="connsiteX11" fmla="*/ 868294 w 1226294"/>
              <a:gd name="connsiteY11" fmla="*/ 1008895 h 2250102"/>
              <a:gd name="connsiteX12" fmla="*/ 857075 w 1226294"/>
              <a:gd name="connsiteY12" fmla="*/ 750843 h 2250102"/>
              <a:gd name="connsiteX13" fmla="*/ 806586 w 1226294"/>
              <a:gd name="connsiteY13" fmla="*/ 649867 h 2250102"/>
              <a:gd name="connsiteX14" fmla="*/ 963661 w 1226294"/>
              <a:gd name="connsiteY14" fmla="*/ 380595 h 2250102"/>
              <a:gd name="connsiteX15" fmla="*/ 722439 w 1226294"/>
              <a:gd name="connsiteY15" fmla="*/ 604988 h 2250102"/>
              <a:gd name="connsiteX16" fmla="*/ 1008540 w 1226294"/>
              <a:gd name="connsiteY16" fmla="*/ 341327 h 2250102"/>
              <a:gd name="connsiteX17" fmla="*/ 1109516 w 1226294"/>
              <a:gd name="connsiteY17" fmla="*/ 10348 h 225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6294" h="2250102">
                <a:moveTo>
                  <a:pt x="1109516" y="10348"/>
                </a:moveTo>
                <a:cubicBezTo>
                  <a:pt x="1138500" y="80471"/>
                  <a:pt x="1163745" y="648932"/>
                  <a:pt x="1182444" y="762063"/>
                </a:cubicBezTo>
                <a:cubicBezTo>
                  <a:pt x="1201143" y="875194"/>
                  <a:pt x="1239478" y="601248"/>
                  <a:pt x="1221713" y="689135"/>
                </a:cubicBezTo>
                <a:cubicBezTo>
                  <a:pt x="1203949" y="777022"/>
                  <a:pt x="1157199" y="1116417"/>
                  <a:pt x="1075857" y="1289386"/>
                </a:cubicBezTo>
                <a:cubicBezTo>
                  <a:pt x="994515" y="1462355"/>
                  <a:pt x="786952" y="1649349"/>
                  <a:pt x="733659" y="1726951"/>
                </a:cubicBezTo>
                <a:cubicBezTo>
                  <a:pt x="680366" y="1804553"/>
                  <a:pt x="861750" y="1668983"/>
                  <a:pt x="756098" y="1755000"/>
                </a:cubicBezTo>
                <a:cubicBezTo>
                  <a:pt x="650446" y="1841017"/>
                  <a:pt x="175481" y="2194436"/>
                  <a:pt x="99749" y="2243054"/>
                </a:cubicBezTo>
                <a:cubicBezTo>
                  <a:pt x="24017" y="2291672"/>
                  <a:pt x="316662" y="2073825"/>
                  <a:pt x="301703" y="2046711"/>
                </a:cubicBezTo>
                <a:cubicBezTo>
                  <a:pt x="286743" y="2019597"/>
                  <a:pt x="-62935" y="2161712"/>
                  <a:pt x="9992" y="2080370"/>
                </a:cubicBezTo>
                <a:cubicBezTo>
                  <a:pt x="82919" y="1999028"/>
                  <a:pt x="586868" y="1748456"/>
                  <a:pt x="739268" y="1558657"/>
                </a:cubicBezTo>
                <a:cubicBezTo>
                  <a:pt x="891668" y="1368858"/>
                  <a:pt x="902888" y="1033204"/>
                  <a:pt x="924392" y="941577"/>
                </a:cubicBezTo>
                <a:cubicBezTo>
                  <a:pt x="945896" y="849950"/>
                  <a:pt x="879513" y="1040684"/>
                  <a:pt x="868294" y="1008895"/>
                </a:cubicBezTo>
                <a:cubicBezTo>
                  <a:pt x="857075" y="977106"/>
                  <a:pt x="867360" y="810681"/>
                  <a:pt x="857075" y="750843"/>
                </a:cubicBezTo>
                <a:cubicBezTo>
                  <a:pt x="846790" y="691005"/>
                  <a:pt x="788822" y="711575"/>
                  <a:pt x="806586" y="649867"/>
                </a:cubicBezTo>
                <a:cubicBezTo>
                  <a:pt x="824350" y="588159"/>
                  <a:pt x="977686" y="388075"/>
                  <a:pt x="963661" y="380595"/>
                </a:cubicBezTo>
                <a:cubicBezTo>
                  <a:pt x="949636" y="373115"/>
                  <a:pt x="714959" y="611533"/>
                  <a:pt x="722439" y="604988"/>
                </a:cubicBezTo>
                <a:cubicBezTo>
                  <a:pt x="729919" y="598443"/>
                  <a:pt x="944962" y="436694"/>
                  <a:pt x="1008540" y="341327"/>
                </a:cubicBezTo>
                <a:cubicBezTo>
                  <a:pt x="1072118" y="245960"/>
                  <a:pt x="1080532" y="-59775"/>
                  <a:pt x="1109516" y="1034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73451E9E-D0A6-7342-C862-E3C5FFE2CEDC}"/>
              </a:ext>
            </a:extLst>
          </p:cNvPr>
          <p:cNvSpPr/>
          <p:nvPr/>
        </p:nvSpPr>
        <p:spPr>
          <a:xfrm>
            <a:off x="3246273" y="5172710"/>
            <a:ext cx="2411842" cy="1277882"/>
          </a:xfrm>
          <a:custGeom>
            <a:avLst/>
            <a:gdLst>
              <a:gd name="connsiteX0" fmla="*/ 3891 w 2411842"/>
              <a:gd name="connsiteY0" fmla="*/ 311165 h 1277882"/>
              <a:gd name="connsiteX1" fmla="*/ 613491 w 2411842"/>
              <a:gd name="connsiteY1" fmla="*/ 739182 h 1277882"/>
              <a:gd name="connsiteX2" fmla="*/ 600521 w 2411842"/>
              <a:gd name="connsiteY2" fmla="*/ 706756 h 1277882"/>
              <a:gd name="connsiteX3" fmla="*/ 1099874 w 2411842"/>
              <a:gd name="connsiteY3" fmla="*/ 855914 h 1277882"/>
              <a:gd name="connsiteX4" fmla="*/ 1015568 w 2411842"/>
              <a:gd name="connsiteY4" fmla="*/ 862399 h 1277882"/>
              <a:gd name="connsiteX5" fmla="*/ 1683534 w 2411842"/>
              <a:gd name="connsiteY5" fmla="*/ 687301 h 1277882"/>
              <a:gd name="connsiteX6" fmla="*/ 1495466 w 2411842"/>
              <a:gd name="connsiteY6" fmla="*/ 713241 h 1277882"/>
              <a:gd name="connsiteX7" fmla="*/ 2156947 w 2411842"/>
              <a:gd name="connsiteY7" fmla="*/ 427897 h 1277882"/>
              <a:gd name="connsiteX8" fmla="*/ 2409866 w 2411842"/>
              <a:gd name="connsiteY8" fmla="*/ 6365 h 1277882"/>
              <a:gd name="connsiteX9" fmla="*/ 2267193 w 2411842"/>
              <a:gd name="connsiteY9" fmla="*/ 207403 h 1277882"/>
              <a:gd name="connsiteX10" fmla="*/ 2131006 w 2411842"/>
              <a:gd name="connsiteY10" fmla="*/ 654875 h 1277882"/>
              <a:gd name="connsiteX11" fmla="*/ 2254223 w 2411842"/>
              <a:gd name="connsiteY11" fmla="*/ 538144 h 1277882"/>
              <a:gd name="connsiteX12" fmla="*/ 1709474 w 2411842"/>
              <a:gd name="connsiteY12" fmla="*/ 927250 h 1277882"/>
              <a:gd name="connsiteX13" fmla="*/ 1385219 w 2411842"/>
              <a:gd name="connsiteY13" fmla="*/ 1264475 h 1277882"/>
              <a:gd name="connsiteX14" fmla="*/ 1534376 w 2411842"/>
              <a:gd name="connsiteY14" fmla="*/ 1199624 h 1277882"/>
              <a:gd name="connsiteX15" fmla="*/ 762649 w 2411842"/>
              <a:gd name="connsiteY15" fmla="*/ 1095863 h 1277882"/>
              <a:gd name="connsiteX16" fmla="*/ 957202 w 2411842"/>
              <a:gd name="connsiteY16" fmla="*/ 1147744 h 1277882"/>
              <a:gd name="connsiteX17" fmla="*/ 68742 w 2411842"/>
              <a:gd name="connsiteY17" fmla="*/ 583539 h 1277882"/>
              <a:gd name="connsiteX18" fmla="*/ 341117 w 2411842"/>
              <a:gd name="connsiteY18" fmla="*/ 752152 h 1277882"/>
              <a:gd name="connsiteX19" fmla="*/ 3891 w 2411842"/>
              <a:gd name="connsiteY19" fmla="*/ 311165 h 127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411842" h="1277882">
                <a:moveTo>
                  <a:pt x="3891" y="311165"/>
                </a:moveTo>
                <a:cubicBezTo>
                  <a:pt x="49286" y="309003"/>
                  <a:pt x="514053" y="673250"/>
                  <a:pt x="613491" y="739182"/>
                </a:cubicBezTo>
                <a:cubicBezTo>
                  <a:pt x="712929" y="805114"/>
                  <a:pt x="519457" y="687301"/>
                  <a:pt x="600521" y="706756"/>
                </a:cubicBezTo>
                <a:cubicBezTo>
                  <a:pt x="681585" y="726211"/>
                  <a:pt x="1030700" y="829974"/>
                  <a:pt x="1099874" y="855914"/>
                </a:cubicBezTo>
                <a:cubicBezTo>
                  <a:pt x="1169048" y="881854"/>
                  <a:pt x="918291" y="890501"/>
                  <a:pt x="1015568" y="862399"/>
                </a:cubicBezTo>
                <a:cubicBezTo>
                  <a:pt x="1112845" y="834297"/>
                  <a:pt x="1603551" y="712161"/>
                  <a:pt x="1683534" y="687301"/>
                </a:cubicBezTo>
                <a:cubicBezTo>
                  <a:pt x="1763517" y="662441"/>
                  <a:pt x="1416564" y="756475"/>
                  <a:pt x="1495466" y="713241"/>
                </a:cubicBezTo>
                <a:cubicBezTo>
                  <a:pt x="1574368" y="670007"/>
                  <a:pt x="2004547" y="545710"/>
                  <a:pt x="2156947" y="427897"/>
                </a:cubicBezTo>
                <a:cubicBezTo>
                  <a:pt x="2309347" y="310084"/>
                  <a:pt x="2391492" y="43114"/>
                  <a:pt x="2409866" y="6365"/>
                </a:cubicBezTo>
                <a:cubicBezTo>
                  <a:pt x="2428240" y="-30384"/>
                  <a:pt x="2313670" y="99318"/>
                  <a:pt x="2267193" y="207403"/>
                </a:cubicBezTo>
                <a:cubicBezTo>
                  <a:pt x="2220716" y="315488"/>
                  <a:pt x="2133168" y="599752"/>
                  <a:pt x="2131006" y="654875"/>
                </a:cubicBezTo>
                <a:cubicBezTo>
                  <a:pt x="2128844" y="709998"/>
                  <a:pt x="2324478" y="492748"/>
                  <a:pt x="2254223" y="538144"/>
                </a:cubicBezTo>
                <a:cubicBezTo>
                  <a:pt x="2183968" y="583540"/>
                  <a:pt x="1854308" y="806195"/>
                  <a:pt x="1709474" y="927250"/>
                </a:cubicBezTo>
                <a:cubicBezTo>
                  <a:pt x="1564640" y="1048305"/>
                  <a:pt x="1414402" y="1219079"/>
                  <a:pt x="1385219" y="1264475"/>
                </a:cubicBezTo>
                <a:cubicBezTo>
                  <a:pt x="1356036" y="1309871"/>
                  <a:pt x="1638138" y="1227726"/>
                  <a:pt x="1534376" y="1199624"/>
                </a:cubicBezTo>
                <a:cubicBezTo>
                  <a:pt x="1430614" y="1171522"/>
                  <a:pt x="858845" y="1104510"/>
                  <a:pt x="762649" y="1095863"/>
                </a:cubicBezTo>
                <a:cubicBezTo>
                  <a:pt x="666453" y="1087216"/>
                  <a:pt x="1072853" y="1233131"/>
                  <a:pt x="957202" y="1147744"/>
                </a:cubicBezTo>
                <a:cubicBezTo>
                  <a:pt x="841551" y="1062357"/>
                  <a:pt x="171423" y="649471"/>
                  <a:pt x="68742" y="583539"/>
                </a:cubicBezTo>
                <a:cubicBezTo>
                  <a:pt x="-33939" y="517607"/>
                  <a:pt x="357330" y="795386"/>
                  <a:pt x="341117" y="752152"/>
                </a:cubicBezTo>
                <a:cubicBezTo>
                  <a:pt x="324904" y="708918"/>
                  <a:pt x="-41504" y="313327"/>
                  <a:pt x="3891" y="31116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ABC2E691-8B6C-28E4-8670-FBBDFA74872F}"/>
              </a:ext>
            </a:extLst>
          </p:cNvPr>
          <p:cNvSpPr/>
          <p:nvPr/>
        </p:nvSpPr>
        <p:spPr>
          <a:xfrm>
            <a:off x="2937596" y="4644313"/>
            <a:ext cx="1204084" cy="1960022"/>
          </a:xfrm>
          <a:custGeom>
            <a:avLst/>
            <a:gdLst>
              <a:gd name="connsiteX0" fmla="*/ 212004 w 1204084"/>
              <a:gd name="connsiteY0" fmla="*/ 258 h 1960022"/>
              <a:gd name="connsiteX1" fmla="*/ 124918 w 1204084"/>
              <a:gd name="connsiteY1" fmla="*/ 372792 h 1960022"/>
              <a:gd name="connsiteX2" fmla="*/ 168461 w 1204084"/>
              <a:gd name="connsiteY2" fmla="*/ 348601 h 1960022"/>
              <a:gd name="connsiteX3" fmla="*/ 226518 w 1204084"/>
              <a:gd name="connsiteY3" fmla="*/ 764677 h 1960022"/>
              <a:gd name="connsiteX4" fmla="*/ 391014 w 1204084"/>
              <a:gd name="connsiteY4" fmla="*/ 1035611 h 1960022"/>
              <a:gd name="connsiteX5" fmla="*/ 1160271 w 1204084"/>
              <a:gd name="connsiteY5" fmla="*/ 1911306 h 1960022"/>
              <a:gd name="connsiteX6" fmla="*/ 1048994 w 1204084"/>
              <a:gd name="connsiteY6" fmla="*/ 1790354 h 1960022"/>
              <a:gd name="connsiteX7" fmla="*/ 545833 w 1204084"/>
              <a:gd name="connsiteY7" fmla="*/ 1306544 h 1960022"/>
              <a:gd name="connsiteX8" fmla="*/ 613566 w 1204084"/>
              <a:gd name="connsiteY8" fmla="*/ 1509744 h 1960022"/>
              <a:gd name="connsiteX9" fmla="*/ 28156 w 1204084"/>
              <a:gd name="connsiteY9" fmla="*/ 367954 h 1960022"/>
              <a:gd name="connsiteX10" fmla="*/ 86214 w 1204084"/>
              <a:gd name="connsiteY10" fmla="*/ 503420 h 1960022"/>
              <a:gd name="connsiteX11" fmla="*/ 28156 w 1204084"/>
              <a:gd name="connsiteY11" fmla="*/ 14773 h 1960022"/>
              <a:gd name="connsiteX12" fmla="*/ 18480 w 1204084"/>
              <a:gd name="connsiteY12" fmla="*/ 309897 h 1960022"/>
              <a:gd name="connsiteX13" fmla="*/ 212004 w 1204084"/>
              <a:gd name="connsiteY13" fmla="*/ 258 h 196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4084" h="1960022">
                <a:moveTo>
                  <a:pt x="212004" y="258"/>
                </a:moveTo>
                <a:cubicBezTo>
                  <a:pt x="229744" y="10741"/>
                  <a:pt x="132175" y="314735"/>
                  <a:pt x="124918" y="372792"/>
                </a:cubicBezTo>
                <a:cubicBezTo>
                  <a:pt x="117661" y="430849"/>
                  <a:pt x="151528" y="283287"/>
                  <a:pt x="168461" y="348601"/>
                </a:cubicBezTo>
                <a:cubicBezTo>
                  <a:pt x="185394" y="413915"/>
                  <a:pt x="189426" y="650175"/>
                  <a:pt x="226518" y="764677"/>
                </a:cubicBezTo>
                <a:cubicBezTo>
                  <a:pt x="263610" y="879179"/>
                  <a:pt x="235389" y="844506"/>
                  <a:pt x="391014" y="1035611"/>
                </a:cubicBezTo>
                <a:cubicBezTo>
                  <a:pt x="546639" y="1226716"/>
                  <a:pt x="1050608" y="1785516"/>
                  <a:pt x="1160271" y="1911306"/>
                </a:cubicBezTo>
                <a:cubicBezTo>
                  <a:pt x="1269934" y="2037096"/>
                  <a:pt x="1151400" y="1891148"/>
                  <a:pt x="1048994" y="1790354"/>
                </a:cubicBezTo>
                <a:cubicBezTo>
                  <a:pt x="946588" y="1689560"/>
                  <a:pt x="618404" y="1353312"/>
                  <a:pt x="545833" y="1306544"/>
                </a:cubicBezTo>
                <a:cubicBezTo>
                  <a:pt x="473262" y="1259776"/>
                  <a:pt x="699845" y="1666176"/>
                  <a:pt x="613566" y="1509744"/>
                </a:cubicBezTo>
                <a:cubicBezTo>
                  <a:pt x="527287" y="1353312"/>
                  <a:pt x="116048" y="535675"/>
                  <a:pt x="28156" y="367954"/>
                </a:cubicBezTo>
                <a:cubicBezTo>
                  <a:pt x="-59736" y="200233"/>
                  <a:pt x="86214" y="562283"/>
                  <a:pt x="86214" y="503420"/>
                </a:cubicBezTo>
                <a:cubicBezTo>
                  <a:pt x="86214" y="444557"/>
                  <a:pt x="39445" y="47027"/>
                  <a:pt x="28156" y="14773"/>
                </a:cubicBezTo>
                <a:cubicBezTo>
                  <a:pt x="16867" y="-17481"/>
                  <a:pt x="-14580" y="317960"/>
                  <a:pt x="18480" y="309897"/>
                </a:cubicBezTo>
                <a:cubicBezTo>
                  <a:pt x="51540" y="301834"/>
                  <a:pt x="194264" y="-10225"/>
                  <a:pt x="212004" y="25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C939BD56-622B-9EF2-6B08-14E2E6103251}"/>
              </a:ext>
            </a:extLst>
          </p:cNvPr>
          <p:cNvSpPr/>
          <p:nvPr/>
        </p:nvSpPr>
        <p:spPr>
          <a:xfrm>
            <a:off x="4938523" y="4469543"/>
            <a:ext cx="872504" cy="1877118"/>
          </a:xfrm>
          <a:custGeom>
            <a:avLst/>
            <a:gdLst>
              <a:gd name="connsiteX0" fmla="*/ 872029 w 872504"/>
              <a:gd name="connsiteY0" fmla="*/ 5695 h 1877118"/>
              <a:gd name="connsiteX1" fmla="*/ 799458 w 872504"/>
              <a:gd name="connsiteY1" fmla="*/ 566914 h 1877118"/>
              <a:gd name="connsiteX2" fmla="*/ 862353 w 872504"/>
              <a:gd name="connsiteY2" fmla="*/ 552400 h 1877118"/>
              <a:gd name="connsiteX3" fmla="*/ 804296 w 872504"/>
              <a:gd name="connsiteY3" fmla="*/ 828171 h 1877118"/>
              <a:gd name="connsiteX4" fmla="*/ 649477 w 872504"/>
              <a:gd name="connsiteY4" fmla="*/ 1132971 h 1877118"/>
              <a:gd name="connsiteX5" fmla="*/ 630125 w 872504"/>
              <a:gd name="connsiteY5" fmla="*/ 1592590 h 1877118"/>
              <a:gd name="connsiteX6" fmla="*/ 625287 w 872504"/>
              <a:gd name="connsiteY6" fmla="*/ 1524857 h 1877118"/>
              <a:gd name="connsiteX7" fmla="*/ 509172 w 872504"/>
              <a:gd name="connsiteY7" fmla="*/ 1384552 h 1877118"/>
              <a:gd name="connsiteX8" fmla="*/ 15687 w 872504"/>
              <a:gd name="connsiteY8" fmla="*/ 1863524 h 1877118"/>
              <a:gd name="connsiteX9" fmla="*/ 175344 w 872504"/>
              <a:gd name="connsiteY9" fmla="*/ 1645809 h 1877118"/>
              <a:gd name="connsiteX10" fmla="*/ 697858 w 872504"/>
              <a:gd name="connsiteY10" fmla="*/ 644324 h 1877118"/>
              <a:gd name="connsiteX11" fmla="*/ 605934 w 872504"/>
              <a:gd name="connsiteY11" fmla="*/ 755600 h 1877118"/>
              <a:gd name="connsiteX12" fmla="*/ 765591 w 872504"/>
              <a:gd name="connsiteY12" fmla="*/ 126647 h 1877118"/>
              <a:gd name="connsiteX13" fmla="*/ 755915 w 872504"/>
              <a:gd name="connsiteY13" fmla="*/ 266952 h 1877118"/>
              <a:gd name="connsiteX14" fmla="*/ 872029 w 872504"/>
              <a:gd name="connsiteY14" fmla="*/ 5695 h 187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2504" h="1877118">
                <a:moveTo>
                  <a:pt x="872029" y="5695"/>
                </a:moveTo>
                <a:cubicBezTo>
                  <a:pt x="879286" y="55689"/>
                  <a:pt x="801071" y="475797"/>
                  <a:pt x="799458" y="566914"/>
                </a:cubicBezTo>
                <a:cubicBezTo>
                  <a:pt x="797845" y="658031"/>
                  <a:pt x="861547" y="508857"/>
                  <a:pt x="862353" y="552400"/>
                </a:cubicBezTo>
                <a:cubicBezTo>
                  <a:pt x="863159" y="595943"/>
                  <a:pt x="839775" y="731409"/>
                  <a:pt x="804296" y="828171"/>
                </a:cubicBezTo>
                <a:cubicBezTo>
                  <a:pt x="768817" y="924933"/>
                  <a:pt x="678505" y="1005568"/>
                  <a:pt x="649477" y="1132971"/>
                </a:cubicBezTo>
                <a:cubicBezTo>
                  <a:pt x="620448" y="1260374"/>
                  <a:pt x="634157" y="1527276"/>
                  <a:pt x="630125" y="1592590"/>
                </a:cubicBezTo>
                <a:cubicBezTo>
                  <a:pt x="626093" y="1657904"/>
                  <a:pt x="645446" y="1559530"/>
                  <a:pt x="625287" y="1524857"/>
                </a:cubicBezTo>
                <a:cubicBezTo>
                  <a:pt x="605128" y="1490184"/>
                  <a:pt x="610772" y="1328108"/>
                  <a:pt x="509172" y="1384552"/>
                </a:cubicBezTo>
                <a:cubicBezTo>
                  <a:pt x="407572" y="1440996"/>
                  <a:pt x="71325" y="1819981"/>
                  <a:pt x="15687" y="1863524"/>
                </a:cubicBezTo>
                <a:cubicBezTo>
                  <a:pt x="-39951" y="1907067"/>
                  <a:pt x="61649" y="1849009"/>
                  <a:pt x="175344" y="1645809"/>
                </a:cubicBezTo>
                <a:cubicBezTo>
                  <a:pt x="289039" y="1442609"/>
                  <a:pt x="626093" y="792692"/>
                  <a:pt x="697858" y="644324"/>
                </a:cubicBezTo>
                <a:cubicBezTo>
                  <a:pt x="769623" y="495956"/>
                  <a:pt x="594645" y="841879"/>
                  <a:pt x="605934" y="755600"/>
                </a:cubicBezTo>
                <a:cubicBezTo>
                  <a:pt x="617223" y="669321"/>
                  <a:pt x="740594" y="208088"/>
                  <a:pt x="765591" y="126647"/>
                </a:cubicBezTo>
                <a:cubicBezTo>
                  <a:pt x="790588" y="45206"/>
                  <a:pt x="738982" y="283079"/>
                  <a:pt x="755915" y="266952"/>
                </a:cubicBezTo>
                <a:cubicBezTo>
                  <a:pt x="772848" y="250825"/>
                  <a:pt x="864772" y="-44299"/>
                  <a:pt x="872029" y="569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14B2B2ED-1DB0-86A6-C310-99F33A43A1E2}"/>
              </a:ext>
            </a:extLst>
          </p:cNvPr>
          <p:cNvSpPr/>
          <p:nvPr/>
        </p:nvSpPr>
        <p:spPr>
          <a:xfrm>
            <a:off x="3897160" y="6164327"/>
            <a:ext cx="1411512" cy="660075"/>
          </a:xfrm>
          <a:custGeom>
            <a:avLst/>
            <a:gdLst>
              <a:gd name="connsiteX0" fmla="*/ 1405392 w 1411512"/>
              <a:gd name="connsiteY0" fmla="*/ 9083 h 660075"/>
              <a:gd name="connsiteX1" fmla="*/ 878040 w 1411512"/>
              <a:gd name="connsiteY1" fmla="*/ 367102 h 660075"/>
              <a:gd name="connsiteX2" fmla="*/ 1090916 w 1411512"/>
              <a:gd name="connsiteY2" fmla="*/ 323559 h 660075"/>
              <a:gd name="connsiteX3" fmla="*/ 776440 w 1411512"/>
              <a:gd name="connsiteY3" fmla="*/ 565463 h 660075"/>
              <a:gd name="connsiteX4" fmla="*/ 694192 w 1411512"/>
              <a:gd name="connsiteY4" fmla="*/ 609006 h 660075"/>
              <a:gd name="connsiteX5" fmla="*/ 524859 w 1411512"/>
              <a:gd name="connsiteY5" fmla="*/ 642873 h 660075"/>
              <a:gd name="connsiteX6" fmla="*/ 786116 w 1411512"/>
              <a:gd name="connsiteY6" fmla="*/ 647711 h 660075"/>
              <a:gd name="connsiteX7" fmla="*/ 379716 w 1411512"/>
              <a:gd name="connsiteY7" fmla="*/ 478378 h 660075"/>
              <a:gd name="connsiteX8" fmla="*/ 2345 w 1411512"/>
              <a:gd name="connsiteY8" fmla="*/ 13921 h 660075"/>
              <a:gd name="connsiteX9" fmla="*/ 563564 w 1411512"/>
              <a:gd name="connsiteY9" fmla="*/ 560625 h 660075"/>
              <a:gd name="connsiteX10" fmla="*/ 394230 w 1411512"/>
              <a:gd name="connsiteY10" fmla="*/ 309044 h 660075"/>
              <a:gd name="connsiteX11" fmla="*/ 916745 w 1411512"/>
              <a:gd name="connsiteY11" fmla="*/ 579978 h 660075"/>
              <a:gd name="connsiteX12" fmla="*/ 921583 w 1411512"/>
              <a:gd name="connsiteY12" fmla="*/ 439673 h 660075"/>
              <a:gd name="connsiteX13" fmla="*/ 960288 w 1411512"/>
              <a:gd name="connsiteY13" fmla="*/ 284854 h 660075"/>
              <a:gd name="connsiteX14" fmla="*/ 1318307 w 1411512"/>
              <a:gd name="connsiteY14" fmla="*/ 52625 h 660075"/>
              <a:gd name="connsiteX15" fmla="*/ 1173164 w 1411512"/>
              <a:gd name="connsiteY15" fmla="*/ 101006 h 660075"/>
              <a:gd name="connsiteX16" fmla="*/ 1405392 w 1411512"/>
              <a:gd name="connsiteY16" fmla="*/ 9083 h 66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1512" h="660075">
                <a:moveTo>
                  <a:pt x="1405392" y="9083"/>
                </a:moveTo>
                <a:cubicBezTo>
                  <a:pt x="1356205" y="53432"/>
                  <a:pt x="930453" y="314689"/>
                  <a:pt x="878040" y="367102"/>
                </a:cubicBezTo>
                <a:cubicBezTo>
                  <a:pt x="825627" y="419515"/>
                  <a:pt x="1107849" y="290499"/>
                  <a:pt x="1090916" y="323559"/>
                </a:cubicBezTo>
                <a:cubicBezTo>
                  <a:pt x="1073983" y="356619"/>
                  <a:pt x="842561" y="517889"/>
                  <a:pt x="776440" y="565463"/>
                </a:cubicBezTo>
                <a:cubicBezTo>
                  <a:pt x="710319" y="613037"/>
                  <a:pt x="736122" y="596104"/>
                  <a:pt x="694192" y="609006"/>
                </a:cubicBezTo>
                <a:cubicBezTo>
                  <a:pt x="652262" y="621908"/>
                  <a:pt x="509538" y="636422"/>
                  <a:pt x="524859" y="642873"/>
                </a:cubicBezTo>
                <a:cubicBezTo>
                  <a:pt x="540180" y="649324"/>
                  <a:pt x="810306" y="675127"/>
                  <a:pt x="786116" y="647711"/>
                </a:cubicBezTo>
                <a:cubicBezTo>
                  <a:pt x="761925" y="620295"/>
                  <a:pt x="510344" y="584010"/>
                  <a:pt x="379716" y="478378"/>
                </a:cubicBezTo>
                <a:cubicBezTo>
                  <a:pt x="249087" y="372746"/>
                  <a:pt x="-28296" y="213"/>
                  <a:pt x="2345" y="13921"/>
                </a:cubicBezTo>
                <a:cubicBezTo>
                  <a:pt x="32986" y="27629"/>
                  <a:pt x="498250" y="511438"/>
                  <a:pt x="563564" y="560625"/>
                </a:cubicBezTo>
                <a:cubicBezTo>
                  <a:pt x="628878" y="609812"/>
                  <a:pt x="335367" y="305819"/>
                  <a:pt x="394230" y="309044"/>
                </a:cubicBezTo>
                <a:cubicBezTo>
                  <a:pt x="453093" y="312269"/>
                  <a:pt x="828853" y="558207"/>
                  <a:pt x="916745" y="579978"/>
                </a:cubicBezTo>
                <a:cubicBezTo>
                  <a:pt x="1004637" y="601749"/>
                  <a:pt x="914326" y="488860"/>
                  <a:pt x="921583" y="439673"/>
                </a:cubicBezTo>
                <a:cubicBezTo>
                  <a:pt x="928840" y="390486"/>
                  <a:pt x="894167" y="349362"/>
                  <a:pt x="960288" y="284854"/>
                </a:cubicBezTo>
                <a:cubicBezTo>
                  <a:pt x="1026409" y="220346"/>
                  <a:pt x="1282828" y="83266"/>
                  <a:pt x="1318307" y="52625"/>
                </a:cubicBezTo>
                <a:cubicBezTo>
                  <a:pt x="1353786" y="21984"/>
                  <a:pt x="1154618" y="105038"/>
                  <a:pt x="1173164" y="101006"/>
                </a:cubicBezTo>
                <a:cubicBezTo>
                  <a:pt x="1191710" y="96974"/>
                  <a:pt x="1454579" y="-35266"/>
                  <a:pt x="1405392" y="908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9A071448-2203-8D11-F154-BAF6964B148C}"/>
              </a:ext>
            </a:extLst>
          </p:cNvPr>
          <p:cNvSpPr/>
          <p:nvPr/>
        </p:nvSpPr>
        <p:spPr>
          <a:xfrm>
            <a:off x="3979024" y="3273796"/>
            <a:ext cx="279789" cy="1230688"/>
          </a:xfrm>
          <a:custGeom>
            <a:avLst/>
            <a:gdLst>
              <a:gd name="connsiteX0" fmla="*/ 158867 w 279789"/>
              <a:gd name="connsiteY0" fmla="*/ 495 h 1230688"/>
              <a:gd name="connsiteX1" fmla="*/ 181958 w 279789"/>
              <a:gd name="connsiteY1" fmla="*/ 254495 h 1230688"/>
              <a:gd name="connsiteX2" fmla="*/ 278940 w 279789"/>
              <a:gd name="connsiteY2" fmla="*/ 434604 h 1230688"/>
              <a:gd name="connsiteX3" fmla="*/ 223521 w 279789"/>
              <a:gd name="connsiteY3" fmla="*/ 605477 h 1230688"/>
              <a:gd name="connsiteX4" fmla="*/ 126540 w 279789"/>
              <a:gd name="connsiteY4" fmla="*/ 831768 h 1230688"/>
              <a:gd name="connsiteX5" fmla="*/ 228140 w 279789"/>
              <a:gd name="connsiteY5" fmla="*/ 688604 h 1230688"/>
              <a:gd name="connsiteX6" fmla="*/ 154249 w 279789"/>
              <a:gd name="connsiteY6" fmla="*/ 956459 h 1230688"/>
              <a:gd name="connsiteX7" fmla="*/ 145012 w 279789"/>
              <a:gd name="connsiteY7" fmla="*/ 1104240 h 1230688"/>
              <a:gd name="connsiteX8" fmla="*/ 15703 w 279789"/>
              <a:gd name="connsiteY8" fmla="*/ 1228931 h 1230688"/>
              <a:gd name="connsiteX9" fmla="*/ 38794 w 279789"/>
              <a:gd name="connsiteY9" fmla="*/ 1178131 h 1230688"/>
              <a:gd name="connsiteX10" fmla="*/ 1849 w 279789"/>
              <a:gd name="connsiteY10" fmla="*/ 1187368 h 1230688"/>
              <a:gd name="connsiteX11" fmla="*/ 108067 w 279789"/>
              <a:gd name="connsiteY11" fmla="*/ 1030349 h 1230688"/>
              <a:gd name="connsiteX12" fmla="*/ 172721 w 279789"/>
              <a:gd name="connsiteY12" fmla="*/ 614713 h 1230688"/>
              <a:gd name="connsiteX13" fmla="*/ 154249 w 279789"/>
              <a:gd name="connsiteY13" fmla="*/ 665513 h 1230688"/>
              <a:gd name="connsiteX14" fmla="*/ 168103 w 279789"/>
              <a:gd name="connsiteY14" fmla="*/ 360713 h 1230688"/>
              <a:gd name="connsiteX15" fmla="*/ 168103 w 279789"/>
              <a:gd name="connsiteY15" fmla="*/ 448459 h 1230688"/>
              <a:gd name="connsiteX16" fmla="*/ 117303 w 279789"/>
              <a:gd name="connsiteY16" fmla="*/ 236022 h 1230688"/>
              <a:gd name="connsiteX17" fmla="*/ 121921 w 279789"/>
              <a:gd name="connsiteY17" fmla="*/ 323768 h 1230688"/>
              <a:gd name="connsiteX18" fmla="*/ 158867 w 279789"/>
              <a:gd name="connsiteY18" fmla="*/ 495 h 123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9789" h="1230688">
                <a:moveTo>
                  <a:pt x="158867" y="495"/>
                </a:moveTo>
                <a:cubicBezTo>
                  <a:pt x="168873" y="-11050"/>
                  <a:pt x="161946" y="182144"/>
                  <a:pt x="181958" y="254495"/>
                </a:cubicBezTo>
                <a:cubicBezTo>
                  <a:pt x="201970" y="326847"/>
                  <a:pt x="272013" y="376107"/>
                  <a:pt x="278940" y="434604"/>
                </a:cubicBezTo>
                <a:cubicBezTo>
                  <a:pt x="285867" y="493101"/>
                  <a:pt x="248921" y="539283"/>
                  <a:pt x="223521" y="605477"/>
                </a:cubicBezTo>
                <a:cubicBezTo>
                  <a:pt x="198121" y="671671"/>
                  <a:pt x="125770" y="817914"/>
                  <a:pt x="126540" y="831768"/>
                </a:cubicBezTo>
                <a:cubicBezTo>
                  <a:pt x="127310" y="845622"/>
                  <a:pt x="223522" y="667822"/>
                  <a:pt x="228140" y="688604"/>
                </a:cubicBezTo>
                <a:cubicBezTo>
                  <a:pt x="232758" y="709386"/>
                  <a:pt x="168104" y="887186"/>
                  <a:pt x="154249" y="956459"/>
                </a:cubicBezTo>
                <a:cubicBezTo>
                  <a:pt x="140394" y="1025732"/>
                  <a:pt x="168103" y="1058828"/>
                  <a:pt x="145012" y="1104240"/>
                </a:cubicBezTo>
                <a:cubicBezTo>
                  <a:pt x="121921" y="1149652"/>
                  <a:pt x="33406" y="1216616"/>
                  <a:pt x="15703" y="1228931"/>
                </a:cubicBezTo>
                <a:cubicBezTo>
                  <a:pt x="-2000" y="1241246"/>
                  <a:pt x="41103" y="1185058"/>
                  <a:pt x="38794" y="1178131"/>
                </a:cubicBezTo>
                <a:cubicBezTo>
                  <a:pt x="36485" y="1171204"/>
                  <a:pt x="-9696" y="1211998"/>
                  <a:pt x="1849" y="1187368"/>
                </a:cubicBezTo>
                <a:cubicBezTo>
                  <a:pt x="13394" y="1162738"/>
                  <a:pt x="79588" y="1125791"/>
                  <a:pt x="108067" y="1030349"/>
                </a:cubicBezTo>
                <a:cubicBezTo>
                  <a:pt x="136546" y="934907"/>
                  <a:pt x="165024" y="675519"/>
                  <a:pt x="172721" y="614713"/>
                </a:cubicBezTo>
                <a:cubicBezTo>
                  <a:pt x="180418" y="553907"/>
                  <a:pt x="155019" y="707846"/>
                  <a:pt x="154249" y="665513"/>
                </a:cubicBezTo>
                <a:cubicBezTo>
                  <a:pt x="153479" y="623180"/>
                  <a:pt x="165794" y="396889"/>
                  <a:pt x="168103" y="360713"/>
                </a:cubicBezTo>
                <a:cubicBezTo>
                  <a:pt x="170412" y="324537"/>
                  <a:pt x="176570" y="469241"/>
                  <a:pt x="168103" y="448459"/>
                </a:cubicBezTo>
                <a:cubicBezTo>
                  <a:pt x="159636" y="427677"/>
                  <a:pt x="125000" y="256804"/>
                  <a:pt x="117303" y="236022"/>
                </a:cubicBezTo>
                <a:cubicBezTo>
                  <a:pt x="109606" y="215240"/>
                  <a:pt x="114994" y="358404"/>
                  <a:pt x="121921" y="323768"/>
                </a:cubicBezTo>
                <a:cubicBezTo>
                  <a:pt x="128848" y="289132"/>
                  <a:pt x="148861" y="12040"/>
                  <a:pt x="158867" y="49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59C6DA9E-199A-7658-67E0-15AA1E1AD803}"/>
              </a:ext>
            </a:extLst>
          </p:cNvPr>
          <p:cNvSpPr/>
          <p:nvPr/>
        </p:nvSpPr>
        <p:spPr>
          <a:xfrm>
            <a:off x="3283527" y="3352164"/>
            <a:ext cx="861343" cy="322314"/>
          </a:xfrm>
          <a:custGeom>
            <a:avLst/>
            <a:gdLst>
              <a:gd name="connsiteX0" fmla="*/ 0 w 861343"/>
              <a:gd name="connsiteY0" fmla="*/ 134563 h 322314"/>
              <a:gd name="connsiteX1" fmla="*/ 406400 w 861343"/>
              <a:gd name="connsiteY1" fmla="*/ 636 h 322314"/>
              <a:gd name="connsiteX2" fmla="*/ 290946 w 861343"/>
              <a:gd name="connsiteY2" fmla="*/ 83763 h 322314"/>
              <a:gd name="connsiteX3" fmla="*/ 526473 w 861343"/>
              <a:gd name="connsiteY3" fmla="*/ 79145 h 322314"/>
              <a:gd name="connsiteX4" fmla="*/ 434109 w 861343"/>
              <a:gd name="connsiteY4" fmla="*/ 102236 h 322314"/>
              <a:gd name="connsiteX5" fmla="*/ 701964 w 861343"/>
              <a:gd name="connsiteY5" fmla="*/ 139181 h 322314"/>
              <a:gd name="connsiteX6" fmla="*/ 858982 w 861343"/>
              <a:gd name="connsiteY6" fmla="*/ 319291 h 322314"/>
              <a:gd name="connsiteX7" fmla="*/ 785091 w 861343"/>
              <a:gd name="connsiteY7" fmla="*/ 245400 h 322314"/>
              <a:gd name="connsiteX8" fmla="*/ 632691 w 861343"/>
              <a:gd name="connsiteY8" fmla="*/ 157654 h 322314"/>
              <a:gd name="connsiteX9" fmla="*/ 655782 w 861343"/>
              <a:gd name="connsiteY9" fmla="*/ 153036 h 322314"/>
              <a:gd name="connsiteX10" fmla="*/ 337128 w 861343"/>
              <a:gd name="connsiteY10" fmla="*/ 97618 h 322314"/>
              <a:gd name="connsiteX11" fmla="*/ 133928 w 861343"/>
              <a:gd name="connsiteY11" fmla="*/ 125327 h 322314"/>
              <a:gd name="connsiteX12" fmla="*/ 281709 w 861343"/>
              <a:gd name="connsiteY12" fmla="*/ 102236 h 322314"/>
              <a:gd name="connsiteX13" fmla="*/ 0 w 861343"/>
              <a:gd name="connsiteY13" fmla="*/ 134563 h 32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1343" h="322314">
                <a:moveTo>
                  <a:pt x="0" y="134563"/>
                </a:moveTo>
                <a:cubicBezTo>
                  <a:pt x="178954" y="71833"/>
                  <a:pt x="357909" y="9103"/>
                  <a:pt x="406400" y="636"/>
                </a:cubicBezTo>
                <a:cubicBezTo>
                  <a:pt x="454891" y="-7831"/>
                  <a:pt x="270934" y="70678"/>
                  <a:pt x="290946" y="83763"/>
                </a:cubicBezTo>
                <a:cubicBezTo>
                  <a:pt x="310958" y="96848"/>
                  <a:pt x="502612" y="76066"/>
                  <a:pt x="526473" y="79145"/>
                </a:cubicBezTo>
                <a:cubicBezTo>
                  <a:pt x="550334" y="82224"/>
                  <a:pt x="404861" y="92230"/>
                  <a:pt x="434109" y="102236"/>
                </a:cubicBezTo>
                <a:cubicBezTo>
                  <a:pt x="463357" y="112242"/>
                  <a:pt x="631152" y="103005"/>
                  <a:pt x="701964" y="139181"/>
                </a:cubicBezTo>
                <a:cubicBezTo>
                  <a:pt x="772776" y="175357"/>
                  <a:pt x="845128" y="301588"/>
                  <a:pt x="858982" y="319291"/>
                </a:cubicBezTo>
                <a:cubicBezTo>
                  <a:pt x="872836" y="336994"/>
                  <a:pt x="822806" y="272339"/>
                  <a:pt x="785091" y="245400"/>
                </a:cubicBezTo>
                <a:cubicBezTo>
                  <a:pt x="747376" y="218461"/>
                  <a:pt x="654242" y="173048"/>
                  <a:pt x="632691" y="157654"/>
                </a:cubicBezTo>
                <a:cubicBezTo>
                  <a:pt x="611140" y="142260"/>
                  <a:pt x="705043" y="163042"/>
                  <a:pt x="655782" y="153036"/>
                </a:cubicBezTo>
                <a:cubicBezTo>
                  <a:pt x="606522" y="143030"/>
                  <a:pt x="424104" y="102236"/>
                  <a:pt x="337128" y="97618"/>
                </a:cubicBezTo>
                <a:cubicBezTo>
                  <a:pt x="250152" y="93000"/>
                  <a:pt x="143164" y="124557"/>
                  <a:pt x="133928" y="125327"/>
                </a:cubicBezTo>
                <a:cubicBezTo>
                  <a:pt x="124692" y="126097"/>
                  <a:pt x="281709" y="102236"/>
                  <a:pt x="281709" y="102236"/>
                </a:cubicBezTo>
                <a:lnTo>
                  <a:pt x="0" y="134563"/>
                </a:ln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B209D9AC-C7E1-9806-AAA5-50D79A2F9AF8}"/>
              </a:ext>
            </a:extLst>
          </p:cNvPr>
          <p:cNvSpPr/>
          <p:nvPr/>
        </p:nvSpPr>
        <p:spPr>
          <a:xfrm>
            <a:off x="3291929" y="3556000"/>
            <a:ext cx="878399" cy="267923"/>
          </a:xfrm>
          <a:custGeom>
            <a:avLst/>
            <a:gdLst>
              <a:gd name="connsiteX0" fmla="*/ 5453 w 878399"/>
              <a:gd name="connsiteY0" fmla="*/ 267855 h 267923"/>
              <a:gd name="connsiteX1" fmla="*/ 245598 w 878399"/>
              <a:gd name="connsiteY1" fmla="*/ 83127 h 267923"/>
              <a:gd name="connsiteX2" fmla="*/ 236362 w 878399"/>
              <a:gd name="connsiteY2" fmla="*/ 96982 h 267923"/>
              <a:gd name="connsiteX3" fmla="*/ 651998 w 878399"/>
              <a:gd name="connsiteY3" fmla="*/ 87745 h 267923"/>
              <a:gd name="connsiteX4" fmla="*/ 859816 w 878399"/>
              <a:gd name="connsiteY4" fmla="*/ 203200 h 267923"/>
              <a:gd name="connsiteX5" fmla="*/ 850580 w 878399"/>
              <a:gd name="connsiteY5" fmla="*/ 83127 h 267923"/>
              <a:gd name="connsiteX6" fmla="*/ 702798 w 878399"/>
              <a:gd name="connsiteY6" fmla="*/ 46182 h 267923"/>
              <a:gd name="connsiteX7" fmla="*/ 725889 w 878399"/>
              <a:gd name="connsiteY7" fmla="*/ 41564 h 267923"/>
              <a:gd name="connsiteX8" fmla="*/ 568871 w 878399"/>
              <a:gd name="connsiteY8" fmla="*/ 0 h 267923"/>
              <a:gd name="connsiteX9" fmla="*/ 208653 w 878399"/>
              <a:gd name="connsiteY9" fmla="*/ 18473 h 267923"/>
              <a:gd name="connsiteX10" fmla="*/ 217889 w 878399"/>
              <a:gd name="connsiteY10" fmla="*/ 32327 h 267923"/>
              <a:gd name="connsiteX11" fmla="*/ 88580 w 878399"/>
              <a:gd name="connsiteY11" fmla="*/ 60036 h 267923"/>
              <a:gd name="connsiteX12" fmla="*/ 5453 w 878399"/>
              <a:gd name="connsiteY12" fmla="*/ 267855 h 26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8399" h="267923">
                <a:moveTo>
                  <a:pt x="5453" y="267855"/>
                </a:moveTo>
                <a:cubicBezTo>
                  <a:pt x="31623" y="271703"/>
                  <a:pt x="207113" y="111606"/>
                  <a:pt x="245598" y="83127"/>
                </a:cubicBezTo>
                <a:cubicBezTo>
                  <a:pt x="284083" y="54648"/>
                  <a:pt x="168629" y="96212"/>
                  <a:pt x="236362" y="96982"/>
                </a:cubicBezTo>
                <a:cubicBezTo>
                  <a:pt x="304095" y="97752"/>
                  <a:pt x="548089" y="70042"/>
                  <a:pt x="651998" y="87745"/>
                </a:cubicBezTo>
                <a:cubicBezTo>
                  <a:pt x="755907" y="105448"/>
                  <a:pt x="826719" y="203970"/>
                  <a:pt x="859816" y="203200"/>
                </a:cubicBezTo>
                <a:cubicBezTo>
                  <a:pt x="892913" y="202430"/>
                  <a:pt x="876750" y="109297"/>
                  <a:pt x="850580" y="83127"/>
                </a:cubicBezTo>
                <a:cubicBezTo>
                  <a:pt x="824410" y="56957"/>
                  <a:pt x="723580" y="53109"/>
                  <a:pt x="702798" y="46182"/>
                </a:cubicBezTo>
                <a:cubicBezTo>
                  <a:pt x="682016" y="39255"/>
                  <a:pt x="748210" y="49261"/>
                  <a:pt x="725889" y="41564"/>
                </a:cubicBezTo>
                <a:cubicBezTo>
                  <a:pt x="703568" y="33867"/>
                  <a:pt x="655077" y="3848"/>
                  <a:pt x="568871" y="0"/>
                </a:cubicBezTo>
                <a:lnTo>
                  <a:pt x="208653" y="18473"/>
                </a:lnTo>
                <a:cubicBezTo>
                  <a:pt x="150156" y="23861"/>
                  <a:pt x="237901" y="25400"/>
                  <a:pt x="217889" y="32327"/>
                </a:cubicBezTo>
                <a:cubicBezTo>
                  <a:pt x="197877" y="39254"/>
                  <a:pt x="123216" y="22321"/>
                  <a:pt x="88580" y="60036"/>
                </a:cubicBezTo>
                <a:cubicBezTo>
                  <a:pt x="53944" y="97751"/>
                  <a:pt x="-20717" y="264007"/>
                  <a:pt x="5453" y="26785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14B58397-DAF9-3CB7-6E8B-6A2E8DE3D91E}"/>
              </a:ext>
            </a:extLst>
          </p:cNvPr>
          <p:cNvSpPr/>
          <p:nvPr/>
        </p:nvSpPr>
        <p:spPr>
          <a:xfrm>
            <a:off x="3310711" y="3892633"/>
            <a:ext cx="741914" cy="370322"/>
          </a:xfrm>
          <a:custGeom>
            <a:avLst/>
            <a:gdLst>
              <a:gd name="connsiteX0" fmla="*/ 328416 w 741914"/>
              <a:gd name="connsiteY0" fmla="*/ 28203 h 370322"/>
              <a:gd name="connsiteX1" fmla="*/ 259144 w 741914"/>
              <a:gd name="connsiteY1" fmla="*/ 115949 h 370322"/>
              <a:gd name="connsiteX2" fmla="*/ 333034 w 741914"/>
              <a:gd name="connsiteY2" fmla="*/ 152894 h 370322"/>
              <a:gd name="connsiteX3" fmla="*/ 254525 w 741914"/>
              <a:gd name="connsiteY3" fmla="*/ 185222 h 370322"/>
              <a:gd name="connsiteX4" fmla="*/ 739434 w 741914"/>
              <a:gd name="connsiteY4" fmla="*/ 69767 h 370322"/>
              <a:gd name="connsiteX5" fmla="*/ 430016 w 741914"/>
              <a:gd name="connsiteY5" fmla="*/ 171367 h 370322"/>
              <a:gd name="connsiteX6" fmla="*/ 129834 w 741914"/>
              <a:gd name="connsiteY6" fmla="*/ 282203 h 370322"/>
              <a:gd name="connsiteX7" fmla="*/ 222198 w 741914"/>
              <a:gd name="connsiteY7" fmla="*/ 369949 h 370322"/>
              <a:gd name="connsiteX8" fmla="*/ 525 w 741914"/>
              <a:gd name="connsiteY8" fmla="*/ 309912 h 370322"/>
              <a:gd name="connsiteX9" fmla="*/ 157544 w 741914"/>
              <a:gd name="connsiteY9" fmla="*/ 217549 h 370322"/>
              <a:gd name="connsiteX10" fmla="*/ 55944 w 741914"/>
              <a:gd name="connsiteY10" fmla="*/ 236022 h 370322"/>
              <a:gd name="connsiteX11" fmla="*/ 134453 w 741914"/>
              <a:gd name="connsiteY11" fmla="*/ 148276 h 370322"/>
              <a:gd name="connsiteX12" fmla="*/ 69798 w 741914"/>
              <a:gd name="connsiteY12" fmla="*/ 143658 h 370322"/>
              <a:gd name="connsiteX13" fmla="*/ 88271 w 741914"/>
              <a:gd name="connsiteY13" fmla="*/ 69767 h 370322"/>
              <a:gd name="connsiteX14" fmla="*/ 60562 w 741914"/>
              <a:gd name="connsiteY14" fmla="*/ 37440 h 370322"/>
              <a:gd name="connsiteX15" fmla="*/ 194489 w 741914"/>
              <a:gd name="connsiteY15" fmla="*/ 494 h 370322"/>
              <a:gd name="connsiteX16" fmla="*/ 328416 w 741914"/>
              <a:gd name="connsiteY16" fmla="*/ 28203 h 37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41914" h="370322">
                <a:moveTo>
                  <a:pt x="328416" y="28203"/>
                </a:moveTo>
                <a:cubicBezTo>
                  <a:pt x="339192" y="47446"/>
                  <a:pt x="258374" y="95167"/>
                  <a:pt x="259144" y="115949"/>
                </a:cubicBezTo>
                <a:cubicBezTo>
                  <a:pt x="259914" y="136731"/>
                  <a:pt x="333804" y="141349"/>
                  <a:pt x="333034" y="152894"/>
                </a:cubicBezTo>
                <a:cubicBezTo>
                  <a:pt x="332264" y="164439"/>
                  <a:pt x="186792" y="199076"/>
                  <a:pt x="254525" y="185222"/>
                </a:cubicBezTo>
                <a:cubicBezTo>
                  <a:pt x="322258" y="171368"/>
                  <a:pt x="710186" y="72076"/>
                  <a:pt x="739434" y="69767"/>
                </a:cubicBezTo>
                <a:cubicBezTo>
                  <a:pt x="768682" y="67458"/>
                  <a:pt x="531616" y="135961"/>
                  <a:pt x="430016" y="171367"/>
                </a:cubicBezTo>
                <a:cubicBezTo>
                  <a:pt x="328416" y="206773"/>
                  <a:pt x="164470" y="249106"/>
                  <a:pt x="129834" y="282203"/>
                </a:cubicBezTo>
                <a:cubicBezTo>
                  <a:pt x="95198" y="315300"/>
                  <a:pt x="243749" y="365331"/>
                  <a:pt x="222198" y="369949"/>
                </a:cubicBezTo>
                <a:cubicBezTo>
                  <a:pt x="200646" y="374567"/>
                  <a:pt x="11301" y="335312"/>
                  <a:pt x="525" y="309912"/>
                </a:cubicBezTo>
                <a:cubicBezTo>
                  <a:pt x="-10251" y="284512"/>
                  <a:pt x="148307" y="229864"/>
                  <a:pt x="157544" y="217549"/>
                </a:cubicBezTo>
                <a:cubicBezTo>
                  <a:pt x="166780" y="205234"/>
                  <a:pt x="59792" y="247568"/>
                  <a:pt x="55944" y="236022"/>
                </a:cubicBezTo>
                <a:cubicBezTo>
                  <a:pt x="52095" y="224477"/>
                  <a:pt x="132144" y="163670"/>
                  <a:pt x="134453" y="148276"/>
                </a:cubicBezTo>
                <a:cubicBezTo>
                  <a:pt x="136762" y="132882"/>
                  <a:pt x="77495" y="156743"/>
                  <a:pt x="69798" y="143658"/>
                </a:cubicBezTo>
                <a:cubicBezTo>
                  <a:pt x="62101" y="130573"/>
                  <a:pt x="89810" y="87470"/>
                  <a:pt x="88271" y="69767"/>
                </a:cubicBezTo>
                <a:cubicBezTo>
                  <a:pt x="86732" y="52064"/>
                  <a:pt x="42859" y="48985"/>
                  <a:pt x="60562" y="37440"/>
                </a:cubicBezTo>
                <a:cubicBezTo>
                  <a:pt x="78265" y="25895"/>
                  <a:pt x="155234" y="3573"/>
                  <a:pt x="194489" y="494"/>
                </a:cubicBezTo>
                <a:cubicBezTo>
                  <a:pt x="233744" y="-2585"/>
                  <a:pt x="317640" y="8960"/>
                  <a:pt x="328416" y="2820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D5CCECED-9C86-6759-25EF-3F8CBD8FA20F}"/>
              </a:ext>
            </a:extLst>
          </p:cNvPr>
          <p:cNvSpPr/>
          <p:nvPr/>
        </p:nvSpPr>
        <p:spPr>
          <a:xfrm>
            <a:off x="3786909" y="3952419"/>
            <a:ext cx="365846" cy="767363"/>
          </a:xfrm>
          <a:custGeom>
            <a:avLst/>
            <a:gdLst>
              <a:gd name="connsiteX0" fmla="*/ 355600 w 365846"/>
              <a:gd name="connsiteY0" fmla="*/ 263981 h 767363"/>
              <a:gd name="connsiteX1" fmla="*/ 364836 w 365846"/>
              <a:gd name="connsiteY1" fmla="*/ 319399 h 767363"/>
              <a:gd name="connsiteX2" fmla="*/ 350982 w 365846"/>
              <a:gd name="connsiteY2" fmla="*/ 448708 h 767363"/>
              <a:gd name="connsiteX3" fmla="*/ 235527 w 365846"/>
              <a:gd name="connsiteY3" fmla="*/ 536454 h 767363"/>
              <a:gd name="connsiteX4" fmla="*/ 221673 w 365846"/>
              <a:gd name="connsiteY4" fmla="*/ 628817 h 767363"/>
              <a:gd name="connsiteX5" fmla="*/ 323273 w 365846"/>
              <a:gd name="connsiteY5" fmla="*/ 753508 h 767363"/>
              <a:gd name="connsiteX6" fmla="*/ 217055 w 365846"/>
              <a:gd name="connsiteY6" fmla="*/ 665763 h 767363"/>
              <a:gd name="connsiteX7" fmla="*/ 226291 w 365846"/>
              <a:gd name="connsiteY7" fmla="*/ 541072 h 767363"/>
              <a:gd name="connsiteX8" fmla="*/ 133927 w 365846"/>
              <a:gd name="connsiteY8" fmla="*/ 582636 h 767363"/>
              <a:gd name="connsiteX9" fmla="*/ 64655 w 365846"/>
              <a:gd name="connsiteY9" fmla="*/ 698090 h 767363"/>
              <a:gd name="connsiteX10" fmla="*/ 0 w 365846"/>
              <a:gd name="connsiteY10" fmla="*/ 767363 h 767363"/>
              <a:gd name="connsiteX11" fmla="*/ 290946 w 365846"/>
              <a:gd name="connsiteY11" fmla="*/ 453326 h 767363"/>
              <a:gd name="connsiteX12" fmla="*/ 175491 w 365846"/>
              <a:gd name="connsiteY12" fmla="*/ 504126 h 767363"/>
              <a:gd name="connsiteX13" fmla="*/ 221673 w 365846"/>
              <a:gd name="connsiteY13" fmla="*/ 467181 h 767363"/>
              <a:gd name="connsiteX14" fmla="*/ 309418 w 365846"/>
              <a:gd name="connsiteY14" fmla="*/ 365581 h 767363"/>
              <a:gd name="connsiteX15" fmla="*/ 360218 w 365846"/>
              <a:gd name="connsiteY15" fmla="*/ 745 h 767363"/>
              <a:gd name="connsiteX16" fmla="*/ 244764 w 365846"/>
              <a:gd name="connsiteY16" fmla="*/ 268599 h 767363"/>
              <a:gd name="connsiteX17" fmla="*/ 350982 w 365846"/>
              <a:gd name="connsiteY17" fmla="*/ 194708 h 767363"/>
              <a:gd name="connsiteX18" fmla="*/ 355600 w 365846"/>
              <a:gd name="connsiteY18" fmla="*/ 263981 h 76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5846" h="767363">
                <a:moveTo>
                  <a:pt x="355600" y="263981"/>
                </a:moveTo>
                <a:cubicBezTo>
                  <a:pt x="357909" y="284763"/>
                  <a:pt x="365606" y="288611"/>
                  <a:pt x="364836" y="319399"/>
                </a:cubicBezTo>
                <a:cubicBezTo>
                  <a:pt x="364066" y="350187"/>
                  <a:pt x="372533" y="412532"/>
                  <a:pt x="350982" y="448708"/>
                </a:cubicBezTo>
                <a:cubicBezTo>
                  <a:pt x="329431" y="484884"/>
                  <a:pt x="257078" y="506436"/>
                  <a:pt x="235527" y="536454"/>
                </a:cubicBezTo>
                <a:cubicBezTo>
                  <a:pt x="213975" y="566472"/>
                  <a:pt x="207049" y="592641"/>
                  <a:pt x="221673" y="628817"/>
                </a:cubicBezTo>
                <a:cubicBezTo>
                  <a:pt x="236297" y="664993"/>
                  <a:pt x="324043" y="747350"/>
                  <a:pt x="323273" y="753508"/>
                </a:cubicBezTo>
                <a:cubicBezTo>
                  <a:pt x="322503" y="759666"/>
                  <a:pt x="233219" y="701169"/>
                  <a:pt x="217055" y="665763"/>
                </a:cubicBezTo>
                <a:cubicBezTo>
                  <a:pt x="200891" y="630357"/>
                  <a:pt x="240146" y="554926"/>
                  <a:pt x="226291" y="541072"/>
                </a:cubicBezTo>
                <a:cubicBezTo>
                  <a:pt x="212436" y="527218"/>
                  <a:pt x="160866" y="556466"/>
                  <a:pt x="133927" y="582636"/>
                </a:cubicBezTo>
                <a:cubicBezTo>
                  <a:pt x="106988" y="608806"/>
                  <a:pt x="86976" y="667302"/>
                  <a:pt x="64655" y="698090"/>
                </a:cubicBezTo>
                <a:cubicBezTo>
                  <a:pt x="42334" y="728878"/>
                  <a:pt x="0" y="767363"/>
                  <a:pt x="0" y="767363"/>
                </a:cubicBezTo>
                <a:cubicBezTo>
                  <a:pt x="37715" y="726569"/>
                  <a:pt x="261698" y="497199"/>
                  <a:pt x="290946" y="453326"/>
                </a:cubicBezTo>
                <a:cubicBezTo>
                  <a:pt x="320194" y="409453"/>
                  <a:pt x="187036" y="501817"/>
                  <a:pt x="175491" y="504126"/>
                </a:cubicBezTo>
                <a:cubicBezTo>
                  <a:pt x="163945" y="506435"/>
                  <a:pt x="199352" y="490272"/>
                  <a:pt x="221673" y="467181"/>
                </a:cubicBezTo>
                <a:cubicBezTo>
                  <a:pt x="243994" y="444090"/>
                  <a:pt x="286327" y="443320"/>
                  <a:pt x="309418" y="365581"/>
                </a:cubicBezTo>
                <a:cubicBezTo>
                  <a:pt x="332509" y="287842"/>
                  <a:pt x="370994" y="16909"/>
                  <a:pt x="360218" y="745"/>
                </a:cubicBezTo>
                <a:cubicBezTo>
                  <a:pt x="349442" y="-15419"/>
                  <a:pt x="246303" y="236272"/>
                  <a:pt x="244764" y="268599"/>
                </a:cubicBezTo>
                <a:cubicBezTo>
                  <a:pt x="243225" y="300926"/>
                  <a:pt x="333279" y="193938"/>
                  <a:pt x="350982" y="194708"/>
                </a:cubicBezTo>
                <a:cubicBezTo>
                  <a:pt x="368685" y="195478"/>
                  <a:pt x="353291" y="243199"/>
                  <a:pt x="355600" y="26398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A76C7F1F-7B3D-8E4D-925E-776F54551A1F}"/>
              </a:ext>
            </a:extLst>
          </p:cNvPr>
          <p:cNvSpPr/>
          <p:nvPr/>
        </p:nvSpPr>
        <p:spPr>
          <a:xfrm>
            <a:off x="3356132" y="3657076"/>
            <a:ext cx="578643" cy="97513"/>
          </a:xfrm>
          <a:custGeom>
            <a:avLst/>
            <a:gdLst>
              <a:gd name="connsiteX0" fmla="*/ 1286 w 578643"/>
              <a:gd name="connsiteY0" fmla="*/ 97506 h 97513"/>
              <a:gd name="connsiteX1" fmla="*/ 301468 w 578643"/>
              <a:gd name="connsiteY1" fmla="*/ 28233 h 97513"/>
              <a:gd name="connsiteX2" fmla="*/ 495432 w 578643"/>
              <a:gd name="connsiteY2" fmla="*/ 51324 h 97513"/>
              <a:gd name="connsiteX3" fmla="*/ 440013 w 578643"/>
              <a:gd name="connsiteY3" fmla="*/ 32851 h 97513"/>
              <a:gd name="connsiteX4" fmla="*/ 578559 w 578643"/>
              <a:gd name="connsiteY4" fmla="*/ 83651 h 97513"/>
              <a:gd name="connsiteX5" fmla="*/ 416923 w 578643"/>
              <a:gd name="connsiteY5" fmla="*/ 42088 h 97513"/>
              <a:gd name="connsiteX6" fmla="*/ 296850 w 578643"/>
              <a:gd name="connsiteY6" fmla="*/ 524 h 97513"/>
              <a:gd name="connsiteX7" fmla="*/ 375359 w 578643"/>
              <a:gd name="connsiteY7" fmla="*/ 18997 h 97513"/>
              <a:gd name="connsiteX8" fmla="*/ 199868 w 578643"/>
              <a:gd name="connsiteY8" fmla="*/ 23615 h 97513"/>
              <a:gd name="connsiteX9" fmla="*/ 1286 w 578643"/>
              <a:gd name="connsiteY9" fmla="*/ 97506 h 9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8643" h="97513">
                <a:moveTo>
                  <a:pt x="1286" y="97506"/>
                </a:moveTo>
                <a:cubicBezTo>
                  <a:pt x="18219" y="98276"/>
                  <a:pt x="219110" y="35930"/>
                  <a:pt x="301468" y="28233"/>
                </a:cubicBezTo>
                <a:cubicBezTo>
                  <a:pt x="383826" y="20536"/>
                  <a:pt x="472341" y="50554"/>
                  <a:pt x="495432" y="51324"/>
                </a:cubicBezTo>
                <a:cubicBezTo>
                  <a:pt x="518523" y="52094"/>
                  <a:pt x="426158" y="27463"/>
                  <a:pt x="440013" y="32851"/>
                </a:cubicBezTo>
                <a:cubicBezTo>
                  <a:pt x="453868" y="38239"/>
                  <a:pt x="582407" y="82111"/>
                  <a:pt x="578559" y="83651"/>
                </a:cubicBezTo>
                <a:cubicBezTo>
                  <a:pt x="574711" y="85191"/>
                  <a:pt x="463875" y="55943"/>
                  <a:pt x="416923" y="42088"/>
                </a:cubicBezTo>
                <a:cubicBezTo>
                  <a:pt x="369971" y="28233"/>
                  <a:pt x="303777" y="4372"/>
                  <a:pt x="296850" y="524"/>
                </a:cubicBezTo>
                <a:cubicBezTo>
                  <a:pt x="289923" y="-3324"/>
                  <a:pt x="391523" y="15149"/>
                  <a:pt x="375359" y="18997"/>
                </a:cubicBezTo>
                <a:cubicBezTo>
                  <a:pt x="359195" y="22845"/>
                  <a:pt x="260674" y="12070"/>
                  <a:pt x="199868" y="23615"/>
                </a:cubicBezTo>
                <a:cubicBezTo>
                  <a:pt x="139062" y="35160"/>
                  <a:pt x="-15647" y="96736"/>
                  <a:pt x="1286" y="97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5F68D66D-5A5C-8786-A29F-E7A59869726D}"/>
              </a:ext>
            </a:extLst>
          </p:cNvPr>
          <p:cNvSpPr/>
          <p:nvPr/>
        </p:nvSpPr>
        <p:spPr>
          <a:xfrm>
            <a:off x="4599598" y="3546737"/>
            <a:ext cx="654540" cy="133974"/>
          </a:xfrm>
          <a:custGeom>
            <a:avLst/>
            <a:gdLst>
              <a:gd name="connsiteX0" fmla="*/ 111 w 654540"/>
              <a:gd name="connsiteY0" fmla="*/ 133954 h 133974"/>
              <a:gd name="connsiteX1" fmla="*/ 263347 w 654540"/>
              <a:gd name="connsiteY1" fmla="*/ 23118 h 133974"/>
              <a:gd name="connsiteX2" fmla="*/ 360329 w 654540"/>
              <a:gd name="connsiteY2" fmla="*/ 18499 h 133974"/>
              <a:gd name="connsiteX3" fmla="*/ 341857 w 654540"/>
              <a:gd name="connsiteY3" fmla="*/ 27 h 133974"/>
              <a:gd name="connsiteX4" fmla="*/ 600475 w 654540"/>
              <a:gd name="connsiteY4" fmla="*/ 23118 h 133974"/>
              <a:gd name="connsiteX5" fmla="*/ 651275 w 654540"/>
              <a:gd name="connsiteY5" fmla="*/ 97008 h 133974"/>
              <a:gd name="connsiteX6" fmla="*/ 628184 w 654540"/>
              <a:gd name="connsiteY6" fmla="*/ 50827 h 133974"/>
              <a:gd name="connsiteX7" fmla="*/ 457311 w 654540"/>
              <a:gd name="connsiteY7" fmla="*/ 23118 h 133974"/>
              <a:gd name="connsiteX8" fmla="*/ 309529 w 654540"/>
              <a:gd name="connsiteY8" fmla="*/ 9263 h 133974"/>
              <a:gd name="connsiteX9" fmla="*/ 231020 w 654540"/>
              <a:gd name="connsiteY9" fmla="*/ 32354 h 133974"/>
              <a:gd name="connsiteX10" fmla="*/ 111 w 654540"/>
              <a:gd name="connsiteY10" fmla="*/ 133954 h 133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4540" h="133974">
                <a:moveTo>
                  <a:pt x="111" y="133954"/>
                </a:moveTo>
                <a:cubicBezTo>
                  <a:pt x="5499" y="132415"/>
                  <a:pt x="203311" y="42360"/>
                  <a:pt x="263347" y="23118"/>
                </a:cubicBezTo>
                <a:cubicBezTo>
                  <a:pt x="323383" y="3875"/>
                  <a:pt x="347244" y="22347"/>
                  <a:pt x="360329" y="18499"/>
                </a:cubicBezTo>
                <a:cubicBezTo>
                  <a:pt x="373414" y="14650"/>
                  <a:pt x="301833" y="-743"/>
                  <a:pt x="341857" y="27"/>
                </a:cubicBezTo>
                <a:cubicBezTo>
                  <a:pt x="381881" y="797"/>
                  <a:pt x="548905" y="6954"/>
                  <a:pt x="600475" y="23118"/>
                </a:cubicBezTo>
                <a:cubicBezTo>
                  <a:pt x="652045" y="39282"/>
                  <a:pt x="646657" y="92390"/>
                  <a:pt x="651275" y="97008"/>
                </a:cubicBezTo>
                <a:cubicBezTo>
                  <a:pt x="655893" y="101626"/>
                  <a:pt x="660511" y="63142"/>
                  <a:pt x="628184" y="50827"/>
                </a:cubicBezTo>
                <a:cubicBezTo>
                  <a:pt x="595857" y="38512"/>
                  <a:pt x="510420" y="30045"/>
                  <a:pt x="457311" y="23118"/>
                </a:cubicBezTo>
                <a:cubicBezTo>
                  <a:pt x="404202" y="16191"/>
                  <a:pt x="347244" y="7724"/>
                  <a:pt x="309529" y="9263"/>
                </a:cubicBezTo>
                <a:cubicBezTo>
                  <a:pt x="271814" y="10802"/>
                  <a:pt x="276432" y="14651"/>
                  <a:pt x="231020" y="32354"/>
                </a:cubicBezTo>
                <a:cubicBezTo>
                  <a:pt x="185608" y="50057"/>
                  <a:pt x="-5277" y="135493"/>
                  <a:pt x="111" y="133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3A537246-230B-53F8-2576-236E0D76AB84}"/>
              </a:ext>
            </a:extLst>
          </p:cNvPr>
          <p:cNvSpPr/>
          <p:nvPr/>
        </p:nvSpPr>
        <p:spPr>
          <a:xfrm>
            <a:off x="3864864" y="2592769"/>
            <a:ext cx="213667" cy="373742"/>
          </a:xfrm>
          <a:custGeom>
            <a:avLst/>
            <a:gdLst>
              <a:gd name="connsiteX0" fmla="*/ 213650 w 213667"/>
              <a:gd name="connsiteY0" fmla="*/ 450 h 373742"/>
              <a:gd name="connsiteX1" fmla="*/ 68507 w 213667"/>
              <a:gd name="connsiteY1" fmla="*/ 179460 h 373742"/>
              <a:gd name="connsiteX2" fmla="*/ 774 w 213667"/>
              <a:gd name="connsiteY2" fmla="*/ 372983 h 373742"/>
              <a:gd name="connsiteX3" fmla="*/ 34641 w 213667"/>
              <a:gd name="connsiteY3" fmla="*/ 242355 h 373742"/>
              <a:gd name="connsiteX4" fmla="*/ 78184 w 213667"/>
              <a:gd name="connsiteY4" fmla="*/ 131079 h 373742"/>
              <a:gd name="connsiteX5" fmla="*/ 213650 w 213667"/>
              <a:gd name="connsiteY5" fmla="*/ 450 h 373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667" h="373742">
                <a:moveTo>
                  <a:pt x="213650" y="450"/>
                </a:moveTo>
                <a:cubicBezTo>
                  <a:pt x="212037" y="8514"/>
                  <a:pt x="103986" y="117371"/>
                  <a:pt x="68507" y="179460"/>
                </a:cubicBezTo>
                <a:cubicBezTo>
                  <a:pt x="33028" y="241549"/>
                  <a:pt x="6418" y="362501"/>
                  <a:pt x="774" y="372983"/>
                </a:cubicBezTo>
                <a:cubicBezTo>
                  <a:pt x="-4870" y="383465"/>
                  <a:pt x="21739" y="282672"/>
                  <a:pt x="34641" y="242355"/>
                </a:cubicBezTo>
                <a:cubicBezTo>
                  <a:pt x="47543" y="202038"/>
                  <a:pt x="49962" y="167365"/>
                  <a:pt x="78184" y="131079"/>
                </a:cubicBezTo>
                <a:cubicBezTo>
                  <a:pt x="106406" y="94793"/>
                  <a:pt x="215263" y="-7614"/>
                  <a:pt x="213650" y="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B539C34F-5018-D09A-B61C-DD7BEE737609}"/>
              </a:ext>
            </a:extLst>
          </p:cNvPr>
          <p:cNvSpPr/>
          <p:nvPr/>
        </p:nvSpPr>
        <p:spPr>
          <a:xfrm>
            <a:off x="4549932" y="2510167"/>
            <a:ext cx="125136" cy="372771"/>
          </a:xfrm>
          <a:custGeom>
            <a:avLst/>
            <a:gdLst>
              <a:gd name="connsiteX0" fmla="*/ 36582 w 125136"/>
              <a:gd name="connsiteY0" fmla="*/ 804 h 372771"/>
              <a:gd name="connsiteX1" fmla="*/ 2716 w 125136"/>
              <a:gd name="connsiteY1" fmla="*/ 145947 h 372771"/>
              <a:gd name="connsiteX2" fmla="*/ 123668 w 125136"/>
              <a:gd name="connsiteY2" fmla="*/ 368500 h 372771"/>
              <a:gd name="connsiteX3" fmla="*/ 65611 w 125136"/>
              <a:gd name="connsiteY3" fmla="*/ 286252 h 372771"/>
              <a:gd name="connsiteX4" fmla="*/ 2716 w 125136"/>
              <a:gd name="connsiteY4" fmla="*/ 208843 h 372771"/>
              <a:gd name="connsiteX5" fmla="*/ 36582 w 125136"/>
              <a:gd name="connsiteY5" fmla="*/ 804 h 37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136" h="372771">
                <a:moveTo>
                  <a:pt x="36582" y="804"/>
                </a:moveTo>
                <a:cubicBezTo>
                  <a:pt x="36582" y="-9679"/>
                  <a:pt x="-11798" y="84664"/>
                  <a:pt x="2716" y="145947"/>
                </a:cubicBezTo>
                <a:cubicBezTo>
                  <a:pt x="17230" y="207230"/>
                  <a:pt x="113186" y="345116"/>
                  <a:pt x="123668" y="368500"/>
                </a:cubicBezTo>
                <a:cubicBezTo>
                  <a:pt x="134150" y="391884"/>
                  <a:pt x="85770" y="312861"/>
                  <a:pt x="65611" y="286252"/>
                </a:cubicBezTo>
                <a:cubicBezTo>
                  <a:pt x="45452" y="259643"/>
                  <a:pt x="6748" y="254805"/>
                  <a:pt x="2716" y="208843"/>
                </a:cubicBezTo>
                <a:cubicBezTo>
                  <a:pt x="-1316" y="162881"/>
                  <a:pt x="36582" y="11287"/>
                  <a:pt x="36582" y="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2F18F6BD-3CB6-A3F1-27C9-C78B3CDACD9C}"/>
              </a:ext>
            </a:extLst>
          </p:cNvPr>
          <p:cNvSpPr/>
          <p:nvPr/>
        </p:nvSpPr>
        <p:spPr>
          <a:xfrm>
            <a:off x="4566592" y="2988786"/>
            <a:ext cx="470320" cy="146678"/>
          </a:xfrm>
          <a:custGeom>
            <a:avLst/>
            <a:gdLst>
              <a:gd name="connsiteX0" fmla="*/ 570 w 470320"/>
              <a:gd name="connsiteY0" fmla="*/ 1157 h 146678"/>
              <a:gd name="connsiteX1" fmla="*/ 339237 w 470320"/>
              <a:gd name="connsiteY1" fmla="*/ 59214 h 146678"/>
              <a:gd name="connsiteX2" fmla="*/ 469865 w 470320"/>
              <a:gd name="connsiteY2" fmla="*/ 146300 h 146678"/>
              <a:gd name="connsiteX3" fmla="*/ 377941 w 470320"/>
              <a:gd name="connsiteY3" fmla="*/ 88243 h 146678"/>
              <a:gd name="connsiteX4" fmla="*/ 261827 w 470320"/>
              <a:gd name="connsiteY4" fmla="*/ 25347 h 146678"/>
              <a:gd name="connsiteX5" fmla="*/ 570 w 470320"/>
              <a:gd name="connsiteY5" fmla="*/ 1157 h 14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0320" h="146678">
                <a:moveTo>
                  <a:pt x="570" y="1157"/>
                </a:moveTo>
                <a:cubicBezTo>
                  <a:pt x="13472" y="6802"/>
                  <a:pt x="261021" y="35024"/>
                  <a:pt x="339237" y="59214"/>
                </a:cubicBezTo>
                <a:cubicBezTo>
                  <a:pt x="417453" y="83404"/>
                  <a:pt x="463414" y="141462"/>
                  <a:pt x="469865" y="146300"/>
                </a:cubicBezTo>
                <a:cubicBezTo>
                  <a:pt x="476316" y="151138"/>
                  <a:pt x="412614" y="108402"/>
                  <a:pt x="377941" y="88243"/>
                </a:cubicBezTo>
                <a:cubicBezTo>
                  <a:pt x="343268" y="68084"/>
                  <a:pt x="326335" y="39055"/>
                  <a:pt x="261827" y="25347"/>
                </a:cubicBezTo>
                <a:cubicBezTo>
                  <a:pt x="197319" y="11639"/>
                  <a:pt x="-12332" y="-4488"/>
                  <a:pt x="570" y="1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DCB1C7D9-215F-949F-CF90-B3038B8A0835}"/>
              </a:ext>
            </a:extLst>
          </p:cNvPr>
          <p:cNvSpPr/>
          <p:nvPr/>
        </p:nvSpPr>
        <p:spPr>
          <a:xfrm>
            <a:off x="4348514" y="2564057"/>
            <a:ext cx="141336" cy="341017"/>
          </a:xfrm>
          <a:custGeom>
            <a:avLst/>
            <a:gdLst>
              <a:gd name="connsiteX0" fmla="*/ 141238 w 141336"/>
              <a:gd name="connsiteY0" fmla="*/ 133 h 341017"/>
              <a:gd name="connsiteX1" fmla="*/ 44476 w 141336"/>
              <a:gd name="connsiteY1" fmla="*/ 140438 h 341017"/>
              <a:gd name="connsiteX2" fmla="*/ 934 w 141336"/>
              <a:gd name="connsiteY2" fmla="*/ 338800 h 341017"/>
              <a:gd name="connsiteX3" fmla="*/ 15448 w 141336"/>
              <a:gd name="connsiteY3" fmla="*/ 242038 h 341017"/>
              <a:gd name="connsiteX4" fmla="*/ 25124 w 141336"/>
              <a:gd name="connsiteY4" fmla="*/ 164629 h 341017"/>
              <a:gd name="connsiteX5" fmla="*/ 141238 w 141336"/>
              <a:gd name="connsiteY5" fmla="*/ 133 h 34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336" h="341017">
                <a:moveTo>
                  <a:pt x="141238" y="133"/>
                </a:moveTo>
                <a:cubicBezTo>
                  <a:pt x="144463" y="-3899"/>
                  <a:pt x="67860" y="83994"/>
                  <a:pt x="44476" y="140438"/>
                </a:cubicBezTo>
                <a:cubicBezTo>
                  <a:pt x="21092" y="196883"/>
                  <a:pt x="5772" y="321867"/>
                  <a:pt x="934" y="338800"/>
                </a:cubicBezTo>
                <a:cubicBezTo>
                  <a:pt x="-3904" y="355733"/>
                  <a:pt x="11416" y="271067"/>
                  <a:pt x="15448" y="242038"/>
                </a:cubicBezTo>
                <a:cubicBezTo>
                  <a:pt x="19480" y="213009"/>
                  <a:pt x="5772" y="199302"/>
                  <a:pt x="25124" y="164629"/>
                </a:cubicBezTo>
                <a:cubicBezTo>
                  <a:pt x="44476" y="129956"/>
                  <a:pt x="138013" y="4165"/>
                  <a:pt x="141238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3DAB25E1-569B-914F-801A-1EFAE038AC6C}"/>
              </a:ext>
            </a:extLst>
          </p:cNvPr>
          <p:cNvSpPr/>
          <p:nvPr/>
        </p:nvSpPr>
        <p:spPr>
          <a:xfrm>
            <a:off x="5122356" y="3994296"/>
            <a:ext cx="339992" cy="113347"/>
          </a:xfrm>
          <a:custGeom>
            <a:avLst/>
            <a:gdLst>
              <a:gd name="connsiteX0" fmla="*/ 1187 w 339992"/>
              <a:gd name="connsiteY0" fmla="*/ 6809 h 113347"/>
              <a:gd name="connsiteX1" fmla="*/ 238254 w 339992"/>
              <a:gd name="connsiteY1" fmla="*/ 40675 h 113347"/>
              <a:gd name="connsiteX2" fmla="*/ 339854 w 339992"/>
              <a:gd name="connsiteY2" fmla="*/ 113247 h 113347"/>
              <a:gd name="connsiteX3" fmla="*/ 257606 w 339992"/>
              <a:gd name="connsiteY3" fmla="*/ 55190 h 113347"/>
              <a:gd name="connsiteX4" fmla="*/ 151168 w 339992"/>
              <a:gd name="connsiteY4" fmla="*/ 1971 h 113347"/>
              <a:gd name="connsiteX5" fmla="*/ 1187 w 339992"/>
              <a:gd name="connsiteY5" fmla="*/ 6809 h 113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992" h="113347">
                <a:moveTo>
                  <a:pt x="1187" y="6809"/>
                </a:moveTo>
                <a:cubicBezTo>
                  <a:pt x="15701" y="13260"/>
                  <a:pt x="181810" y="22935"/>
                  <a:pt x="238254" y="40675"/>
                </a:cubicBezTo>
                <a:cubicBezTo>
                  <a:pt x="294699" y="58415"/>
                  <a:pt x="336629" y="110828"/>
                  <a:pt x="339854" y="113247"/>
                </a:cubicBezTo>
                <a:cubicBezTo>
                  <a:pt x="343079" y="115666"/>
                  <a:pt x="289054" y="73736"/>
                  <a:pt x="257606" y="55190"/>
                </a:cubicBezTo>
                <a:cubicBezTo>
                  <a:pt x="226158" y="36644"/>
                  <a:pt x="193098" y="6003"/>
                  <a:pt x="151168" y="1971"/>
                </a:cubicBezTo>
                <a:cubicBezTo>
                  <a:pt x="109238" y="-2061"/>
                  <a:pt x="-13327" y="358"/>
                  <a:pt x="1187" y="6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85D82EDB-AC5A-12E4-A31D-F7BA6DD48A11}"/>
              </a:ext>
            </a:extLst>
          </p:cNvPr>
          <p:cNvSpPr/>
          <p:nvPr/>
        </p:nvSpPr>
        <p:spPr>
          <a:xfrm>
            <a:off x="2999208" y="5025953"/>
            <a:ext cx="933075" cy="1445779"/>
          </a:xfrm>
          <a:custGeom>
            <a:avLst/>
            <a:gdLst>
              <a:gd name="connsiteX0" fmla="*/ 75972 w 933075"/>
              <a:gd name="connsiteY0" fmla="*/ 93522 h 1445779"/>
              <a:gd name="connsiteX1" fmla="*/ 343885 w 933075"/>
              <a:gd name="connsiteY1" fmla="*/ 640997 h 1445779"/>
              <a:gd name="connsiteX2" fmla="*/ 914657 w 933075"/>
              <a:gd name="connsiteY2" fmla="*/ 1403968 h 1445779"/>
              <a:gd name="connsiteX3" fmla="*/ 751579 w 933075"/>
              <a:gd name="connsiteY3" fmla="*/ 1293308 h 1445779"/>
              <a:gd name="connsiteX4" fmla="*/ 338061 w 933075"/>
              <a:gd name="connsiteY4" fmla="*/ 850669 h 1445779"/>
              <a:gd name="connsiteX5" fmla="*/ 145862 w 933075"/>
              <a:gd name="connsiteY5" fmla="*/ 576931 h 1445779"/>
              <a:gd name="connsiteX6" fmla="*/ 174983 w 933075"/>
              <a:gd name="connsiteY6" fmla="*/ 623525 h 1445779"/>
              <a:gd name="connsiteX7" fmla="*/ 257 w 933075"/>
              <a:gd name="connsiteY7" fmla="*/ 335 h 1445779"/>
              <a:gd name="connsiteX8" fmla="*/ 134214 w 933075"/>
              <a:gd name="connsiteY8" fmla="*/ 530337 h 1445779"/>
              <a:gd name="connsiteX9" fmla="*/ 75972 w 933075"/>
              <a:gd name="connsiteY9" fmla="*/ 93522 h 144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3075" h="1445779">
                <a:moveTo>
                  <a:pt x="75972" y="93522"/>
                </a:moveTo>
                <a:cubicBezTo>
                  <a:pt x="110917" y="111965"/>
                  <a:pt x="204104" y="422589"/>
                  <a:pt x="343885" y="640997"/>
                </a:cubicBezTo>
                <a:cubicBezTo>
                  <a:pt x="483666" y="859405"/>
                  <a:pt x="846708" y="1295250"/>
                  <a:pt x="914657" y="1403968"/>
                </a:cubicBezTo>
                <a:cubicBezTo>
                  <a:pt x="982606" y="1512687"/>
                  <a:pt x="847678" y="1385525"/>
                  <a:pt x="751579" y="1293308"/>
                </a:cubicBezTo>
                <a:cubicBezTo>
                  <a:pt x="655480" y="1201091"/>
                  <a:pt x="439014" y="970065"/>
                  <a:pt x="338061" y="850669"/>
                </a:cubicBezTo>
                <a:cubicBezTo>
                  <a:pt x="237108" y="731273"/>
                  <a:pt x="173042" y="614788"/>
                  <a:pt x="145862" y="576931"/>
                </a:cubicBezTo>
                <a:cubicBezTo>
                  <a:pt x="118682" y="539074"/>
                  <a:pt x="199251" y="719624"/>
                  <a:pt x="174983" y="623525"/>
                </a:cubicBezTo>
                <a:cubicBezTo>
                  <a:pt x="150716" y="527426"/>
                  <a:pt x="7052" y="15866"/>
                  <a:pt x="257" y="335"/>
                </a:cubicBezTo>
                <a:cubicBezTo>
                  <a:pt x="-6538" y="-15196"/>
                  <a:pt x="123536" y="513835"/>
                  <a:pt x="134214" y="530337"/>
                </a:cubicBezTo>
                <a:cubicBezTo>
                  <a:pt x="144892" y="546839"/>
                  <a:pt x="41027" y="75079"/>
                  <a:pt x="75972" y="9352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C4AB2717-0AEF-7E5F-EAAE-81E9B1E31E47}"/>
              </a:ext>
            </a:extLst>
          </p:cNvPr>
          <p:cNvSpPr/>
          <p:nvPr/>
        </p:nvSpPr>
        <p:spPr>
          <a:xfrm>
            <a:off x="5328978" y="4711701"/>
            <a:ext cx="450922" cy="1107585"/>
          </a:xfrm>
          <a:custGeom>
            <a:avLst/>
            <a:gdLst>
              <a:gd name="connsiteX0" fmla="*/ 425335 w 450922"/>
              <a:gd name="connsiteY0" fmla="*/ 5904 h 1107585"/>
              <a:gd name="connsiteX1" fmla="*/ 402039 w 450922"/>
              <a:gd name="connsiteY1" fmla="*/ 343708 h 1107585"/>
              <a:gd name="connsiteX2" fmla="*/ 244785 w 450922"/>
              <a:gd name="connsiteY2" fmla="*/ 809644 h 1107585"/>
              <a:gd name="connsiteX3" fmla="*/ 367093 w 450922"/>
              <a:gd name="connsiteY3" fmla="*/ 640742 h 1107585"/>
              <a:gd name="connsiteX4" fmla="*/ 93356 w 450922"/>
              <a:gd name="connsiteY4" fmla="*/ 931953 h 1107585"/>
              <a:gd name="connsiteX5" fmla="*/ 168 w 450922"/>
              <a:gd name="connsiteY5" fmla="*/ 1013491 h 1107585"/>
              <a:gd name="connsiteX6" fmla="*/ 110828 w 450922"/>
              <a:gd name="connsiteY6" fmla="*/ 1030964 h 1107585"/>
              <a:gd name="connsiteX7" fmla="*/ 46762 w 450922"/>
              <a:gd name="connsiteY7" fmla="*/ 1089206 h 1107585"/>
              <a:gd name="connsiteX8" fmla="*/ 431160 w 450922"/>
              <a:gd name="connsiteY8" fmla="*/ 669863 h 1107585"/>
              <a:gd name="connsiteX9" fmla="*/ 402039 w 450922"/>
              <a:gd name="connsiteY9" fmla="*/ 629094 h 1107585"/>
              <a:gd name="connsiteX10" fmla="*/ 425335 w 450922"/>
              <a:gd name="connsiteY10" fmla="*/ 5904 h 110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0922" h="1107585">
                <a:moveTo>
                  <a:pt x="425335" y="5904"/>
                </a:moveTo>
                <a:cubicBezTo>
                  <a:pt x="425335" y="-41660"/>
                  <a:pt x="432131" y="209751"/>
                  <a:pt x="402039" y="343708"/>
                </a:cubicBezTo>
                <a:cubicBezTo>
                  <a:pt x="371947" y="477665"/>
                  <a:pt x="250609" y="760138"/>
                  <a:pt x="244785" y="809644"/>
                </a:cubicBezTo>
                <a:cubicBezTo>
                  <a:pt x="238961" y="859150"/>
                  <a:pt x="392331" y="620357"/>
                  <a:pt x="367093" y="640742"/>
                </a:cubicBezTo>
                <a:cubicBezTo>
                  <a:pt x="341855" y="661127"/>
                  <a:pt x="154510" y="869828"/>
                  <a:pt x="93356" y="931953"/>
                </a:cubicBezTo>
                <a:cubicBezTo>
                  <a:pt x="32202" y="994078"/>
                  <a:pt x="-2744" y="996989"/>
                  <a:pt x="168" y="1013491"/>
                </a:cubicBezTo>
                <a:cubicBezTo>
                  <a:pt x="3080" y="1029993"/>
                  <a:pt x="103062" y="1018345"/>
                  <a:pt x="110828" y="1030964"/>
                </a:cubicBezTo>
                <a:cubicBezTo>
                  <a:pt x="118594" y="1043583"/>
                  <a:pt x="-6627" y="1149389"/>
                  <a:pt x="46762" y="1089206"/>
                </a:cubicBezTo>
                <a:cubicBezTo>
                  <a:pt x="100151" y="1029023"/>
                  <a:pt x="371947" y="746548"/>
                  <a:pt x="431160" y="669863"/>
                </a:cubicBezTo>
                <a:cubicBezTo>
                  <a:pt x="490373" y="593178"/>
                  <a:pt x="397185" y="735871"/>
                  <a:pt x="402039" y="629094"/>
                </a:cubicBezTo>
                <a:cubicBezTo>
                  <a:pt x="406892" y="522317"/>
                  <a:pt x="425335" y="53468"/>
                  <a:pt x="425335" y="5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745F4E05-F9CF-92F7-FCA0-1194A2371AE9}"/>
              </a:ext>
            </a:extLst>
          </p:cNvPr>
          <p:cNvSpPr/>
          <p:nvPr/>
        </p:nvSpPr>
        <p:spPr>
          <a:xfrm>
            <a:off x="3264260" y="5402645"/>
            <a:ext cx="739787" cy="526214"/>
          </a:xfrm>
          <a:custGeom>
            <a:avLst/>
            <a:gdLst>
              <a:gd name="connsiteX0" fmla="*/ 50 w 739787"/>
              <a:gd name="connsiteY0" fmla="*/ 181 h 526214"/>
              <a:gd name="connsiteX1" fmla="*/ 260605 w 739787"/>
              <a:gd name="connsiteY1" fmla="*/ 383639 h 526214"/>
              <a:gd name="connsiteX2" fmla="*/ 299934 w 739787"/>
              <a:gd name="connsiteY2" fmla="*/ 363974 h 526214"/>
              <a:gd name="connsiteX3" fmla="*/ 481830 w 739787"/>
              <a:gd name="connsiteY3" fmla="*/ 437716 h 526214"/>
              <a:gd name="connsiteX4" fmla="*/ 644063 w 739787"/>
              <a:gd name="connsiteY4" fmla="*/ 447549 h 526214"/>
              <a:gd name="connsiteX5" fmla="*/ 737469 w 739787"/>
              <a:gd name="connsiteY5" fmla="*/ 526207 h 526214"/>
              <a:gd name="connsiteX6" fmla="*/ 550656 w 739787"/>
              <a:gd name="connsiteY6" fmla="*/ 442632 h 526214"/>
              <a:gd name="connsiteX7" fmla="*/ 240940 w 739787"/>
              <a:gd name="connsiteY7" fmla="*/ 334478 h 526214"/>
              <a:gd name="connsiteX8" fmla="*/ 50 w 739787"/>
              <a:gd name="connsiteY8" fmla="*/ 181 h 52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787" h="526214">
                <a:moveTo>
                  <a:pt x="50" y="181"/>
                </a:moveTo>
                <a:cubicBezTo>
                  <a:pt x="3328" y="8375"/>
                  <a:pt x="210624" y="323007"/>
                  <a:pt x="260605" y="383639"/>
                </a:cubicBezTo>
                <a:cubicBezTo>
                  <a:pt x="310586" y="444271"/>
                  <a:pt x="263063" y="354961"/>
                  <a:pt x="299934" y="363974"/>
                </a:cubicBezTo>
                <a:cubicBezTo>
                  <a:pt x="336805" y="372987"/>
                  <a:pt x="424475" y="423787"/>
                  <a:pt x="481830" y="437716"/>
                </a:cubicBezTo>
                <a:cubicBezTo>
                  <a:pt x="539185" y="451645"/>
                  <a:pt x="601456" y="432800"/>
                  <a:pt x="644063" y="447549"/>
                </a:cubicBezTo>
                <a:cubicBezTo>
                  <a:pt x="686670" y="462298"/>
                  <a:pt x="753037" y="527026"/>
                  <a:pt x="737469" y="526207"/>
                </a:cubicBezTo>
                <a:cubicBezTo>
                  <a:pt x="721901" y="525388"/>
                  <a:pt x="633411" y="474587"/>
                  <a:pt x="550656" y="442632"/>
                </a:cubicBezTo>
                <a:cubicBezTo>
                  <a:pt x="467901" y="410677"/>
                  <a:pt x="328611" y="405762"/>
                  <a:pt x="240940" y="334478"/>
                </a:cubicBezTo>
                <a:cubicBezTo>
                  <a:pt x="153269" y="263194"/>
                  <a:pt x="-3228" y="-8013"/>
                  <a:pt x="50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385A4259-EBCA-0BF9-27F6-76645CB2F089}"/>
              </a:ext>
            </a:extLst>
          </p:cNvPr>
          <p:cNvSpPr/>
          <p:nvPr/>
        </p:nvSpPr>
        <p:spPr>
          <a:xfrm>
            <a:off x="5068273" y="5151847"/>
            <a:ext cx="380526" cy="713513"/>
          </a:xfrm>
          <a:custGeom>
            <a:avLst/>
            <a:gdLst>
              <a:gd name="connsiteX0" fmla="*/ 378798 w 380526"/>
              <a:gd name="connsiteY0" fmla="*/ 5172 h 713513"/>
              <a:gd name="connsiteX1" fmla="*/ 216566 w 380526"/>
              <a:gd name="connsiteY1" fmla="*/ 359134 h 713513"/>
              <a:gd name="connsiteX2" fmla="*/ 78914 w 380526"/>
              <a:gd name="connsiteY2" fmla="*/ 614772 h 713513"/>
              <a:gd name="connsiteX3" fmla="*/ 256 w 380526"/>
              <a:gd name="connsiteY3" fmla="*/ 713095 h 713513"/>
              <a:gd name="connsiteX4" fmla="*/ 64166 w 380526"/>
              <a:gd name="connsiteY4" fmla="*/ 644269 h 713513"/>
              <a:gd name="connsiteX5" fmla="*/ 309972 w 380526"/>
              <a:gd name="connsiteY5" fmla="*/ 506618 h 713513"/>
              <a:gd name="connsiteX6" fmla="*/ 128075 w 380526"/>
              <a:gd name="connsiteY6" fmla="*/ 580359 h 713513"/>
              <a:gd name="connsiteX7" fmla="*/ 196901 w 380526"/>
              <a:gd name="connsiteY7" fmla="*/ 457456 h 713513"/>
              <a:gd name="connsiteX8" fmla="*/ 295224 w 380526"/>
              <a:gd name="connsiteY8" fmla="*/ 167405 h 713513"/>
              <a:gd name="connsiteX9" fmla="*/ 378798 w 380526"/>
              <a:gd name="connsiteY9" fmla="*/ 5172 h 713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0526" h="713513">
                <a:moveTo>
                  <a:pt x="378798" y="5172"/>
                </a:moveTo>
                <a:cubicBezTo>
                  <a:pt x="365688" y="37127"/>
                  <a:pt x="266547" y="257534"/>
                  <a:pt x="216566" y="359134"/>
                </a:cubicBezTo>
                <a:cubicBezTo>
                  <a:pt x="166585" y="460734"/>
                  <a:pt x="114966" y="555779"/>
                  <a:pt x="78914" y="614772"/>
                </a:cubicBezTo>
                <a:cubicBezTo>
                  <a:pt x="42862" y="673765"/>
                  <a:pt x="2714" y="708179"/>
                  <a:pt x="256" y="713095"/>
                </a:cubicBezTo>
                <a:cubicBezTo>
                  <a:pt x="-2202" y="718011"/>
                  <a:pt x="12547" y="678682"/>
                  <a:pt x="64166" y="644269"/>
                </a:cubicBezTo>
                <a:cubicBezTo>
                  <a:pt x="115785" y="609856"/>
                  <a:pt x="299321" y="517270"/>
                  <a:pt x="309972" y="506618"/>
                </a:cubicBezTo>
                <a:cubicBezTo>
                  <a:pt x="320623" y="495966"/>
                  <a:pt x="146920" y="588553"/>
                  <a:pt x="128075" y="580359"/>
                </a:cubicBezTo>
                <a:cubicBezTo>
                  <a:pt x="109230" y="572165"/>
                  <a:pt x="169043" y="526282"/>
                  <a:pt x="196901" y="457456"/>
                </a:cubicBezTo>
                <a:cubicBezTo>
                  <a:pt x="224759" y="388630"/>
                  <a:pt x="263269" y="237869"/>
                  <a:pt x="295224" y="167405"/>
                </a:cubicBezTo>
                <a:cubicBezTo>
                  <a:pt x="327179" y="96941"/>
                  <a:pt x="391908" y="-26783"/>
                  <a:pt x="378798" y="5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99C3B870-E03F-464D-3908-D2BFC87E3300}"/>
              </a:ext>
            </a:extLst>
          </p:cNvPr>
          <p:cNvSpPr/>
          <p:nvPr/>
        </p:nvSpPr>
        <p:spPr>
          <a:xfrm>
            <a:off x="3158303" y="4333854"/>
            <a:ext cx="105895" cy="597838"/>
          </a:xfrm>
          <a:custGeom>
            <a:avLst/>
            <a:gdLst>
              <a:gd name="connsiteX0" fmla="*/ 105597 w 105895"/>
              <a:gd name="connsiteY0" fmla="*/ 21 h 597838"/>
              <a:gd name="connsiteX1" fmla="*/ 32572 w 105895"/>
              <a:gd name="connsiteY1" fmla="*/ 327046 h 597838"/>
              <a:gd name="connsiteX2" fmla="*/ 35747 w 105895"/>
              <a:gd name="connsiteY2" fmla="*/ 434996 h 597838"/>
              <a:gd name="connsiteX3" fmla="*/ 61147 w 105895"/>
              <a:gd name="connsiteY3" fmla="*/ 596921 h 597838"/>
              <a:gd name="connsiteX4" fmla="*/ 54797 w 105895"/>
              <a:gd name="connsiteY4" fmla="*/ 492146 h 597838"/>
              <a:gd name="connsiteX5" fmla="*/ 822 w 105895"/>
              <a:gd name="connsiteY5" fmla="*/ 311171 h 597838"/>
              <a:gd name="connsiteX6" fmla="*/ 105597 w 105895"/>
              <a:gd name="connsiteY6" fmla="*/ 21 h 59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895" h="597838">
                <a:moveTo>
                  <a:pt x="105597" y="21"/>
                </a:moveTo>
                <a:cubicBezTo>
                  <a:pt x="110889" y="2667"/>
                  <a:pt x="44214" y="254550"/>
                  <a:pt x="32572" y="327046"/>
                </a:cubicBezTo>
                <a:cubicBezTo>
                  <a:pt x="20930" y="399542"/>
                  <a:pt x="30985" y="390017"/>
                  <a:pt x="35747" y="434996"/>
                </a:cubicBezTo>
                <a:cubicBezTo>
                  <a:pt x="40509" y="479975"/>
                  <a:pt x="57972" y="587396"/>
                  <a:pt x="61147" y="596921"/>
                </a:cubicBezTo>
                <a:cubicBezTo>
                  <a:pt x="64322" y="606446"/>
                  <a:pt x="64851" y="539771"/>
                  <a:pt x="54797" y="492146"/>
                </a:cubicBezTo>
                <a:cubicBezTo>
                  <a:pt x="44743" y="444521"/>
                  <a:pt x="-7115" y="387371"/>
                  <a:pt x="822" y="311171"/>
                </a:cubicBezTo>
                <a:cubicBezTo>
                  <a:pt x="8759" y="234971"/>
                  <a:pt x="100305" y="-2625"/>
                  <a:pt x="105597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623C20BE-7308-E138-76F3-A00DD79B520A}"/>
              </a:ext>
            </a:extLst>
          </p:cNvPr>
          <p:cNvSpPr/>
          <p:nvPr/>
        </p:nvSpPr>
        <p:spPr>
          <a:xfrm>
            <a:off x="3688306" y="2146562"/>
            <a:ext cx="1591386" cy="524134"/>
          </a:xfrm>
          <a:custGeom>
            <a:avLst/>
            <a:gdLst>
              <a:gd name="connsiteX0" fmla="*/ 1013090 w 1591386"/>
              <a:gd name="connsiteY0" fmla="*/ 217076 h 524134"/>
              <a:gd name="connsiteX1" fmla="*/ 335917 w 1591386"/>
              <a:gd name="connsiteY1" fmla="*/ 458615 h 524134"/>
              <a:gd name="connsiteX2" fmla="*/ 495505 w 1591386"/>
              <a:gd name="connsiteY2" fmla="*/ 437049 h 524134"/>
              <a:gd name="connsiteX3" fmla="*/ 64185 w 1591386"/>
              <a:gd name="connsiteY3" fmla="*/ 523313 h 524134"/>
              <a:gd name="connsiteX4" fmla="*/ 391988 w 1591386"/>
              <a:gd name="connsiteY4" fmla="*/ 376664 h 524134"/>
              <a:gd name="connsiteX5" fmla="*/ 33992 w 1591386"/>
              <a:gd name="connsiteY5" fmla="*/ 385291 h 524134"/>
              <a:gd name="connsiteX6" fmla="*/ 55558 w 1591386"/>
              <a:gd name="connsiteY6" fmla="*/ 316280 h 524134"/>
              <a:gd name="connsiteX7" fmla="*/ 38305 w 1591386"/>
              <a:gd name="connsiteY7" fmla="*/ 294713 h 524134"/>
              <a:gd name="connsiteX8" fmla="*/ 629215 w 1591386"/>
              <a:gd name="connsiteY8" fmla="*/ 66113 h 524134"/>
              <a:gd name="connsiteX9" fmla="*/ 383362 w 1591386"/>
              <a:gd name="connsiteY9" fmla="*/ 31608 h 524134"/>
              <a:gd name="connsiteX10" fmla="*/ 879381 w 1591386"/>
              <a:gd name="connsiteY10" fmla="*/ 1415 h 524134"/>
              <a:gd name="connsiteX11" fmla="*/ 823309 w 1591386"/>
              <a:gd name="connsiteY11" fmla="*/ 79053 h 524134"/>
              <a:gd name="connsiteX12" fmla="*/ 1573807 w 1591386"/>
              <a:gd name="connsiteY12" fmla="*/ 255895 h 524134"/>
              <a:gd name="connsiteX13" fmla="*/ 1371086 w 1591386"/>
              <a:gd name="connsiteY13" fmla="*/ 247268 h 524134"/>
              <a:gd name="connsiteX14" fmla="*/ 680973 w 1591386"/>
              <a:gd name="connsiteY14" fmla="*/ 191196 h 524134"/>
              <a:gd name="connsiteX15" fmla="*/ 1013090 w 1591386"/>
              <a:gd name="connsiteY15" fmla="*/ 217076 h 52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91386" h="524134">
                <a:moveTo>
                  <a:pt x="1013090" y="217076"/>
                </a:moveTo>
                <a:cubicBezTo>
                  <a:pt x="955581" y="261646"/>
                  <a:pt x="422181" y="421953"/>
                  <a:pt x="335917" y="458615"/>
                </a:cubicBezTo>
                <a:cubicBezTo>
                  <a:pt x="249653" y="495277"/>
                  <a:pt x="540794" y="426266"/>
                  <a:pt x="495505" y="437049"/>
                </a:cubicBezTo>
                <a:cubicBezTo>
                  <a:pt x="450216" y="447832"/>
                  <a:pt x="81438" y="533377"/>
                  <a:pt x="64185" y="523313"/>
                </a:cubicBezTo>
                <a:cubicBezTo>
                  <a:pt x="46932" y="513249"/>
                  <a:pt x="397020" y="399668"/>
                  <a:pt x="391988" y="376664"/>
                </a:cubicBezTo>
                <a:cubicBezTo>
                  <a:pt x="386956" y="353660"/>
                  <a:pt x="90064" y="395355"/>
                  <a:pt x="33992" y="385291"/>
                </a:cubicBezTo>
                <a:cubicBezTo>
                  <a:pt x="-22080" y="375227"/>
                  <a:pt x="54839" y="331376"/>
                  <a:pt x="55558" y="316280"/>
                </a:cubicBezTo>
                <a:cubicBezTo>
                  <a:pt x="56277" y="301184"/>
                  <a:pt x="-57304" y="336407"/>
                  <a:pt x="38305" y="294713"/>
                </a:cubicBezTo>
                <a:cubicBezTo>
                  <a:pt x="133914" y="253019"/>
                  <a:pt x="571705" y="109964"/>
                  <a:pt x="629215" y="66113"/>
                </a:cubicBezTo>
                <a:cubicBezTo>
                  <a:pt x="686725" y="22262"/>
                  <a:pt x="341668" y="42391"/>
                  <a:pt x="383362" y="31608"/>
                </a:cubicBezTo>
                <a:cubicBezTo>
                  <a:pt x="425056" y="20825"/>
                  <a:pt x="806057" y="-6492"/>
                  <a:pt x="879381" y="1415"/>
                </a:cubicBezTo>
                <a:cubicBezTo>
                  <a:pt x="952705" y="9322"/>
                  <a:pt x="707571" y="36640"/>
                  <a:pt x="823309" y="79053"/>
                </a:cubicBezTo>
                <a:cubicBezTo>
                  <a:pt x="939047" y="121466"/>
                  <a:pt x="1482511" y="227859"/>
                  <a:pt x="1573807" y="255895"/>
                </a:cubicBezTo>
                <a:cubicBezTo>
                  <a:pt x="1665103" y="283931"/>
                  <a:pt x="1371086" y="247268"/>
                  <a:pt x="1371086" y="247268"/>
                </a:cubicBezTo>
                <a:lnTo>
                  <a:pt x="680973" y="191196"/>
                </a:lnTo>
                <a:cubicBezTo>
                  <a:pt x="616275" y="189758"/>
                  <a:pt x="1070599" y="172506"/>
                  <a:pt x="1013090" y="217076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55B54F9C-C170-A252-9AFF-3DCB6FCC9BF8}"/>
              </a:ext>
            </a:extLst>
          </p:cNvPr>
          <p:cNvSpPr/>
          <p:nvPr/>
        </p:nvSpPr>
        <p:spPr>
          <a:xfrm>
            <a:off x="4583550" y="4133571"/>
            <a:ext cx="350522" cy="495583"/>
          </a:xfrm>
          <a:custGeom>
            <a:avLst/>
            <a:gdLst>
              <a:gd name="connsiteX0" fmla="*/ 1150 w 350522"/>
              <a:gd name="connsiteY0" fmla="*/ 279 h 495583"/>
              <a:gd name="connsiteX1" fmla="*/ 242450 w 350522"/>
              <a:gd name="connsiteY1" fmla="*/ 209829 h 495583"/>
              <a:gd name="connsiteX2" fmla="*/ 350400 w 350522"/>
              <a:gd name="connsiteY2" fmla="*/ 451129 h 495583"/>
              <a:gd name="connsiteX3" fmla="*/ 261500 w 350522"/>
              <a:gd name="connsiteY3" fmla="*/ 343179 h 495583"/>
              <a:gd name="connsiteX4" fmla="*/ 153550 w 350522"/>
              <a:gd name="connsiteY4" fmla="*/ 241579 h 495583"/>
              <a:gd name="connsiteX5" fmla="*/ 198000 w 350522"/>
              <a:gd name="connsiteY5" fmla="*/ 495579 h 495583"/>
              <a:gd name="connsiteX6" fmla="*/ 96400 w 350522"/>
              <a:gd name="connsiteY6" fmla="*/ 247929 h 495583"/>
              <a:gd name="connsiteX7" fmla="*/ 77350 w 350522"/>
              <a:gd name="connsiteY7" fmla="*/ 209829 h 495583"/>
              <a:gd name="connsiteX8" fmla="*/ 147200 w 350522"/>
              <a:gd name="connsiteY8" fmla="*/ 254279 h 495583"/>
              <a:gd name="connsiteX9" fmla="*/ 1150 w 350522"/>
              <a:gd name="connsiteY9" fmla="*/ 279 h 495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522" h="495583">
                <a:moveTo>
                  <a:pt x="1150" y="279"/>
                </a:moveTo>
                <a:cubicBezTo>
                  <a:pt x="17025" y="-7129"/>
                  <a:pt x="184242" y="134687"/>
                  <a:pt x="242450" y="209829"/>
                </a:cubicBezTo>
                <a:cubicBezTo>
                  <a:pt x="300658" y="284971"/>
                  <a:pt x="347225" y="428904"/>
                  <a:pt x="350400" y="451129"/>
                </a:cubicBezTo>
                <a:cubicBezTo>
                  <a:pt x="353575" y="473354"/>
                  <a:pt x="294308" y="378104"/>
                  <a:pt x="261500" y="343179"/>
                </a:cubicBezTo>
                <a:cubicBezTo>
                  <a:pt x="228692" y="308254"/>
                  <a:pt x="164133" y="216179"/>
                  <a:pt x="153550" y="241579"/>
                </a:cubicBezTo>
                <a:cubicBezTo>
                  <a:pt x="142967" y="266979"/>
                  <a:pt x="207525" y="494521"/>
                  <a:pt x="198000" y="495579"/>
                </a:cubicBezTo>
                <a:cubicBezTo>
                  <a:pt x="188475" y="496637"/>
                  <a:pt x="116508" y="295554"/>
                  <a:pt x="96400" y="247929"/>
                </a:cubicBezTo>
                <a:cubicBezTo>
                  <a:pt x="76292" y="200304"/>
                  <a:pt x="68883" y="208771"/>
                  <a:pt x="77350" y="209829"/>
                </a:cubicBezTo>
                <a:cubicBezTo>
                  <a:pt x="85817" y="210887"/>
                  <a:pt x="155667" y="286029"/>
                  <a:pt x="147200" y="254279"/>
                </a:cubicBezTo>
                <a:cubicBezTo>
                  <a:pt x="138733" y="222529"/>
                  <a:pt x="-14725" y="7687"/>
                  <a:pt x="1150" y="27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EA10E7A1-1246-3C4B-345C-32F438117C20}"/>
              </a:ext>
            </a:extLst>
          </p:cNvPr>
          <p:cNvSpPr/>
          <p:nvPr/>
        </p:nvSpPr>
        <p:spPr>
          <a:xfrm>
            <a:off x="4024861" y="4529423"/>
            <a:ext cx="721567" cy="212038"/>
          </a:xfrm>
          <a:custGeom>
            <a:avLst/>
            <a:gdLst>
              <a:gd name="connsiteX0" fmla="*/ 1765 w 721567"/>
              <a:gd name="connsiteY0" fmla="*/ 111157 h 212038"/>
              <a:gd name="connsiteX1" fmla="*/ 184645 w 721567"/>
              <a:gd name="connsiteY1" fmla="*/ 65437 h 212038"/>
              <a:gd name="connsiteX2" fmla="*/ 246693 w 721567"/>
              <a:gd name="connsiteY2" fmla="*/ 107891 h 212038"/>
              <a:gd name="connsiteX3" fmla="*/ 305476 w 721567"/>
              <a:gd name="connsiteY3" fmla="*/ 117688 h 212038"/>
              <a:gd name="connsiteX4" fmla="*/ 318539 w 721567"/>
              <a:gd name="connsiteY4" fmla="*/ 88297 h 212038"/>
              <a:gd name="connsiteX5" fmla="*/ 439370 w 721567"/>
              <a:gd name="connsiteY5" fmla="*/ 55640 h 212038"/>
              <a:gd name="connsiteX6" fmla="*/ 530810 w 721567"/>
              <a:gd name="connsiteY6" fmla="*/ 32780 h 212038"/>
              <a:gd name="connsiteX7" fmla="*/ 645110 w 721567"/>
              <a:gd name="connsiteY7" fmla="*/ 52374 h 212038"/>
              <a:gd name="connsiteX8" fmla="*/ 720222 w 721567"/>
              <a:gd name="connsiteY8" fmla="*/ 123 h 212038"/>
              <a:gd name="connsiteX9" fmla="*/ 681033 w 721567"/>
              <a:gd name="connsiteY9" fmla="*/ 39311 h 212038"/>
              <a:gd name="connsiteX10" fmla="*/ 534076 w 721567"/>
              <a:gd name="connsiteY10" fmla="*/ 85031 h 212038"/>
              <a:gd name="connsiteX11" fmla="*/ 377322 w 721567"/>
              <a:gd name="connsiteY11" fmla="*/ 205863 h 212038"/>
              <a:gd name="connsiteX12" fmla="*/ 403448 w 721567"/>
              <a:gd name="connsiteY12" fmla="*/ 189534 h 212038"/>
              <a:gd name="connsiteX13" fmla="*/ 174848 w 721567"/>
              <a:gd name="connsiteY13" fmla="*/ 147080 h 212038"/>
              <a:gd name="connsiteX14" fmla="*/ 138925 w 721567"/>
              <a:gd name="connsiteY14" fmla="*/ 147080 h 212038"/>
              <a:gd name="connsiteX15" fmla="*/ 249959 w 721567"/>
              <a:gd name="connsiteY15" fmla="*/ 147080 h 212038"/>
              <a:gd name="connsiteX16" fmla="*/ 18093 w 721567"/>
              <a:gd name="connsiteY16" fmla="*/ 186268 h 212038"/>
              <a:gd name="connsiteX17" fmla="*/ 86673 w 721567"/>
              <a:gd name="connsiteY17" fmla="*/ 140548 h 212038"/>
              <a:gd name="connsiteX18" fmla="*/ 1765 w 721567"/>
              <a:gd name="connsiteY18" fmla="*/ 111157 h 212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1567" h="212038">
                <a:moveTo>
                  <a:pt x="1765" y="111157"/>
                </a:moveTo>
                <a:cubicBezTo>
                  <a:pt x="18094" y="98638"/>
                  <a:pt x="143824" y="65981"/>
                  <a:pt x="184645" y="65437"/>
                </a:cubicBezTo>
                <a:cubicBezTo>
                  <a:pt x="225466" y="64893"/>
                  <a:pt x="226555" y="99183"/>
                  <a:pt x="246693" y="107891"/>
                </a:cubicBezTo>
                <a:cubicBezTo>
                  <a:pt x="266831" y="116599"/>
                  <a:pt x="293502" y="120954"/>
                  <a:pt x="305476" y="117688"/>
                </a:cubicBezTo>
                <a:cubicBezTo>
                  <a:pt x="317450" y="114422"/>
                  <a:pt x="296223" y="98638"/>
                  <a:pt x="318539" y="88297"/>
                </a:cubicBezTo>
                <a:cubicBezTo>
                  <a:pt x="340855" y="77956"/>
                  <a:pt x="403991" y="64893"/>
                  <a:pt x="439370" y="55640"/>
                </a:cubicBezTo>
                <a:cubicBezTo>
                  <a:pt x="474749" y="46387"/>
                  <a:pt x="496520" y="33324"/>
                  <a:pt x="530810" y="32780"/>
                </a:cubicBezTo>
                <a:cubicBezTo>
                  <a:pt x="565100" y="32236"/>
                  <a:pt x="613541" y="57817"/>
                  <a:pt x="645110" y="52374"/>
                </a:cubicBezTo>
                <a:cubicBezTo>
                  <a:pt x="676679" y="46931"/>
                  <a:pt x="714235" y="2300"/>
                  <a:pt x="720222" y="123"/>
                </a:cubicBezTo>
                <a:cubicBezTo>
                  <a:pt x="726209" y="-2054"/>
                  <a:pt x="712057" y="25160"/>
                  <a:pt x="681033" y="39311"/>
                </a:cubicBezTo>
                <a:cubicBezTo>
                  <a:pt x="650009" y="53462"/>
                  <a:pt x="584694" y="57272"/>
                  <a:pt x="534076" y="85031"/>
                </a:cubicBezTo>
                <a:cubicBezTo>
                  <a:pt x="483458" y="112790"/>
                  <a:pt x="399093" y="188446"/>
                  <a:pt x="377322" y="205863"/>
                </a:cubicBezTo>
                <a:cubicBezTo>
                  <a:pt x="355551" y="223280"/>
                  <a:pt x="437194" y="199331"/>
                  <a:pt x="403448" y="189534"/>
                </a:cubicBezTo>
                <a:cubicBezTo>
                  <a:pt x="369702" y="179737"/>
                  <a:pt x="218935" y="154156"/>
                  <a:pt x="174848" y="147080"/>
                </a:cubicBezTo>
                <a:cubicBezTo>
                  <a:pt x="130761" y="140004"/>
                  <a:pt x="138925" y="147080"/>
                  <a:pt x="138925" y="147080"/>
                </a:cubicBezTo>
                <a:cubicBezTo>
                  <a:pt x="151443" y="147080"/>
                  <a:pt x="270098" y="140549"/>
                  <a:pt x="249959" y="147080"/>
                </a:cubicBezTo>
                <a:cubicBezTo>
                  <a:pt x="229820" y="153611"/>
                  <a:pt x="45307" y="187357"/>
                  <a:pt x="18093" y="186268"/>
                </a:cubicBezTo>
                <a:cubicBezTo>
                  <a:pt x="-9121" y="185179"/>
                  <a:pt x="85584" y="148712"/>
                  <a:pt x="86673" y="140548"/>
                </a:cubicBezTo>
                <a:cubicBezTo>
                  <a:pt x="87762" y="132384"/>
                  <a:pt x="-14564" y="123676"/>
                  <a:pt x="1765" y="11115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2B0359B6-A868-6F49-0278-96CA50294440}"/>
              </a:ext>
            </a:extLst>
          </p:cNvPr>
          <p:cNvSpPr/>
          <p:nvPr/>
        </p:nvSpPr>
        <p:spPr>
          <a:xfrm>
            <a:off x="4077832" y="4571950"/>
            <a:ext cx="106858" cy="79550"/>
          </a:xfrm>
          <a:custGeom>
            <a:avLst/>
            <a:gdLst>
              <a:gd name="connsiteX0" fmla="*/ 106818 w 106858"/>
              <a:gd name="connsiteY0" fmla="*/ 50 h 79550"/>
              <a:gd name="connsiteX1" fmla="*/ 14743 w 106858"/>
              <a:gd name="connsiteY1" fmla="*/ 54025 h 79550"/>
              <a:gd name="connsiteX2" fmla="*/ 27443 w 106858"/>
              <a:gd name="connsiteY2" fmla="*/ 79425 h 79550"/>
              <a:gd name="connsiteX3" fmla="*/ 2043 w 106858"/>
              <a:gd name="connsiteY3" fmla="*/ 44500 h 79550"/>
              <a:gd name="connsiteX4" fmla="*/ 106818 w 106858"/>
              <a:gd name="connsiteY4" fmla="*/ 50 h 7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58" h="79550">
                <a:moveTo>
                  <a:pt x="106818" y="50"/>
                </a:moveTo>
                <a:cubicBezTo>
                  <a:pt x="108935" y="1638"/>
                  <a:pt x="27972" y="40796"/>
                  <a:pt x="14743" y="54025"/>
                </a:cubicBezTo>
                <a:cubicBezTo>
                  <a:pt x="1514" y="67254"/>
                  <a:pt x="29560" y="81013"/>
                  <a:pt x="27443" y="79425"/>
                </a:cubicBezTo>
                <a:cubicBezTo>
                  <a:pt x="25326" y="77837"/>
                  <a:pt x="-8540" y="54025"/>
                  <a:pt x="2043" y="44500"/>
                </a:cubicBezTo>
                <a:cubicBezTo>
                  <a:pt x="12626" y="34975"/>
                  <a:pt x="104701" y="-1538"/>
                  <a:pt x="106818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CB5A0646-D8C6-5209-D8C1-16701965586F}"/>
              </a:ext>
            </a:extLst>
          </p:cNvPr>
          <p:cNvSpPr/>
          <p:nvPr/>
        </p:nvSpPr>
        <p:spPr>
          <a:xfrm>
            <a:off x="4364642" y="4572570"/>
            <a:ext cx="103566" cy="66175"/>
          </a:xfrm>
          <a:custGeom>
            <a:avLst/>
            <a:gdLst>
              <a:gd name="connsiteX0" fmla="*/ 983 w 103566"/>
              <a:gd name="connsiteY0" fmla="*/ 66105 h 66175"/>
              <a:gd name="connsiteX1" fmla="*/ 102583 w 103566"/>
              <a:gd name="connsiteY1" fmla="*/ 2605 h 66175"/>
              <a:gd name="connsiteX2" fmla="*/ 51783 w 103566"/>
              <a:gd name="connsiteY2" fmla="*/ 15305 h 66175"/>
              <a:gd name="connsiteX3" fmla="*/ 983 w 103566"/>
              <a:gd name="connsiteY3" fmla="*/ 66105 h 6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66" h="66175">
                <a:moveTo>
                  <a:pt x="983" y="66105"/>
                </a:moveTo>
                <a:cubicBezTo>
                  <a:pt x="9450" y="63988"/>
                  <a:pt x="94116" y="11072"/>
                  <a:pt x="102583" y="2605"/>
                </a:cubicBezTo>
                <a:cubicBezTo>
                  <a:pt x="111050" y="-5862"/>
                  <a:pt x="62366" y="8426"/>
                  <a:pt x="51783" y="15305"/>
                </a:cubicBezTo>
                <a:cubicBezTo>
                  <a:pt x="41200" y="22184"/>
                  <a:pt x="-7484" y="68222"/>
                  <a:pt x="983" y="66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DC484A44-C3E8-3161-F1E7-EA313BA6E0CA}"/>
              </a:ext>
            </a:extLst>
          </p:cNvPr>
          <p:cNvSpPr/>
          <p:nvPr/>
        </p:nvSpPr>
        <p:spPr>
          <a:xfrm>
            <a:off x="4498930" y="4498817"/>
            <a:ext cx="152492" cy="123990"/>
          </a:xfrm>
          <a:custGeom>
            <a:avLst/>
            <a:gdLst>
              <a:gd name="connsiteX0" fmla="*/ 45 w 152492"/>
              <a:gd name="connsiteY0" fmla="*/ 158 h 123990"/>
              <a:gd name="connsiteX1" fmla="*/ 66720 w 152492"/>
              <a:gd name="connsiteY1" fmla="*/ 57308 h 123990"/>
              <a:gd name="connsiteX2" fmla="*/ 130220 w 152492"/>
              <a:gd name="connsiteY2" fmla="*/ 85883 h 123990"/>
              <a:gd name="connsiteX3" fmla="*/ 152445 w 152492"/>
              <a:gd name="connsiteY3" fmla="*/ 123983 h 123990"/>
              <a:gd name="connsiteX4" fmla="*/ 133395 w 152492"/>
              <a:gd name="connsiteY4" fmla="*/ 82708 h 123990"/>
              <a:gd name="connsiteX5" fmla="*/ 57195 w 152492"/>
              <a:gd name="connsiteY5" fmla="*/ 41433 h 123990"/>
              <a:gd name="connsiteX6" fmla="*/ 45 w 152492"/>
              <a:gd name="connsiteY6" fmla="*/ 158 h 12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92" h="123990">
                <a:moveTo>
                  <a:pt x="45" y="158"/>
                </a:moveTo>
                <a:cubicBezTo>
                  <a:pt x="1633" y="2804"/>
                  <a:pt x="45024" y="43021"/>
                  <a:pt x="66720" y="57308"/>
                </a:cubicBezTo>
                <a:cubicBezTo>
                  <a:pt x="88416" y="71596"/>
                  <a:pt x="115933" y="74771"/>
                  <a:pt x="130220" y="85883"/>
                </a:cubicBezTo>
                <a:cubicBezTo>
                  <a:pt x="144508" y="96996"/>
                  <a:pt x="151916" y="124512"/>
                  <a:pt x="152445" y="123983"/>
                </a:cubicBezTo>
                <a:cubicBezTo>
                  <a:pt x="152974" y="123454"/>
                  <a:pt x="149270" y="96466"/>
                  <a:pt x="133395" y="82708"/>
                </a:cubicBezTo>
                <a:cubicBezTo>
                  <a:pt x="117520" y="68950"/>
                  <a:pt x="75187" y="54133"/>
                  <a:pt x="57195" y="41433"/>
                </a:cubicBezTo>
                <a:cubicBezTo>
                  <a:pt x="39203" y="28733"/>
                  <a:pt x="-1543" y="-2488"/>
                  <a:pt x="45" y="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F1D3B43A-01F6-4B6D-F12C-A141B515EAF4}"/>
              </a:ext>
            </a:extLst>
          </p:cNvPr>
          <p:cNvSpPr/>
          <p:nvPr/>
        </p:nvSpPr>
        <p:spPr>
          <a:xfrm>
            <a:off x="4308340" y="4724396"/>
            <a:ext cx="47906" cy="107962"/>
          </a:xfrm>
          <a:custGeom>
            <a:avLst/>
            <a:gdLst>
              <a:gd name="connsiteX0" fmla="*/ 47760 w 47906"/>
              <a:gd name="connsiteY0" fmla="*/ 4 h 107962"/>
              <a:gd name="connsiteX1" fmla="*/ 19185 w 47906"/>
              <a:gd name="connsiteY1" fmla="*/ 66679 h 107962"/>
              <a:gd name="connsiteX2" fmla="*/ 135 w 47906"/>
              <a:gd name="connsiteY2" fmla="*/ 107954 h 107962"/>
              <a:gd name="connsiteX3" fmla="*/ 28710 w 47906"/>
              <a:gd name="connsiteY3" fmla="*/ 69854 h 107962"/>
              <a:gd name="connsiteX4" fmla="*/ 47760 w 47906"/>
              <a:gd name="connsiteY4" fmla="*/ 4 h 10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06" h="107962">
                <a:moveTo>
                  <a:pt x="47760" y="4"/>
                </a:moveTo>
                <a:cubicBezTo>
                  <a:pt x="46173" y="-525"/>
                  <a:pt x="27122" y="48687"/>
                  <a:pt x="19185" y="66679"/>
                </a:cubicBezTo>
                <a:cubicBezTo>
                  <a:pt x="11247" y="84671"/>
                  <a:pt x="-1452" y="107425"/>
                  <a:pt x="135" y="107954"/>
                </a:cubicBezTo>
                <a:cubicBezTo>
                  <a:pt x="1722" y="108483"/>
                  <a:pt x="19714" y="84671"/>
                  <a:pt x="28710" y="69854"/>
                </a:cubicBezTo>
                <a:cubicBezTo>
                  <a:pt x="37706" y="55037"/>
                  <a:pt x="49347" y="533"/>
                  <a:pt x="4776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8B9D6897-945E-9E34-24A1-E8523C492D4F}"/>
              </a:ext>
            </a:extLst>
          </p:cNvPr>
          <p:cNvSpPr/>
          <p:nvPr/>
        </p:nvSpPr>
        <p:spPr>
          <a:xfrm>
            <a:off x="4413250" y="4914839"/>
            <a:ext cx="92369" cy="79444"/>
          </a:xfrm>
          <a:custGeom>
            <a:avLst/>
            <a:gdLst>
              <a:gd name="connsiteX0" fmla="*/ 92075 w 92369"/>
              <a:gd name="connsiteY0" fmla="*/ 61 h 79444"/>
              <a:gd name="connsiteX1" fmla="*/ 28575 w 92369"/>
              <a:gd name="connsiteY1" fmla="*/ 34986 h 79444"/>
              <a:gd name="connsiteX2" fmla="*/ 50800 w 92369"/>
              <a:gd name="connsiteY2" fmla="*/ 41336 h 79444"/>
              <a:gd name="connsiteX3" fmla="*/ 0 w 92369"/>
              <a:gd name="connsiteY3" fmla="*/ 79436 h 79444"/>
              <a:gd name="connsiteX4" fmla="*/ 50800 w 92369"/>
              <a:gd name="connsiteY4" fmla="*/ 44511 h 79444"/>
              <a:gd name="connsiteX5" fmla="*/ 92075 w 92369"/>
              <a:gd name="connsiteY5" fmla="*/ 61 h 7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69" h="79444">
                <a:moveTo>
                  <a:pt x="92075" y="61"/>
                </a:moveTo>
                <a:cubicBezTo>
                  <a:pt x="88371" y="-1526"/>
                  <a:pt x="35454" y="28107"/>
                  <a:pt x="28575" y="34986"/>
                </a:cubicBezTo>
                <a:cubicBezTo>
                  <a:pt x="21696" y="41865"/>
                  <a:pt x="55562" y="33928"/>
                  <a:pt x="50800" y="41336"/>
                </a:cubicBezTo>
                <a:cubicBezTo>
                  <a:pt x="46037" y="48744"/>
                  <a:pt x="0" y="78907"/>
                  <a:pt x="0" y="79436"/>
                </a:cubicBezTo>
                <a:cubicBezTo>
                  <a:pt x="0" y="79965"/>
                  <a:pt x="38100" y="56682"/>
                  <a:pt x="50800" y="44511"/>
                </a:cubicBezTo>
                <a:cubicBezTo>
                  <a:pt x="63500" y="32340"/>
                  <a:pt x="95779" y="1648"/>
                  <a:pt x="92075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D051386A-D970-BE63-58D7-CA22A5EAC652}"/>
              </a:ext>
            </a:extLst>
          </p:cNvPr>
          <p:cNvSpPr/>
          <p:nvPr/>
        </p:nvSpPr>
        <p:spPr>
          <a:xfrm>
            <a:off x="3240971" y="3432734"/>
            <a:ext cx="818433" cy="236872"/>
          </a:xfrm>
          <a:custGeom>
            <a:avLst/>
            <a:gdLst>
              <a:gd name="connsiteX0" fmla="*/ 54022 w 818433"/>
              <a:gd name="connsiteY0" fmla="*/ 114507 h 236872"/>
              <a:gd name="connsiteX1" fmla="*/ 369332 w 818433"/>
              <a:gd name="connsiteY1" fmla="*/ 12032 h 236872"/>
              <a:gd name="connsiteX2" fmla="*/ 251091 w 818433"/>
              <a:gd name="connsiteY2" fmla="*/ 35680 h 236872"/>
              <a:gd name="connsiteX3" fmla="*/ 495457 w 818433"/>
              <a:gd name="connsiteY3" fmla="*/ 207 h 236872"/>
              <a:gd name="connsiteX4" fmla="*/ 333860 w 818433"/>
              <a:gd name="connsiteY4" fmla="*/ 55387 h 236872"/>
              <a:gd name="connsiteX5" fmla="*/ 653112 w 818433"/>
              <a:gd name="connsiteY5" fmla="*/ 23856 h 236872"/>
              <a:gd name="connsiteX6" fmla="*/ 503339 w 818433"/>
              <a:gd name="connsiteY6" fmla="*/ 63269 h 236872"/>
              <a:gd name="connsiteX7" fmla="*/ 810767 w 818433"/>
              <a:gd name="connsiteY7" fmla="*/ 94800 h 236872"/>
              <a:gd name="connsiteX8" fmla="*/ 731939 w 818433"/>
              <a:gd name="connsiteY8" fmla="*/ 110566 h 236872"/>
              <a:gd name="connsiteX9" fmla="*/ 806826 w 818433"/>
              <a:gd name="connsiteY9" fmla="*/ 161804 h 236872"/>
              <a:gd name="connsiteX10" fmla="*/ 554577 w 818433"/>
              <a:gd name="connsiteY10" fmla="*/ 134214 h 236872"/>
              <a:gd name="connsiteX11" fmla="*/ 676760 w 818433"/>
              <a:gd name="connsiteY11" fmla="*/ 138156 h 236872"/>
              <a:gd name="connsiteX12" fmla="*/ 251091 w 818433"/>
              <a:gd name="connsiteY12" fmla="*/ 173628 h 236872"/>
              <a:gd name="connsiteX13" fmla="*/ 483632 w 818433"/>
              <a:gd name="connsiteY13" fmla="*/ 142097 h 236872"/>
              <a:gd name="connsiteX14" fmla="*/ 258974 w 818433"/>
              <a:gd name="connsiteY14" fmla="*/ 149980 h 236872"/>
              <a:gd name="connsiteX15" fmla="*/ 2784 w 818433"/>
              <a:gd name="connsiteY15" fmla="*/ 236690 h 236872"/>
              <a:gd name="connsiteX16" fmla="*/ 117084 w 818433"/>
              <a:gd name="connsiteY16" fmla="*/ 173628 h 236872"/>
              <a:gd name="connsiteX17" fmla="*/ 22491 w 818433"/>
              <a:gd name="connsiteY17" fmla="*/ 201218 h 236872"/>
              <a:gd name="connsiteX18" fmla="*/ 113143 w 818433"/>
              <a:gd name="connsiteY18" fmla="*/ 153921 h 236872"/>
              <a:gd name="connsiteX19" fmla="*/ 54022 w 818433"/>
              <a:gd name="connsiteY19" fmla="*/ 114507 h 23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18433" h="236872">
                <a:moveTo>
                  <a:pt x="54022" y="114507"/>
                </a:moveTo>
                <a:cubicBezTo>
                  <a:pt x="96720" y="90859"/>
                  <a:pt x="336487" y="25170"/>
                  <a:pt x="369332" y="12032"/>
                </a:cubicBezTo>
                <a:cubicBezTo>
                  <a:pt x="402177" y="-1106"/>
                  <a:pt x="230070" y="37651"/>
                  <a:pt x="251091" y="35680"/>
                </a:cubicBezTo>
                <a:cubicBezTo>
                  <a:pt x="272112" y="33709"/>
                  <a:pt x="481662" y="-3077"/>
                  <a:pt x="495457" y="207"/>
                </a:cubicBezTo>
                <a:cubicBezTo>
                  <a:pt x="509252" y="3491"/>
                  <a:pt x="307584" y="51446"/>
                  <a:pt x="333860" y="55387"/>
                </a:cubicBezTo>
                <a:cubicBezTo>
                  <a:pt x="360136" y="59328"/>
                  <a:pt x="624866" y="22542"/>
                  <a:pt x="653112" y="23856"/>
                </a:cubicBezTo>
                <a:cubicBezTo>
                  <a:pt x="681358" y="25170"/>
                  <a:pt x="477063" y="51445"/>
                  <a:pt x="503339" y="63269"/>
                </a:cubicBezTo>
                <a:cubicBezTo>
                  <a:pt x="529615" y="75093"/>
                  <a:pt x="772667" y="86917"/>
                  <a:pt x="810767" y="94800"/>
                </a:cubicBezTo>
                <a:cubicBezTo>
                  <a:pt x="848867" y="102683"/>
                  <a:pt x="732596" y="99399"/>
                  <a:pt x="731939" y="110566"/>
                </a:cubicBezTo>
                <a:cubicBezTo>
                  <a:pt x="731282" y="121733"/>
                  <a:pt x="836386" y="157863"/>
                  <a:pt x="806826" y="161804"/>
                </a:cubicBezTo>
                <a:cubicBezTo>
                  <a:pt x="777266" y="165745"/>
                  <a:pt x="576255" y="138155"/>
                  <a:pt x="554577" y="134214"/>
                </a:cubicBezTo>
                <a:cubicBezTo>
                  <a:pt x="532899" y="130273"/>
                  <a:pt x="727341" y="131587"/>
                  <a:pt x="676760" y="138156"/>
                </a:cubicBezTo>
                <a:cubicBezTo>
                  <a:pt x="626179" y="144725"/>
                  <a:pt x="283279" y="172971"/>
                  <a:pt x="251091" y="173628"/>
                </a:cubicBezTo>
                <a:cubicBezTo>
                  <a:pt x="218903" y="174285"/>
                  <a:pt x="482318" y="146038"/>
                  <a:pt x="483632" y="142097"/>
                </a:cubicBezTo>
                <a:cubicBezTo>
                  <a:pt x="484946" y="138156"/>
                  <a:pt x="339115" y="134215"/>
                  <a:pt x="258974" y="149980"/>
                </a:cubicBezTo>
                <a:cubicBezTo>
                  <a:pt x="178833" y="165745"/>
                  <a:pt x="26432" y="232749"/>
                  <a:pt x="2784" y="236690"/>
                </a:cubicBezTo>
                <a:cubicBezTo>
                  <a:pt x="-20864" y="240631"/>
                  <a:pt x="113800" y="179540"/>
                  <a:pt x="117084" y="173628"/>
                </a:cubicBezTo>
                <a:cubicBezTo>
                  <a:pt x="120368" y="167716"/>
                  <a:pt x="23148" y="204503"/>
                  <a:pt x="22491" y="201218"/>
                </a:cubicBezTo>
                <a:cubicBezTo>
                  <a:pt x="21834" y="197933"/>
                  <a:pt x="108545" y="160490"/>
                  <a:pt x="113143" y="153921"/>
                </a:cubicBezTo>
                <a:cubicBezTo>
                  <a:pt x="117741" y="147352"/>
                  <a:pt x="11324" y="138155"/>
                  <a:pt x="54022" y="114507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17349EF7-9473-1646-A7D6-B69447AEC566}"/>
              </a:ext>
            </a:extLst>
          </p:cNvPr>
          <p:cNvSpPr/>
          <p:nvPr/>
        </p:nvSpPr>
        <p:spPr>
          <a:xfrm>
            <a:off x="4496256" y="3279192"/>
            <a:ext cx="848776" cy="281513"/>
          </a:xfrm>
          <a:custGeom>
            <a:avLst/>
            <a:gdLst>
              <a:gd name="connsiteX0" fmla="*/ 327992 w 848776"/>
              <a:gd name="connsiteY0" fmla="*/ 19742 h 281513"/>
              <a:gd name="connsiteX1" fmla="*/ 134865 w 848776"/>
              <a:gd name="connsiteY1" fmla="*/ 118277 h 281513"/>
              <a:gd name="connsiteX2" fmla="*/ 4799 w 848776"/>
              <a:gd name="connsiteY2" fmla="*/ 189222 h 281513"/>
              <a:gd name="connsiteX3" fmla="*/ 28447 w 848776"/>
              <a:gd name="connsiteY3" fmla="*/ 181339 h 281513"/>
              <a:gd name="connsiteX4" fmla="*/ 32389 w 848776"/>
              <a:gd name="connsiteY4" fmla="*/ 279874 h 281513"/>
              <a:gd name="connsiteX5" fmla="*/ 103334 w 848776"/>
              <a:gd name="connsiteY5" fmla="*/ 244401 h 281513"/>
              <a:gd name="connsiteX6" fmla="*/ 59978 w 848776"/>
              <a:gd name="connsiteY6" fmla="*/ 264108 h 281513"/>
              <a:gd name="connsiteX7" fmla="*/ 339816 w 848776"/>
              <a:gd name="connsiteY7" fmla="*/ 149808 h 281513"/>
              <a:gd name="connsiteX8" fmla="*/ 154572 w 848776"/>
              <a:gd name="connsiteY8" fmla="*/ 256225 h 281513"/>
              <a:gd name="connsiteX9" fmla="*/ 572358 w 848776"/>
              <a:gd name="connsiteY9" fmla="*/ 153749 h 281513"/>
              <a:gd name="connsiteX10" fmla="*/ 556592 w 848776"/>
              <a:gd name="connsiteY10" fmla="*/ 161632 h 281513"/>
              <a:gd name="connsiteX11" fmla="*/ 828547 w 848776"/>
              <a:gd name="connsiteY11" fmla="*/ 173456 h 281513"/>
              <a:gd name="connsiteX12" fmla="*/ 663010 w 848776"/>
              <a:gd name="connsiteY12" fmla="*/ 141925 h 281513"/>
              <a:gd name="connsiteX13" fmla="*/ 848254 w 848776"/>
              <a:gd name="connsiteY13" fmla="*/ 114336 h 281513"/>
              <a:gd name="connsiteX14" fmla="*/ 718189 w 848776"/>
              <a:gd name="connsiteY14" fmla="*/ 70980 h 281513"/>
              <a:gd name="connsiteX15" fmla="*/ 702423 w 848776"/>
              <a:gd name="connsiteY15" fmla="*/ 63098 h 281513"/>
              <a:gd name="connsiteX16" fmla="*/ 532944 w 848776"/>
              <a:gd name="connsiteY16" fmla="*/ 43391 h 281513"/>
              <a:gd name="connsiteX17" fmla="*/ 659068 w 848776"/>
              <a:gd name="connsiteY17" fmla="*/ 36 h 281513"/>
              <a:gd name="connsiteX18" fmla="*/ 458058 w 848776"/>
              <a:gd name="connsiteY18" fmla="*/ 51274 h 281513"/>
              <a:gd name="connsiteX19" fmla="*/ 331934 w 848776"/>
              <a:gd name="connsiteY19" fmla="*/ 86746 h 281513"/>
              <a:gd name="connsiteX20" fmla="*/ 414703 w 848776"/>
              <a:gd name="connsiteY20" fmla="*/ 47332 h 281513"/>
              <a:gd name="connsiteX21" fmla="*/ 174278 w 848776"/>
              <a:gd name="connsiteY21" fmla="*/ 134042 h 281513"/>
              <a:gd name="connsiteX22" fmla="*/ 327992 w 848776"/>
              <a:gd name="connsiteY22" fmla="*/ 19742 h 28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48776" h="281513">
                <a:moveTo>
                  <a:pt x="327992" y="19742"/>
                </a:moveTo>
                <a:cubicBezTo>
                  <a:pt x="321423" y="17115"/>
                  <a:pt x="188730" y="90030"/>
                  <a:pt x="134865" y="118277"/>
                </a:cubicBezTo>
                <a:cubicBezTo>
                  <a:pt x="80999" y="146524"/>
                  <a:pt x="4799" y="189222"/>
                  <a:pt x="4799" y="189222"/>
                </a:cubicBezTo>
                <a:cubicBezTo>
                  <a:pt x="-12937" y="199732"/>
                  <a:pt x="23849" y="166230"/>
                  <a:pt x="28447" y="181339"/>
                </a:cubicBezTo>
                <a:cubicBezTo>
                  <a:pt x="33045" y="196448"/>
                  <a:pt x="19908" y="269364"/>
                  <a:pt x="32389" y="279874"/>
                </a:cubicBezTo>
                <a:cubicBezTo>
                  <a:pt x="44870" y="290384"/>
                  <a:pt x="98736" y="247029"/>
                  <a:pt x="103334" y="244401"/>
                </a:cubicBezTo>
                <a:cubicBezTo>
                  <a:pt x="107932" y="241773"/>
                  <a:pt x="59978" y="264108"/>
                  <a:pt x="59978" y="264108"/>
                </a:cubicBezTo>
                <a:cubicBezTo>
                  <a:pt x="99392" y="248343"/>
                  <a:pt x="324050" y="151122"/>
                  <a:pt x="339816" y="149808"/>
                </a:cubicBezTo>
                <a:cubicBezTo>
                  <a:pt x="355582" y="148494"/>
                  <a:pt x="115815" y="255568"/>
                  <a:pt x="154572" y="256225"/>
                </a:cubicBezTo>
                <a:cubicBezTo>
                  <a:pt x="193329" y="256882"/>
                  <a:pt x="505355" y="169515"/>
                  <a:pt x="572358" y="153749"/>
                </a:cubicBezTo>
                <a:cubicBezTo>
                  <a:pt x="639361" y="137983"/>
                  <a:pt x="513894" y="158348"/>
                  <a:pt x="556592" y="161632"/>
                </a:cubicBezTo>
                <a:cubicBezTo>
                  <a:pt x="599290" y="164916"/>
                  <a:pt x="810811" y="176741"/>
                  <a:pt x="828547" y="173456"/>
                </a:cubicBezTo>
                <a:cubicBezTo>
                  <a:pt x="846283" y="170172"/>
                  <a:pt x="659726" y="151778"/>
                  <a:pt x="663010" y="141925"/>
                </a:cubicBezTo>
                <a:cubicBezTo>
                  <a:pt x="666294" y="132072"/>
                  <a:pt x="839058" y="126160"/>
                  <a:pt x="848254" y="114336"/>
                </a:cubicBezTo>
                <a:cubicBezTo>
                  <a:pt x="857450" y="102512"/>
                  <a:pt x="742494" y="79520"/>
                  <a:pt x="718189" y="70980"/>
                </a:cubicBezTo>
                <a:cubicBezTo>
                  <a:pt x="693884" y="62440"/>
                  <a:pt x="733297" y="67696"/>
                  <a:pt x="702423" y="63098"/>
                </a:cubicBezTo>
                <a:cubicBezTo>
                  <a:pt x="671549" y="58500"/>
                  <a:pt x="540170" y="53901"/>
                  <a:pt x="532944" y="43391"/>
                </a:cubicBezTo>
                <a:cubicBezTo>
                  <a:pt x="525718" y="32881"/>
                  <a:pt x="671549" y="-1278"/>
                  <a:pt x="659068" y="36"/>
                </a:cubicBezTo>
                <a:cubicBezTo>
                  <a:pt x="646587" y="1350"/>
                  <a:pt x="512580" y="36822"/>
                  <a:pt x="458058" y="51274"/>
                </a:cubicBezTo>
                <a:cubicBezTo>
                  <a:pt x="403536" y="65726"/>
                  <a:pt x="339160" y="87403"/>
                  <a:pt x="331934" y="86746"/>
                </a:cubicBezTo>
                <a:cubicBezTo>
                  <a:pt x="324708" y="86089"/>
                  <a:pt x="440979" y="39449"/>
                  <a:pt x="414703" y="47332"/>
                </a:cubicBezTo>
                <a:cubicBezTo>
                  <a:pt x="388427" y="55215"/>
                  <a:pt x="190700" y="135356"/>
                  <a:pt x="174278" y="134042"/>
                </a:cubicBezTo>
                <a:cubicBezTo>
                  <a:pt x="157856" y="132728"/>
                  <a:pt x="334561" y="22369"/>
                  <a:pt x="327992" y="19742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4240864B-3668-1FE6-469E-B9D580D1975F}"/>
              </a:ext>
            </a:extLst>
          </p:cNvPr>
          <p:cNvSpPr/>
          <p:nvPr/>
        </p:nvSpPr>
        <p:spPr>
          <a:xfrm>
            <a:off x="3637870" y="4753303"/>
            <a:ext cx="677821" cy="574265"/>
          </a:xfrm>
          <a:custGeom>
            <a:avLst/>
            <a:gdLst>
              <a:gd name="connsiteX0" fmla="*/ 335040 w 677821"/>
              <a:gd name="connsiteY0" fmla="*/ 19707 h 574265"/>
              <a:gd name="connsiteX1" fmla="*/ 134030 w 677821"/>
              <a:gd name="connsiteY1" fmla="*/ 193128 h 574265"/>
              <a:gd name="connsiteX2" fmla="*/ 181327 w 677821"/>
              <a:gd name="connsiteY2" fmla="*/ 153714 h 574265"/>
              <a:gd name="connsiteX3" fmla="*/ 31554 w 677821"/>
              <a:gd name="connsiteY3" fmla="*/ 354725 h 574265"/>
              <a:gd name="connsiteX4" fmla="*/ 110382 w 677821"/>
              <a:gd name="connsiteY4" fmla="*/ 291663 h 574265"/>
              <a:gd name="connsiteX5" fmla="*/ 23 w 677821"/>
              <a:gd name="connsiteY5" fmla="*/ 571500 h 574265"/>
              <a:gd name="connsiteX6" fmla="*/ 102499 w 677821"/>
              <a:gd name="connsiteY6" fmla="*/ 421728 h 574265"/>
              <a:gd name="connsiteX7" fmla="*/ 303509 w 677821"/>
              <a:gd name="connsiteY7" fmla="*/ 208894 h 574265"/>
              <a:gd name="connsiteX8" fmla="*/ 252271 w 677821"/>
              <a:gd name="connsiteY8" fmla="*/ 307428 h 574265"/>
              <a:gd name="connsiteX9" fmla="*/ 516344 w 677821"/>
              <a:gd name="connsiteY9" fmla="*/ 126125 h 574265"/>
              <a:gd name="connsiteX10" fmla="*/ 370513 w 677821"/>
              <a:gd name="connsiteY10" fmla="*/ 323194 h 574265"/>
              <a:gd name="connsiteX11" fmla="*/ 595171 w 677821"/>
              <a:gd name="connsiteY11" fmla="*/ 177363 h 574265"/>
              <a:gd name="connsiteX12" fmla="*/ 591230 w 677821"/>
              <a:gd name="connsiteY12" fmla="*/ 224659 h 574265"/>
              <a:gd name="connsiteX13" fmla="*/ 673999 w 677821"/>
              <a:gd name="connsiteY13" fmla="*/ 3942 h 574265"/>
              <a:gd name="connsiteX14" fmla="*/ 449340 w 677821"/>
              <a:gd name="connsiteY14" fmla="*/ 173421 h 574265"/>
              <a:gd name="connsiteX15" fmla="*/ 579406 w 677821"/>
              <a:gd name="connsiteY15" fmla="*/ 0 h 574265"/>
              <a:gd name="connsiteX16" fmla="*/ 307451 w 677821"/>
              <a:gd name="connsiteY16" fmla="*/ 173421 h 574265"/>
              <a:gd name="connsiteX17" fmla="*/ 476930 w 677821"/>
              <a:gd name="connsiteY17" fmla="*/ 15766 h 574265"/>
              <a:gd name="connsiteX18" fmla="*/ 256213 w 677821"/>
              <a:gd name="connsiteY18" fmla="*/ 169480 h 574265"/>
              <a:gd name="connsiteX19" fmla="*/ 319275 w 677821"/>
              <a:gd name="connsiteY19" fmla="*/ 82769 h 574265"/>
              <a:gd name="connsiteX20" fmla="*/ 271978 w 677821"/>
              <a:gd name="connsiteY20" fmla="*/ 90652 h 574265"/>
              <a:gd name="connsiteX21" fmla="*/ 335040 w 677821"/>
              <a:gd name="connsiteY21" fmla="*/ 19707 h 57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77821" h="574265">
                <a:moveTo>
                  <a:pt x="335040" y="19707"/>
                </a:moveTo>
                <a:cubicBezTo>
                  <a:pt x="312049" y="36786"/>
                  <a:pt x="159649" y="170794"/>
                  <a:pt x="134030" y="193128"/>
                </a:cubicBezTo>
                <a:cubicBezTo>
                  <a:pt x="108411" y="215462"/>
                  <a:pt x="198406" y="126781"/>
                  <a:pt x="181327" y="153714"/>
                </a:cubicBezTo>
                <a:cubicBezTo>
                  <a:pt x="164248" y="180647"/>
                  <a:pt x="43378" y="331734"/>
                  <a:pt x="31554" y="354725"/>
                </a:cubicBezTo>
                <a:cubicBezTo>
                  <a:pt x="19730" y="377716"/>
                  <a:pt x="115637" y="255534"/>
                  <a:pt x="110382" y="291663"/>
                </a:cubicBezTo>
                <a:cubicBezTo>
                  <a:pt x="105127" y="327792"/>
                  <a:pt x="1337" y="549823"/>
                  <a:pt x="23" y="571500"/>
                </a:cubicBezTo>
                <a:cubicBezTo>
                  <a:pt x="-1291" y="593177"/>
                  <a:pt x="51918" y="482162"/>
                  <a:pt x="102499" y="421728"/>
                </a:cubicBezTo>
                <a:cubicBezTo>
                  <a:pt x="153080" y="361294"/>
                  <a:pt x="278547" y="227944"/>
                  <a:pt x="303509" y="208894"/>
                </a:cubicBezTo>
                <a:cubicBezTo>
                  <a:pt x="328471" y="189844"/>
                  <a:pt x="216799" y="321223"/>
                  <a:pt x="252271" y="307428"/>
                </a:cubicBezTo>
                <a:cubicBezTo>
                  <a:pt x="287743" y="293633"/>
                  <a:pt x="496637" y="123497"/>
                  <a:pt x="516344" y="126125"/>
                </a:cubicBezTo>
                <a:cubicBezTo>
                  <a:pt x="536051" y="128753"/>
                  <a:pt x="357375" y="314654"/>
                  <a:pt x="370513" y="323194"/>
                </a:cubicBezTo>
                <a:cubicBezTo>
                  <a:pt x="383651" y="331734"/>
                  <a:pt x="558385" y="193785"/>
                  <a:pt x="595171" y="177363"/>
                </a:cubicBezTo>
                <a:cubicBezTo>
                  <a:pt x="631957" y="160941"/>
                  <a:pt x="578092" y="253562"/>
                  <a:pt x="591230" y="224659"/>
                </a:cubicBezTo>
                <a:cubicBezTo>
                  <a:pt x="604368" y="195756"/>
                  <a:pt x="697647" y="12482"/>
                  <a:pt x="673999" y="3942"/>
                </a:cubicBezTo>
                <a:cubicBezTo>
                  <a:pt x="650351" y="-4598"/>
                  <a:pt x="465105" y="174078"/>
                  <a:pt x="449340" y="173421"/>
                </a:cubicBezTo>
                <a:cubicBezTo>
                  <a:pt x="433575" y="172764"/>
                  <a:pt x="603054" y="0"/>
                  <a:pt x="579406" y="0"/>
                </a:cubicBezTo>
                <a:cubicBezTo>
                  <a:pt x="555758" y="0"/>
                  <a:pt x="324530" y="170793"/>
                  <a:pt x="307451" y="173421"/>
                </a:cubicBezTo>
                <a:cubicBezTo>
                  <a:pt x="290372" y="176049"/>
                  <a:pt x="485470" y="16423"/>
                  <a:pt x="476930" y="15766"/>
                </a:cubicBezTo>
                <a:cubicBezTo>
                  <a:pt x="468390" y="15109"/>
                  <a:pt x="282489" y="158313"/>
                  <a:pt x="256213" y="169480"/>
                </a:cubicBezTo>
                <a:cubicBezTo>
                  <a:pt x="229937" y="180647"/>
                  <a:pt x="316648" y="95907"/>
                  <a:pt x="319275" y="82769"/>
                </a:cubicBezTo>
                <a:cubicBezTo>
                  <a:pt x="321902" y="69631"/>
                  <a:pt x="270664" y="97878"/>
                  <a:pt x="271978" y="90652"/>
                </a:cubicBezTo>
                <a:cubicBezTo>
                  <a:pt x="273292" y="83426"/>
                  <a:pt x="358031" y="2628"/>
                  <a:pt x="335040" y="19707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A3556D66-B19F-7588-AD2F-F74453EE6A3D}"/>
              </a:ext>
            </a:extLst>
          </p:cNvPr>
          <p:cNvSpPr/>
          <p:nvPr/>
        </p:nvSpPr>
        <p:spPr>
          <a:xfrm>
            <a:off x="4418014" y="4674446"/>
            <a:ext cx="816739" cy="543989"/>
          </a:xfrm>
          <a:custGeom>
            <a:avLst/>
            <a:gdLst>
              <a:gd name="connsiteX0" fmla="*/ 272 w 816739"/>
              <a:gd name="connsiteY0" fmla="*/ 11854 h 543989"/>
              <a:gd name="connsiteX1" fmla="*/ 118514 w 816739"/>
              <a:gd name="connsiteY1" fmla="*/ 157685 h 543989"/>
              <a:gd name="connsiteX2" fmla="*/ 193400 w 816739"/>
              <a:gd name="connsiteY2" fmla="*/ 279868 h 543989"/>
              <a:gd name="connsiteX3" fmla="*/ 110631 w 816739"/>
              <a:gd name="connsiteY3" fmla="*/ 137978 h 543989"/>
              <a:gd name="connsiteX4" fmla="*/ 291934 w 816739"/>
              <a:gd name="connsiteY4" fmla="*/ 264102 h 543989"/>
              <a:gd name="connsiteX5" fmla="*/ 217048 w 816739"/>
              <a:gd name="connsiteY5" fmla="*/ 145861 h 543989"/>
              <a:gd name="connsiteX6" fmla="*/ 406234 w 816739"/>
              <a:gd name="connsiteY6" fmla="*/ 315340 h 543989"/>
              <a:gd name="connsiteX7" fmla="*/ 335289 w 816739"/>
              <a:gd name="connsiteY7" fmla="*/ 212864 h 543989"/>
              <a:gd name="connsiteX8" fmla="*/ 682131 w 816739"/>
              <a:gd name="connsiteY8" fmla="*/ 465113 h 543989"/>
              <a:gd name="connsiteX9" fmla="*/ 619069 w 816739"/>
              <a:gd name="connsiteY9" fmla="*/ 374461 h 543989"/>
              <a:gd name="connsiteX10" fmla="*/ 812196 w 816739"/>
              <a:gd name="connsiteY10" fmla="*/ 543940 h 543989"/>
              <a:gd name="connsiteX11" fmla="*/ 729427 w 816739"/>
              <a:gd name="connsiteY11" fmla="*/ 354754 h 543989"/>
              <a:gd name="connsiteX12" fmla="*/ 441707 w 816739"/>
              <a:gd name="connsiteY12" fmla="*/ 55209 h 543989"/>
              <a:gd name="connsiteX13" fmla="*/ 626952 w 816739"/>
              <a:gd name="connsiteY13" fmla="*/ 303516 h 543989"/>
              <a:gd name="connsiteX14" fmla="*/ 433824 w 816739"/>
              <a:gd name="connsiteY14" fmla="*/ 216806 h 543989"/>
              <a:gd name="connsiteX15" fmla="*/ 114572 w 816739"/>
              <a:gd name="connsiteY15" fmla="*/ 30 h 543989"/>
              <a:gd name="connsiteX16" fmla="*/ 429883 w 816739"/>
              <a:gd name="connsiteY16" fmla="*/ 232571 h 543989"/>
              <a:gd name="connsiteX17" fmla="*/ 339231 w 816739"/>
              <a:gd name="connsiteY17" fmla="*/ 220747 h 543989"/>
              <a:gd name="connsiteX18" fmla="*/ 126396 w 816739"/>
              <a:gd name="connsiteY18" fmla="*/ 47326 h 543989"/>
              <a:gd name="connsiteX19" fmla="*/ 86983 w 816739"/>
              <a:gd name="connsiteY19" fmla="*/ 19737 h 543989"/>
              <a:gd name="connsiteX20" fmla="*/ 153986 w 816739"/>
              <a:gd name="connsiteY20" fmla="*/ 134037 h 543989"/>
              <a:gd name="connsiteX21" fmla="*/ 272 w 816739"/>
              <a:gd name="connsiteY21" fmla="*/ 11854 h 543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16739" h="543989">
                <a:moveTo>
                  <a:pt x="272" y="11854"/>
                </a:moveTo>
                <a:cubicBezTo>
                  <a:pt x="-5640" y="15795"/>
                  <a:pt x="86326" y="113016"/>
                  <a:pt x="118514" y="157685"/>
                </a:cubicBezTo>
                <a:cubicBezTo>
                  <a:pt x="150702" y="202354"/>
                  <a:pt x="194714" y="283153"/>
                  <a:pt x="193400" y="279868"/>
                </a:cubicBezTo>
                <a:cubicBezTo>
                  <a:pt x="192086" y="276583"/>
                  <a:pt x="94209" y="140606"/>
                  <a:pt x="110631" y="137978"/>
                </a:cubicBezTo>
                <a:cubicBezTo>
                  <a:pt x="127053" y="135350"/>
                  <a:pt x="274198" y="262788"/>
                  <a:pt x="291934" y="264102"/>
                </a:cubicBezTo>
                <a:cubicBezTo>
                  <a:pt x="309670" y="265416"/>
                  <a:pt x="197998" y="137321"/>
                  <a:pt x="217048" y="145861"/>
                </a:cubicBezTo>
                <a:cubicBezTo>
                  <a:pt x="236098" y="154401"/>
                  <a:pt x="386527" y="304173"/>
                  <a:pt x="406234" y="315340"/>
                </a:cubicBezTo>
                <a:cubicBezTo>
                  <a:pt x="425941" y="326507"/>
                  <a:pt x="289306" y="187902"/>
                  <a:pt x="335289" y="212864"/>
                </a:cubicBezTo>
                <a:cubicBezTo>
                  <a:pt x="381272" y="237826"/>
                  <a:pt x="634834" y="438180"/>
                  <a:pt x="682131" y="465113"/>
                </a:cubicBezTo>
                <a:cubicBezTo>
                  <a:pt x="729428" y="492046"/>
                  <a:pt x="597392" y="361323"/>
                  <a:pt x="619069" y="374461"/>
                </a:cubicBezTo>
                <a:cubicBezTo>
                  <a:pt x="640746" y="387599"/>
                  <a:pt x="793803" y="547224"/>
                  <a:pt x="812196" y="543940"/>
                </a:cubicBezTo>
                <a:cubicBezTo>
                  <a:pt x="830589" y="540656"/>
                  <a:pt x="791175" y="436209"/>
                  <a:pt x="729427" y="354754"/>
                </a:cubicBezTo>
                <a:cubicBezTo>
                  <a:pt x="667679" y="273299"/>
                  <a:pt x="458786" y="63749"/>
                  <a:pt x="441707" y="55209"/>
                </a:cubicBezTo>
                <a:cubicBezTo>
                  <a:pt x="424628" y="46669"/>
                  <a:pt x="628266" y="276583"/>
                  <a:pt x="626952" y="303516"/>
                </a:cubicBezTo>
                <a:cubicBezTo>
                  <a:pt x="625638" y="330449"/>
                  <a:pt x="519221" y="267387"/>
                  <a:pt x="433824" y="216806"/>
                </a:cubicBezTo>
                <a:cubicBezTo>
                  <a:pt x="348427" y="166225"/>
                  <a:pt x="115229" y="-2597"/>
                  <a:pt x="114572" y="30"/>
                </a:cubicBezTo>
                <a:cubicBezTo>
                  <a:pt x="113915" y="2657"/>
                  <a:pt x="392440" y="195785"/>
                  <a:pt x="429883" y="232571"/>
                </a:cubicBezTo>
                <a:cubicBezTo>
                  <a:pt x="467326" y="269357"/>
                  <a:pt x="389812" y="251621"/>
                  <a:pt x="339231" y="220747"/>
                </a:cubicBezTo>
                <a:cubicBezTo>
                  <a:pt x="288650" y="189873"/>
                  <a:pt x="168437" y="80828"/>
                  <a:pt x="126396" y="47326"/>
                </a:cubicBezTo>
                <a:cubicBezTo>
                  <a:pt x="84355" y="13824"/>
                  <a:pt x="82385" y="5285"/>
                  <a:pt x="86983" y="19737"/>
                </a:cubicBezTo>
                <a:cubicBezTo>
                  <a:pt x="91581" y="34189"/>
                  <a:pt x="165153" y="133380"/>
                  <a:pt x="153986" y="134037"/>
                </a:cubicBezTo>
                <a:cubicBezTo>
                  <a:pt x="142819" y="134694"/>
                  <a:pt x="6184" y="7913"/>
                  <a:pt x="272" y="11854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B09375F4-F44A-2851-0CDA-17785585F976}"/>
              </a:ext>
            </a:extLst>
          </p:cNvPr>
          <p:cNvSpPr/>
          <p:nvPr/>
        </p:nvSpPr>
        <p:spPr>
          <a:xfrm>
            <a:off x="4366858" y="5289170"/>
            <a:ext cx="158549" cy="378557"/>
          </a:xfrm>
          <a:custGeom>
            <a:avLst/>
            <a:gdLst>
              <a:gd name="connsiteX0" fmla="*/ 63252 w 158549"/>
              <a:gd name="connsiteY0" fmla="*/ 161 h 378557"/>
              <a:gd name="connsiteX1" fmla="*/ 190 w 158549"/>
              <a:gd name="connsiteY1" fmla="*/ 165699 h 378557"/>
              <a:gd name="connsiteX2" fmla="*/ 43545 w 158549"/>
              <a:gd name="connsiteY2" fmla="*/ 78989 h 378557"/>
              <a:gd name="connsiteX3" fmla="*/ 39604 w 158549"/>
              <a:gd name="connsiteY3" fmla="*/ 295764 h 378557"/>
              <a:gd name="connsiteX4" fmla="*/ 63252 w 158549"/>
              <a:gd name="connsiteY4" fmla="*/ 153875 h 378557"/>
              <a:gd name="connsiteX5" fmla="*/ 59311 w 158549"/>
              <a:gd name="connsiteY5" fmla="*/ 378533 h 378557"/>
              <a:gd name="connsiteX6" fmla="*/ 130256 w 158549"/>
              <a:gd name="connsiteY6" fmla="*/ 138109 h 378557"/>
              <a:gd name="connsiteX7" fmla="*/ 118432 w 158549"/>
              <a:gd name="connsiteY7" fmla="*/ 256351 h 378557"/>
              <a:gd name="connsiteX8" fmla="*/ 157845 w 158549"/>
              <a:gd name="connsiteY8" fmla="*/ 75047 h 378557"/>
              <a:gd name="connsiteX9" fmla="*/ 79018 w 158549"/>
              <a:gd name="connsiteY9" fmla="*/ 354885 h 378557"/>
              <a:gd name="connsiteX10" fmla="*/ 118432 w 158549"/>
              <a:gd name="connsiteY10" fmla="*/ 130227 h 378557"/>
              <a:gd name="connsiteX11" fmla="*/ 138139 w 158549"/>
              <a:gd name="connsiteY11" fmla="*/ 161758 h 378557"/>
              <a:gd name="connsiteX12" fmla="*/ 130256 w 158549"/>
              <a:gd name="connsiteY12" fmla="*/ 78989 h 378557"/>
              <a:gd name="connsiteX13" fmla="*/ 71135 w 158549"/>
              <a:gd name="connsiteY13" fmla="*/ 201171 h 378557"/>
              <a:gd name="connsiteX14" fmla="*/ 63252 w 158549"/>
              <a:gd name="connsiteY14" fmla="*/ 161 h 378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549" h="378557">
                <a:moveTo>
                  <a:pt x="63252" y="161"/>
                </a:moveTo>
                <a:cubicBezTo>
                  <a:pt x="51428" y="-5751"/>
                  <a:pt x="3474" y="152561"/>
                  <a:pt x="190" y="165699"/>
                </a:cubicBezTo>
                <a:cubicBezTo>
                  <a:pt x="-3094" y="178837"/>
                  <a:pt x="36976" y="57311"/>
                  <a:pt x="43545" y="78989"/>
                </a:cubicBezTo>
                <a:cubicBezTo>
                  <a:pt x="50114" y="100667"/>
                  <a:pt x="36320" y="283283"/>
                  <a:pt x="39604" y="295764"/>
                </a:cubicBezTo>
                <a:cubicBezTo>
                  <a:pt x="42888" y="308245"/>
                  <a:pt x="59968" y="140080"/>
                  <a:pt x="63252" y="153875"/>
                </a:cubicBezTo>
                <a:cubicBezTo>
                  <a:pt x="66536" y="167670"/>
                  <a:pt x="48144" y="381161"/>
                  <a:pt x="59311" y="378533"/>
                </a:cubicBezTo>
                <a:cubicBezTo>
                  <a:pt x="70478" y="375905"/>
                  <a:pt x="120403" y="158473"/>
                  <a:pt x="130256" y="138109"/>
                </a:cubicBezTo>
                <a:cubicBezTo>
                  <a:pt x="140109" y="117745"/>
                  <a:pt x="113834" y="266861"/>
                  <a:pt x="118432" y="256351"/>
                </a:cubicBezTo>
                <a:cubicBezTo>
                  <a:pt x="123030" y="245841"/>
                  <a:pt x="164414" y="58625"/>
                  <a:pt x="157845" y="75047"/>
                </a:cubicBezTo>
                <a:cubicBezTo>
                  <a:pt x="151276" y="91469"/>
                  <a:pt x="85587" y="345688"/>
                  <a:pt x="79018" y="354885"/>
                </a:cubicBezTo>
                <a:cubicBezTo>
                  <a:pt x="72449" y="364082"/>
                  <a:pt x="108579" y="162415"/>
                  <a:pt x="118432" y="130227"/>
                </a:cubicBezTo>
                <a:cubicBezTo>
                  <a:pt x="128285" y="98039"/>
                  <a:pt x="136168" y="170298"/>
                  <a:pt x="138139" y="161758"/>
                </a:cubicBezTo>
                <a:cubicBezTo>
                  <a:pt x="140110" y="153218"/>
                  <a:pt x="141423" y="72420"/>
                  <a:pt x="130256" y="78989"/>
                </a:cubicBezTo>
                <a:cubicBezTo>
                  <a:pt x="119089" y="85558"/>
                  <a:pt x="83616" y="211024"/>
                  <a:pt x="71135" y="201171"/>
                </a:cubicBezTo>
                <a:cubicBezTo>
                  <a:pt x="58654" y="191318"/>
                  <a:pt x="75076" y="6073"/>
                  <a:pt x="63252" y="161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5F81C4E6-CE6C-99B9-3FAE-E55468F8C918}"/>
              </a:ext>
            </a:extLst>
          </p:cNvPr>
          <p:cNvSpPr/>
          <p:nvPr/>
        </p:nvSpPr>
        <p:spPr>
          <a:xfrm>
            <a:off x="3632886" y="5644046"/>
            <a:ext cx="1633223" cy="656736"/>
          </a:xfrm>
          <a:custGeom>
            <a:avLst/>
            <a:gdLst>
              <a:gd name="connsiteX0" fmla="*/ 1632797 w 1633223"/>
              <a:gd name="connsiteY0" fmla="*/ 9 h 656736"/>
              <a:gd name="connsiteX1" fmla="*/ 1384490 w 1633223"/>
              <a:gd name="connsiteY1" fmla="*/ 228609 h 656736"/>
              <a:gd name="connsiteX2" fmla="*/ 1199245 w 1633223"/>
              <a:gd name="connsiteY2" fmla="*/ 559685 h 656736"/>
              <a:gd name="connsiteX3" fmla="*/ 1285955 w 1633223"/>
              <a:gd name="connsiteY3" fmla="*/ 358675 h 656736"/>
              <a:gd name="connsiteX4" fmla="*/ 1293838 w 1633223"/>
              <a:gd name="connsiteY4" fmla="*/ 291671 h 656736"/>
              <a:gd name="connsiteX5" fmla="*/ 891817 w 1633223"/>
              <a:gd name="connsiteY5" fmla="*/ 654278 h 656736"/>
              <a:gd name="connsiteX6" fmla="*/ 1010059 w 1633223"/>
              <a:gd name="connsiteY6" fmla="*/ 457209 h 656736"/>
              <a:gd name="connsiteX7" fmla="*/ 726280 w 1633223"/>
              <a:gd name="connsiteY7" fmla="*/ 587275 h 656736"/>
              <a:gd name="connsiteX8" fmla="*/ 915466 w 1633223"/>
              <a:gd name="connsiteY8" fmla="*/ 335026 h 656736"/>
              <a:gd name="connsiteX9" fmla="*/ 769635 w 1633223"/>
              <a:gd name="connsiteY9" fmla="*/ 409913 h 656736"/>
              <a:gd name="connsiteX10" fmla="*/ 765693 w 1633223"/>
              <a:gd name="connsiteY10" fmla="*/ 327144 h 656736"/>
              <a:gd name="connsiteX11" fmla="*/ 533152 w 1633223"/>
              <a:gd name="connsiteY11" fmla="*/ 457209 h 656736"/>
              <a:gd name="connsiteX12" fmla="*/ 458266 w 1633223"/>
              <a:gd name="connsiteY12" fmla="*/ 512388 h 656736"/>
              <a:gd name="connsiteX13" fmla="*/ 466148 w 1633223"/>
              <a:gd name="connsiteY13" fmla="*/ 476916 h 656736"/>
              <a:gd name="connsiteX14" fmla="*/ 288786 w 1633223"/>
              <a:gd name="connsiteY14" fmla="*/ 362616 h 656736"/>
              <a:gd name="connsiteX15" fmla="*/ 5007 w 1633223"/>
              <a:gd name="connsiteY15" fmla="*/ 193137 h 656736"/>
              <a:gd name="connsiteX16" fmla="*/ 548917 w 1633223"/>
              <a:gd name="connsiteY16" fmla="*/ 449326 h 656736"/>
              <a:gd name="connsiteX17" fmla="*/ 450383 w 1633223"/>
              <a:gd name="connsiteY17" fmla="*/ 338968 h 656736"/>
              <a:gd name="connsiteX18" fmla="*/ 718397 w 1633223"/>
              <a:gd name="connsiteY18" fmla="*/ 70954 h 656736"/>
              <a:gd name="connsiteX19" fmla="*/ 470090 w 1633223"/>
              <a:gd name="connsiteY19" fmla="*/ 350792 h 656736"/>
              <a:gd name="connsiteX20" fmla="*/ 805107 w 1633223"/>
              <a:gd name="connsiteY20" fmla="*/ 177371 h 656736"/>
              <a:gd name="connsiteX21" fmla="*/ 840580 w 1633223"/>
              <a:gd name="connsiteY21" fmla="*/ 279847 h 656736"/>
              <a:gd name="connsiteX22" fmla="*/ 927290 w 1633223"/>
              <a:gd name="connsiteY22" fmla="*/ 354733 h 656736"/>
              <a:gd name="connsiteX23" fmla="*/ 836638 w 1633223"/>
              <a:gd name="connsiteY23" fmla="*/ 390206 h 656736"/>
              <a:gd name="connsiteX24" fmla="*/ 1006117 w 1633223"/>
              <a:gd name="connsiteY24" fmla="*/ 240433 h 656736"/>
              <a:gd name="connsiteX25" fmla="*/ 1017942 w 1633223"/>
              <a:gd name="connsiteY25" fmla="*/ 268023 h 656736"/>
              <a:gd name="connsiteX26" fmla="*/ 1258366 w 1633223"/>
              <a:gd name="connsiteY26" fmla="*/ 216785 h 656736"/>
              <a:gd name="connsiteX27" fmla="*/ 1226835 w 1633223"/>
              <a:gd name="connsiteY27" fmla="*/ 244375 h 656736"/>
              <a:gd name="connsiteX28" fmla="*/ 1345076 w 1633223"/>
              <a:gd name="connsiteY28" fmla="*/ 126133 h 656736"/>
              <a:gd name="connsiteX29" fmla="*/ 1238659 w 1633223"/>
              <a:gd name="connsiteY29" fmla="*/ 283788 h 656736"/>
              <a:gd name="connsiteX30" fmla="*/ 1356900 w 1633223"/>
              <a:gd name="connsiteY30" fmla="*/ 185254 h 656736"/>
              <a:gd name="connsiteX31" fmla="*/ 1321428 w 1633223"/>
              <a:gd name="connsiteY31" fmla="*/ 236492 h 656736"/>
              <a:gd name="connsiteX32" fmla="*/ 1632797 w 1633223"/>
              <a:gd name="connsiteY32" fmla="*/ 9 h 65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33223" h="656736">
                <a:moveTo>
                  <a:pt x="1632797" y="9"/>
                </a:moveTo>
                <a:cubicBezTo>
                  <a:pt x="1643307" y="-1305"/>
                  <a:pt x="1456749" y="135330"/>
                  <a:pt x="1384490" y="228609"/>
                </a:cubicBezTo>
                <a:cubicBezTo>
                  <a:pt x="1312231" y="321888"/>
                  <a:pt x="1215667" y="538007"/>
                  <a:pt x="1199245" y="559685"/>
                </a:cubicBezTo>
                <a:cubicBezTo>
                  <a:pt x="1182823" y="581363"/>
                  <a:pt x="1270189" y="403344"/>
                  <a:pt x="1285955" y="358675"/>
                </a:cubicBezTo>
                <a:cubicBezTo>
                  <a:pt x="1301720" y="314006"/>
                  <a:pt x="1359528" y="242404"/>
                  <a:pt x="1293838" y="291671"/>
                </a:cubicBezTo>
                <a:cubicBezTo>
                  <a:pt x="1228148" y="340938"/>
                  <a:pt x="939114" y="626688"/>
                  <a:pt x="891817" y="654278"/>
                </a:cubicBezTo>
                <a:cubicBezTo>
                  <a:pt x="844520" y="681868"/>
                  <a:pt x="1037648" y="468376"/>
                  <a:pt x="1010059" y="457209"/>
                </a:cubicBezTo>
                <a:cubicBezTo>
                  <a:pt x="982470" y="446042"/>
                  <a:pt x="742045" y="607639"/>
                  <a:pt x="726280" y="587275"/>
                </a:cubicBezTo>
                <a:cubicBezTo>
                  <a:pt x="710514" y="566911"/>
                  <a:pt x="908240" y="364586"/>
                  <a:pt x="915466" y="335026"/>
                </a:cubicBezTo>
                <a:cubicBezTo>
                  <a:pt x="922692" y="305466"/>
                  <a:pt x="794597" y="411227"/>
                  <a:pt x="769635" y="409913"/>
                </a:cubicBezTo>
                <a:cubicBezTo>
                  <a:pt x="744673" y="408599"/>
                  <a:pt x="805107" y="319261"/>
                  <a:pt x="765693" y="327144"/>
                </a:cubicBezTo>
                <a:cubicBezTo>
                  <a:pt x="726279" y="335027"/>
                  <a:pt x="584390" y="426335"/>
                  <a:pt x="533152" y="457209"/>
                </a:cubicBezTo>
                <a:cubicBezTo>
                  <a:pt x="481914" y="488083"/>
                  <a:pt x="469433" y="509104"/>
                  <a:pt x="458266" y="512388"/>
                </a:cubicBezTo>
                <a:cubicBezTo>
                  <a:pt x="447099" y="515673"/>
                  <a:pt x="494395" y="501878"/>
                  <a:pt x="466148" y="476916"/>
                </a:cubicBezTo>
                <a:cubicBezTo>
                  <a:pt x="437901" y="451954"/>
                  <a:pt x="365643" y="409912"/>
                  <a:pt x="288786" y="362616"/>
                </a:cubicBezTo>
                <a:cubicBezTo>
                  <a:pt x="211929" y="315320"/>
                  <a:pt x="-38348" y="178685"/>
                  <a:pt x="5007" y="193137"/>
                </a:cubicBezTo>
                <a:cubicBezTo>
                  <a:pt x="48362" y="207589"/>
                  <a:pt x="474688" y="425021"/>
                  <a:pt x="548917" y="449326"/>
                </a:cubicBezTo>
                <a:cubicBezTo>
                  <a:pt x="623146" y="473631"/>
                  <a:pt x="422136" y="402030"/>
                  <a:pt x="450383" y="338968"/>
                </a:cubicBezTo>
                <a:cubicBezTo>
                  <a:pt x="478630" y="275906"/>
                  <a:pt x="715113" y="68983"/>
                  <a:pt x="718397" y="70954"/>
                </a:cubicBezTo>
                <a:cubicBezTo>
                  <a:pt x="721681" y="72925"/>
                  <a:pt x="455638" y="333056"/>
                  <a:pt x="470090" y="350792"/>
                </a:cubicBezTo>
                <a:cubicBezTo>
                  <a:pt x="484542" y="368528"/>
                  <a:pt x="743359" y="189195"/>
                  <a:pt x="805107" y="177371"/>
                </a:cubicBezTo>
                <a:cubicBezTo>
                  <a:pt x="866855" y="165547"/>
                  <a:pt x="820216" y="250287"/>
                  <a:pt x="840580" y="279847"/>
                </a:cubicBezTo>
                <a:cubicBezTo>
                  <a:pt x="860944" y="309407"/>
                  <a:pt x="927947" y="336340"/>
                  <a:pt x="927290" y="354733"/>
                </a:cubicBezTo>
                <a:cubicBezTo>
                  <a:pt x="926633" y="373126"/>
                  <a:pt x="823500" y="409256"/>
                  <a:pt x="836638" y="390206"/>
                </a:cubicBezTo>
                <a:cubicBezTo>
                  <a:pt x="849776" y="371156"/>
                  <a:pt x="975900" y="260797"/>
                  <a:pt x="1006117" y="240433"/>
                </a:cubicBezTo>
                <a:cubicBezTo>
                  <a:pt x="1036334" y="220069"/>
                  <a:pt x="975901" y="271964"/>
                  <a:pt x="1017942" y="268023"/>
                </a:cubicBezTo>
                <a:cubicBezTo>
                  <a:pt x="1059983" y="264082"/>
                  <a:pt x="1223550" y="220726"/>
                  <a:pt x="1258366" y="216785"/>
                </a:cubicBezTo>
                <a:cubicBezTo>
                  <a:pt x="1293181" y="212844"/>
                  <a:pt x="1212383" y="259484"/>
                  <a:pt x="1226835" y="244375"/>
                </a:cubicBezTo>
                <a:cubicBezTo>
                  <a:pt x="1241287" y="229266"/>
                  <a:pt x="1343105" y="119564"/>
                  <a:pt x="1345076" y="126133"/>
                </a:cubicBezTo>
                <a:cubicBezTo>
                  <a:pt x="1347047" y="132702"/>
                  <a:pt x="1236688" y="273935"/>
                  <a:pt x="1238659" y="283788"/>
                </a:cubicBezTo>
                <a:cubicBezTo>
                  <a:pt x="1240630" y="293642"/>
                  <a:pt x="1343105" y="193137"/>
                  <a:pt x="1356900" y="185254"/>
                </a:cubicBezTo>
                <a:cubicBezTo>
                  <a:pt x="1370695" y="177371"/>
                  <a:pt x="1273474" y="264739"/>
                  <a:pt x="1321428" y="236492"/>
                </a:cubicBezTo>
                <a:cubicBezTo>
                  <a:pt x="1369381" y="208246"/>
                  <a:pt x="1622287" y="1323"/>
                  <a:pt x="1632797" y="9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AB915215-3C57-8263-531F-6D75938C2CBB}"/>
              </a:ext>
            </a:extLst>
          </p:cNvPr>
          <p:cNvSpPr/>
          <p:nvPr/>
        </p:nvSpPr>
        <p:spPr>
          <a:xfrm>
            <a:off x="4110582" y="5580842"/>
            <a:ext cx="579701" cy="479389"/>
          </a:xfrm>
          <a:custGeom>
            <a:avLst/>
            <a:gdLst>
              <a:gd name="connsiteX0" fmla="*/ 492949 w 579701"/>
              <a:gd name="connsiteY0" fmla="*/ 151 h 479389"/>
              <a:gd name="connsiteX1" fmla="*/ 272232 w 579701"/>
              <a:gd name="connsiteY1" fmla="*/ 142041 h 479389"/>
              <a:gd name="connsiteX2" fmla="*/ 90928 w 579701"/>
              <a:gd name="connsiteY2" fmla="*/ 272106 h 479389"/>
              <a:gd name="connsiteX3" fmla="*/ 228877 w 579701"/>
              <a:gd name="connsiteY3" fmla="*/ 181455 h 479389"/>
              <a:gd name="connsiteX4" fmla="*/ 277 w 579701"/>
              <a:gd name="connsiteY4" fmla="*/ 449468 h 479389"/>
              <a:gd name="connsiteX5" fmla="*/ 284056 w 579701"/>
              <a:gd name="connsiteY5" fmla="*/ 197220 h 479389"/>
              <a:gd name="connsiteX6" fmla="*/ 98811 w 579701"/>
              <a:gd name="connsiteY6" fmla="*/ 477058 h 479389"/>
              <a:gd name="connsiteX7" fmla="*/ 339235 w 579701"/>
              <a:gd name="connsiteY7" fmla="*/ 335168 h 479389"/>
              <a:gd name="connsiteX8" fmla="*/ 268290 w 579701"/>
              <a:gd name="connsiteY8" fmla="*/ 413996 h 479389"/>
              <a:gd name="connsiteX9" fmla="*/ 579659 w 579701"/>
              <a:gd name="connsiteY9" fmla="*/ 122334 h 479389"/>
              <a:gd name="connsiteX10" fmla="*/ 291939 w 579701"/>
              <a:gd name="connsiteY10" fmla="*/ 370641 h 479389"/>
              <a:gd name="connsiteX11" fmla="*/ 477184 w 579701"/>
              <a:gd name="connsiteY11" fmla="*/ 169630 h 479389"/>
              <a:gd name="connsiteX12" fmla="*/ 347118 w 579701"/>
              <a:gd name="connsiteY12" fmla="*/ 201161 h 479389"/>
              <a:gd name="connsiteX13" fmla="*/ 422004 w 579701"/>
              <a:gd name="connsiteY13" fmla="*/ 110510 h 479389"/>
              <a:gd name="connsiteX14" fmla="*/ 394415 w 579701"/>
              <a:gd name="connsiteY14" fmla="*/ 114451 h 479389"/>
              <a:gd name="connsiteX15" fmla="*/ 492949 w 579701"/>
              <a:gd name="connsiteY15" fmla="*/ 151 h 47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79701" h="479389">
                <a:moveTo>
                  <a:pt x="492949" y="151"/>
                </a:moveTo>
                <a:cubicBezTo>
                  <a:pt x="472585" y="4749"/>
                  <a:pt x="339235" y="96715"/>
                  <a:pt x="272232" y="142041"/>
                </a:cubicBezTo>
                <a:cubicBezTo>
                  <a:pt x="205229" y="187367"/>
                  <a:pt x="98154" y="265537"/>
                  <a:pt x="90928" y="272106"/>
                </a:cubicBezTo>
                <a:cubicBezTo>
                  <a:pt x="83702" y="278675"/>
                  <a:pt x="243985" y="151895"/>
                  <a:pt x="228877" y="181455"/>
                </a:cubicBezTo>
                <a:cubicBezTo>
                  <a:pt x="213768" y="211015"/>
                  <a:pt x="-8920" y="446840"/>
                  <a:pt x="277" y="449468"/>
                </a:cubicBezTo>
                <a:cubicBezTo>
                  <a:pt x="9474" y="452096"/>
                  <a:pt x="267634" y="192622"/>
                  <a:pt x="284056" y="197220"/>
                </a:cubicBezTo>
                <a:cubicBezTo>
                  <a:pt x="300478" y="201818"/>
                  <a:pt x="89615" y="454067"/>
                  <a:pt x="98811" y="477058"/>
                </a:cubicBezTo>
                <a:cubicBezTo>
                  <a:pt x="108007" y="500049"/>
                  <a:pt x="310988" y="345678"/>
                  <a:pt x="339235" y="335168"/>
                </a:cubicBezTo>
                <a:cubicBezTo>
                  <a:pt x="367481" y="324658"/>
                  <a:pt x="228219" y="449468"/>
                  <a:pt x="268290" y="413996"/>
                </a:cubicBezTo>
                <a:cubicBezTo>
                  <a:pt x="308361" y="378524"/>
                  <a:pt x="575718" y="129560"/>
                  <a:pt x="579659" y="122334"/>
                </a:cubicBezTo>
                <a:cubicBezTo>
                  <a:pt x="583601" y="115108"/>
                  <a:pt x="309018" y="362758"/>
                  <a:pt x="291939" y="370641"/>
                </a:cubicBezTo>
                <a:cubicBezTo>
                  <a:pt x="274860" y="378524"/>
                  <a:pt x="467987" y="197877"/>
                  <a:pt x="477184" y="169630"/>
                </a:cubicBezTo>
                <a:cubicBezTo>
                  <a:pt x="486380" y="141383"/>
                  <a:pt x="356315" y="211014"/>
                  <a:pt x="347118" y="201161"/>
                </a:cubicBezTo>
                <a:cubicBezTo>
                  <a:pt x="337921" y="191308"/>
                  <a:pt x="414121" y="124962"/>
                  <a:pt x="422004" y="110510"/>
                </a:cubicBezTo>
                <a:cubicBezTo>
                  <a:pt x="429887" y="96058"/>
                  <a:pt x="376022" y="132187"/>
                  <a:pt x="394415" y="114451"/>
                </a:cubicBezTo>
                <a:cubicBezTo>
                  <a:pt x="412808" y="96715"/>
                  <a:pt x="513313" y="-4447"/>
                  <a:pt x="492949" y="151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E4A81B42-FB65-99D4-539E-8B3A64D907B9}"/>
              </a:ext>
            </a:extLst>
          </p:cNvPr>
          <p:cNvSpPr/>
          <p:nvPr/>
        </p:nvSpPr>
        <p:spPr>
          <a:xfrm>
            <a:off x="4454457" y="4698113"/>
            <a:ext cx="370181" cy="320270"/>
          </a:xfrm>
          <a:custGeom>
            <a:avLst/>
            <a:gdLst>
              <a:gd name="connsiteX0" fmla="*/ 428 w 370181"/>
              <a:gd name="connsiteY0" fmla="*/ 18029 h 320270"/>
              <a:gd name="connsiteX1" fmla="*/ 225649 w 370181"/>
              <a:gd name="connsiteY1" fmla="*/ 301808 h 320270"/>
              <a:gd name="connsiteX2" fmla="*/ 203127 w 370181"/>
              <a:gd name="connsiteY2" fmla="*/ 234242 h 320270"/>
              <a:gd name="connsiteX3" fmla="*/ 369791 w 370181"/>
              <a:gd name="connsiteY3" fmla="*/ 319826 h 320270"/>
              <a:gd name="connsiteX4" fmla="*/ 248172 w 370181"/>
              <a:gd name="connsiteY4" fmla="*/ 189197 h 320270"/>
              <a:gd name="connsiteX5" fmla="*/ 212136 w 370181"/>
              <a:gd name="connsiteY5" fmla="*/ 81091 h 320270"/>
              <a:gd name="connsiteX6" fmla="*/ 324747 w 370181"/>
              <a:gd name="connsiteY6" fmla="*/ 153162 h 320270"/>
              <a:gd name="connsiteX7" fmla="*/ 117543 w 370181"/>
              <a:gd name="connsiteY7" fmla="*/ 11 h 320270"/>
              <a:gd name="connsiteX8" fmla="*/ 167092 w 370181"/>
              <a:gd name="connsiteY8" fmla="*/ 162171 h 320270"/>
              <a:gd name="connsiteX9" fmla="*/ 428 w 370181"/>
              <a:gd name="connsiteY9" fmla="*/ 18029 h 32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181" h="320270">
                <a:moveTo>
                  <a:pt x="428" y="18029"/>
                </a:moveTo>
                <a:cubicBezTo>
                  <a:pt x="10187" y="41302"/>
                  <a:pt x="191866" y="265772"/>
                  <a:pt x="225649" y="301808"/>
                </a:cubicBezTo>
                <a:cubicBezTo>
                  <a:pt x="259432" y="337844"/>
                  <a:pt x="179103" y="231239"/>
                  <a:pt x="203127" y="234242"/>
                </a:cubicBezTo>
                <a:cubicBezTo>
                  <a:pt x="227151" y="237245"/>
                  <a:pt x="362284" y="327333"/>
                  <a:pt x="369791" y="319826"/>
                </a:cubicBezTo>
                <a:cubicBezTo>
                  <a:pt x="377298" y="312319"/>
                  <a:pt x="274448" y="228986"/>
                  <a:pt x="248172" y="189197"/>
                </a:cubicBezTo>
                <a:cubicBezTo>
                  <a:pt x="221896" y="149408"/>
                  <a:pt x="199374" y="87097"/>
                  <a:pt x="212136" y="81091"/>
                </a:cubicBezTo>
                <a:cubicBezTo>
                  <a:pt x="224898" y="75085"/>
                  <a:pt x="340512" y="166675"/>
                  <a:pt x="324747" y="153162"/>
                </a:cubicBezTo>
                <a:cubicBezTo>
                  <a:pt x="308982" y="139649"/>
                  <a:pt x="143819" y="-1490"/>
                  <a:pt x="117543" y="11"/>
                </a:cubicBezTo>
                <a:cubicBezTo>
                  <a:pt x="91267" y="1512"/>
                  <a:pt x="183608" y="157667"/>
                  <a:pt x="167092" y="162171"/>
                </a:cubicBezTo>
                <a:cubicBezTo>
                  <a:pt x="150576" y="166675"/>
                  <a:pt x="-9331" y="-5244"/>
                  <a:pt x="428" y="18029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5E35FADF-A9A0-5456-09D7-6549104F8F3E}"/>
              </a:ext>
            </a:extLst>
          </p:cNvPr>
          <p:cNvSpPr/>
          <p:nvPr/>
        </p:nvSpPr>
        <p:spPr>
          <a:xfrm>
            <a:off x="4658242" y="4666593"/>
            <a:ext cx="680543" cy="504954"/>
          </a:xfrm>
          <a:custGeom>
            <a:avLst/>
            <a:gdLst>
              <a:gd name="connsiteX0" fmla="*/ 3847 w 680543"/>
              <a:gd name="connsiteY0" fmla="*/ 0 h 504954"/>
              <a:gd name="connsiteX1" fmla="*/ 66909 w 680543"/>
              <a:gd name="connsiteY1" fmla="*/ 36036 h 504954"/>
              <a:gd name="connsiteX2" fmla="*/ 463299 w 680543"/>
              <a:gd name="connsiteY2" fmla="*/ 216213 h 504954"/>
              <a:gd name="connsiteX3" fmla="*/ 359697 w 680543"/>
              <a:gd name="connsiteY3" fmla="*/ 94593 h 504954"/>
              <a:gd name="connsiteX4" fmla="*/ 679512 w 680543"/>
              <a:gd name="connsiteY4" fmla="*/ 495488 h 504954"/>
              <a:gd name="connsiteX5" fmla="*/ 449786 w 680543"/>
              <a:gd name="connsiteY5" fmla="*/ 360355 h 504954"/>
              <a:gd name="connsiteX6" fmla="*/ 125466 w 680543"/>
              <a:gd name="connsiteY6" fmla="*/ 153151 h 504954"/>
              <a:gd name="connsiteX7" fmla="*/ 314653 w 680543"/>
              <a:gd name="connsiteY7" fmla="*/ 270266 h 504954"/>
              <a:gd name="connsiteX8" fmla="*/ 125466 w 680543"/>
              <a:gd name="connsiteY8" fmla="*/ 117115 h 504954"/>
              <a:gd name="connsiteX9" fmla="*/ 3847 w 680543"/>
              <a:gd name="connsiteY9" fmla="*/ 0 h 504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0543" h="504954">
                <a:moveTo>
                  <a:pt x="3847" y="0"/>
                </a:moveTo>
                <a:cubicBezTo>
                  <a:pt x="-2910" y="0"/>
                  <a:pt x="-9666" y="1"/>
                  <a:pt x="66909" y="36036"/>
                </a:cubicBezTo>
                <a:cubicBezTo>
                  <a:pt x="143484" y="72071"/>
                  <a:pt x="414501" y="206453"/>
                  <a:pt x="463299" y="216213"/>
                </a:cubicBezTo>
                <a:cubicBezTo>
                  <a:pt x="512097" y="225973"/>
                  <a:pt x="323662" y="48047"/>
                  <a:pt x="359697" y="94593"/>
                </a:cubicBezTo>
                <a:cubicBezTo>
                  <a:pt x="395732" y="141139"/>
                  <a:pt x="664497" y="451194"/>
                  <a:pt x="679512" y="495488"/>
                </a:cubicBezTo>
                <a:cubicBezTo>
                  <a:pt x="694527" y="539782"/>
                  <a:pt x="542127" y="417411"/>
                  <a:pt x="449786" y="360355"/>
                </a:cubicBezTo>
                <a:cubicBezTo>
                  <a:pt x="357445" y="303299"/>
                  <a:pt x="147988" y="168166"/>
                  <a:pt x="125466" y="153151"/>
                </a:cubicBezTo>
                <a:cubicBezTo>
                  <a:pt x="102944" y="138136"/>
                  <a:pt x="314653" y="276272"/>
                  <a:pt x="314653" y="270266"/>
                </a:cubicBezTo>
                <a:cubicBezTo>
                  <a:pt x="314653" y="264260"/>
                  <a:pt x="125466" y="117115"/>
                  <a:pt x="125466" y="117115"/>
                </a:cubicBezTo>
                <a:lnTo>
                  <a:pt x="3847" y="0"/>
                </a:ln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9414751D-4842-BD04-F32C-811136DEEE31}"/>
              </a:ext>
            </a:extLst>
          </p:cNvPr>
          <p:cNvSpPr/>
          <p:nvPr/>
        </p:nvSpPr>
        <p:spPr>
          <a:xfrm>
            <a:off x="3768548" y="4732952"/>
            <a:ext cx="545298" cy="477284"/>
          </a:xfrm>
          <a:custGeom>
            <a:avLst/>
            <a:gdLst>
              <a:gd name="connsiteX0" fmla="*/ 506159 w 545298"/>
              <a:gd name="connsiteY0" fmla="*/ 1208 h 477284"/>
              <a:gd name="connsiteX1" fmla="*/ 488142 w 545298"/>
              <a:gd name="connsiteY1" fmla="*/ 127332 h 477284"/>
              <a:gd name="connsiteX2" fmla="*/ 542195 w 545298"/>
              <a:gd name="connsiteY2" fmla="*/ 266969 h 477284"/>
              <a:gd name="connsiteX3" fmla="*/ 380035 w 545298"/>
              <a:gd name="connsiteY3" fmla="*/ 244447 h 477284"/>
              <a:gd name="connsiteX4" fmla="*/ 190849 w 545298"/>
              <a:gd name="connsiteY4" fmla="*/ 352553 h 477284"/>
              <a:gd name="connsiteX5" fmla="*/ 1663 w 545298"/>
              <a:gd name="connsiteY5" fmla="*/ 474173 h 477284"/>
              <a:gd name="connsiteX6" fmla="*/ 303460 w 545298"/>
              <a:gd name="connsiteY6" fmla="*/ 217420 h 477284"/>
              <a:gd name="connsiteX7" fmla="*/ 42203 w 545298"/>
              <a:gd name="connsiteY7" fmla="*/ 361562 h 477284"/>
              <a:gd name="connsiteX8" fmla="*/ 244902 w 545298"/>
              <a:gd name="connsiteY8" fmla="*/ 154358 h 477284"/>
              <a:gd name="connsiteX9" fmla="*/ 204362 w 545298"/>
              <a:gd name="connsiteY9" fmla="*/ 163367 h 477284"/>
              <a:gd name="connsiteX10" fmla="*/ 465619 w 545298"/>
              <a:gd name="connsiteY10" fmla="*/ 68774 h 477284"/>
              <a:gd name="connsiteX11" fmla="*/ 506159 w 545298"/>
              <a:gd name="connsiteY11" fmla="*/ 1208 h 47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5298" h="477284">
                <a:moveTo>
                  <a:pt x="506159" y="1208"/>
                </a:moveTo>
                <a:cubicBezTo>
                  <a:pt x="509913" y="10968"/>
                  <a:pt x="482136" y="83039"/>
                  <a:pt x="488142" y="127332"/>
                </a:cubicBezTo>
                <a:cubicBezTo>
                  <a:pt x="494148" y="171625"/>
                  <a:pt x="560213" y="247450"/>
                  <a:pt x="542195" y="266969"/>
                </a:cubicBezTo>
                <a:cubicBezTo>
                  <a:pt x="524177" y="286488"/>
                  <a:pt x="438593" y="230183"/>
                  <a:pt x="380035" y="244447"/>
                </a:cubicBezTo>
                <a:cubicBezTo>
                  <a:pt x="321477" y="258711"/>
                  <a:pt x="253911" y="314265"/>
                  <a:pt x="190849" y="352553"/>
                </a:cubicBezTo>
                <a:cubicBezTo>
                  <a:pt x="127787" y="390841"/>
                  <a:pt x="-17105" y="496695"/>
                  <a:pt x="1663" y="474173"/>
                </a:cubicBezTo>
                <a:cubicBezTo>
                  <a:pt x="20431" y="451651"/>
                  <a:pt x="296703" y="236188"/>
                  <a:pt x="303460" y="217420"/>
                </a:cubicBezTo>
                <a:cubicBezTo>
                  <a:pt x="310217" y="198652"/>
                  <a:pt x="51963" y="372072"/>
                  <a:pt x="42203" y="361562"/>
                </a:cubicBezTo>
                <a:cubicBezTo>
                  <a:pt x="32443" y="351052"/>
                  <a:pt x="217876" y="187390"/>
                  <a:pt x="244902" y="154358"/>
                </a:cubicBezTo>
                <a:cubicBezTo>
                  <a:pt x="271928" y="121326"/>
                  <a:pt x="167576" y="177631"/>
                  <a:pt x="204362" y="163367"/>
                </a:cubicBezTo>
                <a:cubicBezTo>
                  <a:pt x="241148" y="149103"/>
                  <a:pt x="411566" y="94299"/>
                  <a:pt x="465619" y="68774"/>
                </a:cubicBezTo>
                <a:cubicBezTo>
                  <a:pt x="519672" y="43249"/>
                  <a:pt x="502405" y="-8552"/>
                  <a:pt x="506159" y="1208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4EC7E701-5087-26E5-945F-5E766A5D804D}"/>
              </a:ext>
            </a:extLst>
          </p:cNvPr>
          <p:cNvSpPr/>
          <p:nvPr/>
        </p:nvSpPr>
        <p:spPr>
          <a:xfrm>
            <a:off x="4517872" y="4679940"/>
            <a:ext cx="694738" cy="514370"/>
          </a:xfrm>
          <a:custGeom>
            <a:avLst/>
            <a:gdLst>
              <a:gd name="connsiteX0" fmla="*/ 148721 w 694738"/>
              <a:gd name="connsiteY0" fmla="*/ 166 h 514370"/>
              <a:gd name="connsiteX1" fmla="*/ 594660 w 694738"/>
              <a:gd name="connsiteY1" fmla="*/ 211875 h 514370"/>
              <a:gd name="connsiteX2" fmla="*/ 513580 w 694738"/>
              <a:gd name="connsiteY2" fmla="*/ 216379 h 514370"/>
              <a:gd name="connsiteX3" fmla="*/ 693758 w 694738"/>
              <a:gd name="connsiteY3" fmla="*/ 513672 h 514370"/>
              <a:gd name="connsiteX4" fmla="*/ 418987 w 694738"/>
              <a:gd name="connsiteY4" fmla="*/ 301963 h 514370"/>
              <a:gd name="connsiteX5" fmla="*/ 468536 w 694738"/>
              <a:gd name="connsiteY5" fmla="*/ 410070 h 514370"/>
              <a:gd name="connsiteX6" fmla="*/ 189261 w 694738"/>
              <a:gd name="connsiteY6" fmla="*/ 216379 h 514370"/>
              <a:gd name="connsiteX7" fmla="*/ 4579 w 694738"/>
              <a:gd name="connsiteY7" fmla="*/ 76742 h 514370"/>
              <a:gd name="connsiteX8" fmla="*/ 378447 w 694738"/>
              <a:gd name="connsiteY8" fmla="*/ 292955 h 514370"/>
              <a:gd name="connsiteX9" fmla="*/ 112686 w 694738"/>
              <a:gd name="connsiteY9" fmla="*/ 144308 h 514370"/>
              <a:gd name="connsiteX10" fmla="*/ 202774 w 694738"/>
              <a:gd name="connsiteY10" fmla="*/ 175839 h 514370"/>
              <a:gd name="connsiteX11" fmla="*/ 148721 w 694738"/>
              <a:gd name="connsiteY11" fmla="*/ 166 h 514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4738" h="514370">
                <a:moveTo>
                  <a:pt x="148721" y="166"/>
                </a:moveTo>
                <a:cubicBezTo>
                  <a:pt x="214035" y="6172"/>
                  <a:pt x="533850" y="175840"/>
                  <a:pt x="594660" y="211875"/>
                </a:cubicBezTo>
                <a:cubicBezTo>
                  <a:pt x="655470" y="247910"/>
                  <a:pt x="497064" y="166080"/>
                  <a:pt x="513580" y="216379"/>
                </a:cubicBezTo>
                <a:cubicBezTo>
                  <a:pt x="530096" y="266678"/>
                  <a:pt x="709524" y="499408"/>
                  <a:pt x="693758" y="513672"/>
                </a:cubicBezTo>
                <a:cubicBezTo>
                  <a:pt x="677993" y="527936"/>
                  <a:pt x="456524" y="319230"/>
                  <a:pt x="418987" y="301963"/>
                </a:cubicBezTo>
                <a:cubicBezTo>
                  <a:pt x="381450" y="284696"/>
                  <a:pt x="506824" y="424334"/>
                  <a:pt x="468536" y="410070"/>
                </a:cubicBezTo>
                <a:cubicBezTo>
                  <a:pt x="430248" y="395806"/>
                  <a:pt x="266587" y="271934"/>
                  <a:pt x="189261" y="216379"/>
                </a:cubicBezTo>
                <a:cubicBezTo>
                  <a:pt x="111935" y="160824"/>
                  <a:pt x="-26952" y="63979"/>
                  <a:pt x="4579" y="76742"/>
                </a:cubicBezTo>
                <a:cubicBezTo>
                  <a:pt x="36110" y="89505"/>
                  <a:pt x="360429" y="281694"/>
                  <a:pt x="378447" y="292955"/>
                </a:cubicBezTo>
                <a:cubicBezTo>
                  <a:pt x="396465" y="304216"/>
                  <a:pt x="141965" y="163827"/>
                  <a:pt x="112686" y="144308"/>
                </a:cubicBezTo>
                <a:cubicBezTo>
                  <a:pt x="83407" y="124789"/>
                  <a:pt x="198270" y="199112"/>
                  <a:pt x="202774" y="175839"/>
                </a:cubicBezTo>
                <a:cubicBezTo>
                  <a:pt x="207278" y="152566"/>
                  <a:pt x="83407" y="-5840"/>
                  <a:pt x="148721" y="166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AB543A6F-F7D9-BD26-6C58-BBA7A3532979}"/>
              </a:ext>
            </a:extLst>
          </p:cNvPr>
          <p:cNvSpPr/>
          <p:nvPr/>
        </p:nvSpPr>
        <p:spPr>
          <a:xfrm>
            <a:off x="4286984" y="5274117"/>
            <a:ext cx="330079" cy="410950"/>
          </a:xfrm>
          <a:custGeom>
            <a:avLst/>
            <a:gdLst>
              <a:gd name="connsiteX0" fmla="*/ 140874 w 330079"/>
              <a:gd name="connsiteY0" fmla="*/ 575 h 410950"/>
              <a:gd name="connsiteX1" fmla="*/ 91325 w 330079"/>
              <a:gd name="connsiteY1" fmla="*/ 144716 h 410950"/>
              <a:gd name="connsiteX2" fmla="*/ 1237 w 330079"/>
              <a:gd name="connsiteY2" fmla="*/ 221292 h 410950"/>
              <a:gd name="connsiteX3" fmla="*/ 163396 w 330079"/>
              <a:gd name="connsiteY3" fmla="*/ 108681 h 410950"/>
              <a:gd name="connsiteX4" fmla="*/ 100334 w 330079"/>
              <a:gd name="connsiteY4" fmla="*/ 266336 h 410950"/>
              <a:gd name="connsiteX5" fmla="*/ 68803 w 330079"/>
              <a:gd name="connsiteY5" fmla="*/ 410478 h 410950"/>
              <a:gd name="connsiteX6" fmla="*/ 203936 w 330079"/>
              <a:gd name="connsiteY6" fmla="*/ 216787 h 410950"/>
              <a:gd name="connsiteX7" fmla="*/ 330060 w 330079"/>
              <a:gd name="connsiteY7" fmla="*/ 324894 h 410950"/>
              <a:gd name="connsiteX8" fmla="*/ 194927 w 330079"/>
              <a:gd name="connsiteY8" fmla="*/ 90663 h 410950"/>
              <a:gd name="connsiteX9" fmla="*/ 172405 w 330079"/>
              <a:gd name="connsiteY9" fmla="*/ 203274 h 410950"/>
              <a:gd name="connsiteX10" fmla="*/ 140874 w 330079"/>
              <a:gd name="connsiteY10" fmla="*/ 575 h 41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0079" h="410950">
                <a:moveTo>
                  <a:pt x="140874" y="575"/>
                </a:moveTo>
                <a:cubicBezTo>
                  <a:pt x="127361" y="-9185"/>
                  <a:pt x="114598" y="107930"/>
                  <a:pt x="91325" y="144716"/>
                </a:cubicBezTo>
                <a:cubicBezTo>
                  <a:pt x="68052" y="181502"/>
                  <a:pt x="-10775" y="227298"/>
                  <a:pt x="1237" y="221292"/>
                </a:cubicBezTo>
                <a:cubicBezTo>
                  <a:pt x="13249" y="215286"/>
                  <a:pt x="146880" y="101174"/>
                  <a:pt x="163396" y="108681"/>
                </a:cubicBezTo>
                <a:cubicBezTo>
                  <a:pt x="179912" y="116188"/>
                  <a:pt x="116099" y="216037"/>
                  <a:pt x="100334" y="266336"/>
                </a:cubicBezTo>
                <a:cubicBezTo>
                  <a:pt x="84568" y="316636"/>
                  <a:pt x="51536" y="418736"/>
                  <a:pt x="68803" y="410478"/>
                </a:cubicBezTo>
                <a:cubicBezTo>
                  <a:pt x="86070" y="402220"/>
                  <a:pt x="160393" y="231051"/>
                  <a:pt x="203936" y="216787"/>
                </a:cubicBezTo>
                <a:cubicBezTo>
                  <a:pt x="247479" y="202523"/>
                  <a:pt x="331562" y="345915"/>
                  <a:pt x="330060" y="324894"/>
                </a:cubicBezTo>
                <a:cubicBezTo>
                  <a:pt x="328559" y="303873"/>
                  <a:pt x="221203" y="110933"/>
                  <a:pt x="194927" y="90663"/>
                </a:cubicBezTo>
                <a:cubicBezTo>
                  <a:pt x="168651" y="70393"/>
                  <a:pt x="181414" y="214535"/>
                  <a:pt x="172405" y="203274"/>
                </a:cubicBezTo>
                <a:cubicBezTo>
                  <a:pt x="163396" y="192013"/>
                  <a:pt x="154387" y="10335"/>
                  <a:pt x="140874" y="575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9CB9A80E-CBDF-9A30-D4C9-E12EE3432A80}"/>
              </a:ext>
            </a:extLst>
          </p:cNvPr>
          <p:cNvSpPr/>
          <p:nvPr/>
        </p:nvSpPr>
        <p:spPr>
          <a:xfrm>
            <a:off x="4122458" y="5566600"/>
            <a:ext cx="1051518" cy="573046"/>
          </a:xfrm>
          <a:custGeom>
            <a:avLst/>
            <a:gdLst>
              <a:gd name="connsiteX0" fmla="*/ 521613 w 1051518"/>
              <a:gd name="connsiteY0" fmla="*/ 880 h 573046"/>
              <a:gd name="connsiteX1" fmla="*/ 116214 w 1051518"/>
              <a:gd name="connsiteY1" fmla="*/ 221597 h 573046"/>
              <a:gd name="connsiteX2" fmla="*/ 309905 w 1051518"/>
              <a:gd name="connsiteY2" fmla="*/ 172048 h 573046"/>
              <a:gd name="connsiteX3" fmla="*/ 35134 w 1051518"/>
              <a:gd name="connsiteY3" fmla="*/ 370243 h 573046"/>
              <a:gd name="connsiteX4" fmla="*/ 381975 w 1051518"/>
              <a:gd name="connsiteY4" fmla="*/ 347721 h 573046"/>
              <a:gd name="connsiteX5" fmla="*/ 3603 w 1051518"/>
              <a:gd name="connsiteY5" fmla="*/ 572943 h 573046"/>
              <a:gd name="connsiteX6" fmla="*/ 661250 w 1051518"/>
              <a:gd name="connsiteY6" fmla="*/ 316190 h 573046"/>
              <a:gd name="connsiteX7" fmla="*/ 1048632 w 1051518"/>
              <a:gd name="connsiteY7" fmla="*/ 208084 h 573046"/>
              <a:gd name="connsiteX8" fmla="*/ 467560 w 1051518"/>
              <a:gd name="connsiteY8" fmla="*/ 500872 h 573046"/>
              <a:gd name="connsiteX9" fmla="*/ 616206 w 1051518"/>
              <a:gd name="connsiteY9" fmla="*/ 383757 h 573046"/>
              <a:gd name="connsiteX10" fmla="*/ 206303 w 1051518"/>
              <a:gd name="connsiteY10" fmla="*/ 437810 h 573046"/>
              <a:gd name="connsiteX11" fmla="*/ 413507 w 1051518"/>
              <a:gd name="connsiteY11" fmla="*/ 284659 h 573046"/>
              <a:gd name="connsiteX12" fmla="*/ 440533 w 1051518"/>
              <a:gd name="connsiteY12" fmla="*/ 203579 h 573046"/>
              <a:gd name="connsiteX13" fmla="*/ 224320 w 1051518"/>
              <a:gd name="connsiteY13" fmla="*/ 230606 h 573046"/>
              <a:gd name="connsiteX14" fmla="*/ 125223 w 1051518"/>
              <a:gd name="connsiteY14" fmla="*/ 271146 h 573046"/>
              <a:gd name="connsiteX15" fmla="*/ 399993 w 1051518"/>
              <a:gd name="connsiteY15" fmla="*/ 149526 h 573046"/>
              <a:gd name="connsiteX16" fmla="*/ 521613 w 1051518"/>
              <a:gd name="connsiteY16" fmla="*/ 880 h 57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51518" h="573046">
                <a:moveTo>
                  <a:pt x="521613" y="880"/>
                </a:moveTo>
                <a:cubicBezTo>
                  <a:pt x="474316" y="12892"/>
                  <a:pt x="151499" y="193069"/>
                  <a:pt x="116214" y="221597"/>
                </a:cubicBezTo>
                <a:cubicBezTo>
                  <a:pt x="80929" y="250125"/>
                  <a:pt x="323418" y="147274"/>
                  <a:pt x="309905" y="172048"/>
                </a:cubicBezTo>
                <a:cubicBezTo>
                  <a:pt x="296392" y="196822"/>
                  <a:pt x="23122" y="340964"/>
                  <a:pt x="35134" y="370243"/>
                </a:cubicBezTo>
                <a:cubicBezTo>
                  <a:pt x="47146" y="399522"/>
                  <a:pt x="387230" y="313938"/>
                  <a:pt x="381975" y="347721"/>
                </a:cubicBezTo>
                <a:cubicBezTo>
                  <a:pt x="376720" y="381504"/>
                  <a:pt x="-42943" y="578198"/>
                  <a:pt x="3603" y="572943"/>
                </a:cubicBezTo>
                <a:cubicBezTo>
                  <a:pt x="50149" y="567688"/>
                  <a:pt x="487079" y="377000"/>
                  <a:pt x="661250" y="316190"/>
                </a:cubicBezTo>
                <a:cubicBezTo>
                  <a:pt x="835421" y="255380"/>
                  <a:pt x="1080914" y="177304"/>
                  <a:pt x="1048632" y="208084"/>
                </a:cubicBezTo>
                <a:cubicBezTo>
                  <a:pt x="1016350" y="238864"/>
                  <a:pt x="539631" y="471593"/>
                  <a:pt x="467560" y="500872"/>
                </a:cubicBezTo>
                <a:cubicBezTo>
                  <a:pt x="395489" y="530151"/>
                  <a:pt x="659749" y="394267"/>
                  <a:pt x="616206" y="383757"/>
                </a:cubicBezTo>
                <a:cubicBezTo>
                  <a:pt x="572663" y="373247"/>
                  <a:pt x="240086" y="454326"/>
                  <a:pt x="206303" y="437810"/>
                </a:cubicBezTo>
                <a:cubicBezTo>
                  <a:pt x="172520" y="421294"/>
                  <a:pt x="374469" y="323698"/>
                  <a:pt x="413507" y="284659"/>
                </a:cubicBezTo>
                <a:cubicBezTo>
                  <a:pt x="452545" y="245621"/>
                  <a:pt x="472064" y="212588"/>
                  <a:pt x="440533" y="203579"/>
                </a:cubicBezTo>
                <a:cubicBezTo>
                  <a:pt x="409002" y="194570"/>
                  <a:pt x="276872" y="219345"/>
                  <a:pt x="224320" y="230606"/>
                </a:cubicBezTo>
                <a:cubicBezTo>
                  <a:pt x="171768" y="241867"/>
                  <a:pt x="95944" y="284659"/>
                  <a:pt x="125223" y="271146"/>
                </a:cubicBezTo>
                <a:cubicBezTo>
                  <a:pt x="154502" y="257633"/>
                  <a:pt x="333177" y="196072"/>
                  <a:pt x="399993" y="149526"/>
                </a:cubicBezTo>
                <a:cubicBezTo>
                  <a:pt x="466809" y="102980"/>
                  <a:pt x="568910" y="-11132"/>
                  <a:pt x="521613" y="88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56FB0CB2-CEF6-0280-8B96-E0E3AB121E31}"/>
              </a:ext>
            </a:extLst>
          </p:cNvPr>
          <p:cNvSpPr/>
          <p:nvPr/>
        </p:nvSpPr>
        <p:spPr>
          <a:xfrm>
            <a:off x="3609684" y="5700239"/>
            <a:ext cx="901279" cy="464562"/>
          </a:xfrm>
          <a:custGeom>
            <a:avLst/>
            <a:gdLst>
              <a:gd name="connsiteX0" fmla="*/ 25394 w 901279"/>
              <a:gd name="connsiteY0" fmla="*/ 15887 h 464562"/>
              <a:gd name="connsiteX1" fmla="*/ 115483 w 901279"/>
              <a:gd name="connsiteY1" fmla="*/ 69940 h 464562"/>
              <a:gd name="connsiteX2" fmla="*/ 710068 w 901279"/>
              <a:gd name="connsiteY2" fmla="*/ 295162 h 464562"/>
              <a:gd name="connsiteX3" fmla="*/ 579439 w 901279"/>
              <a:gd name="connsiteY3" fmla="*/ 268135 h 464562"/>
              <a:gd name="connsiteX4" fmla="*/ 899254 w 901279"/>
              <a:gd name="connsiteY4" fmla="*/ 461826 h 464562"/>
              <a:gd name="connsiteX5" fmla="*/ 701059 w 901279"/>
              <a:gd name="connsiteY5" fmla="*/ 376242 h 464562"/>
              <a:gd name="connsiteX6" fmla="*/ 408271 w 901279"/>
              <a:gd name="connsiteY6" fmla="*/ 295162 h 464562"/>
              <a:gd name="connsiteX7" fmla="*/ 489350 w 901279"/>
              <a:gd name="connsiteY7" fmla="*/ 290658 h 464562"/>
              <a:gd name="connsiteX8" fmla="*/ 286651 w 901279"/>
              <a:gd name="connsiteY8" fmla="*/ 200569 h 464562"/>
              <a:gd name="connsiteX9" fmla="*/ 430793 w 901279"/>
              <a:gd name="connsiteY9" fmla="*/ 322189 h 464562"/>
              <a:gd name="connsiteX10" fmla="*/ 25394 w 901279"/>
              <a:gd name="connsiteY10" fmla="*/ 15887 h 46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1279" h="464562">
                <a:moveTo>
                  <a:pt x="25394" y="15887"/>
                </a:moveTo>
                <a:cubicBezTo>
                  <a:pt x="-27158" y="-26154"/>
                  <a:pt x="1371" y="23394"/>
                  <a:pt x="115483" y="69940"/>
                </a:cubicBezTo>
                <a:cubicBezTo>
                  <a:pt x="229595" y="116486"/>
                  <a:pt x="632742" y="262130"/>
                  <a:pt x="710068" y="295162"/>
                </a:cubicBezTo>
                <a:cubicBezTo>
                  <a:pt x="787394" y="328194"/>
                  <a:pt x="547908" y="240358"/>
                  <a:pt x="579439" y="268135"/>
                </a:cubicBezTo>
                <a:cubicBezTo>
                  <a:pt x="610970" y="295912"/>
                  <a:pt x="878984" y="443808"/>
                  <a:pt x="899254" y="461826"/>
                </a:cubicBezTo>
                <a:cubicBezTo>
                  <a:pt x="919524" y="479844"/>
                  <a:pt x="782889" y="404019"/>
                  <a:pt x="701059" y="376242"/>
                </a:cubicBezTo>
                <a:cubicBezTo>
                  <a:pt x="619229" y="348465"/>
                  <a:pt x="443556" y="309426"/>
                  <a:pt x="408271" y="295162"/>
                </a:cubicBezTo>
                <a:cubicBezTo>
                  <a:pt x="372986" y="280898"/>
                  <a:pt x="509620" y="306424"/>
                  <a:pt x="489350" y="290658"/>
                </a:cubicBezTo>
                <a:cubicBezTo>
                  <a:pt x="469080" y="274893"/>
                  <a:pt x="296410" y="195314"/>
                  <a:pt x="286651" y="200569"/>
                </a:cubicBezTo>
                <a:cubicBezTo>
                  <a:pt x="276892" y="205824"/>
                  <a:pt x="471333" y="349966"/>
                  <a:pt x="430793" y="322189"/>
                </a:cubicBezTo>
                <a:cubicBezTo>
                  <a:pt x="390253" y="294412"/>
                  <a:pt x="77946" y="57928"/>
                  <a:pt x="25394" y="15887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A6C7D0CE-F600-4C66-456A-2447C0D0FC6E}"/>
              </a:ext>
            </a:extLst>
          </p:cNvPr>
          <p:cNvSpPr/>
          <p:nvPr/>
        </p:nvSpPr>
        <p:spPr>
          <a:xfrm>
            <a:off x="3685418" y="5739115"/>
            <a:ext cx="790932" cy="362501"/>
          </a:xfrm>
          <a:custGeom>
            <a:avLst/>
            <a:gdLst>
              <a:gd name="connsiteX0" fmla="*/ 26235 w 790932"/>
              <a:gd name="connsiteY0" fmla="*/ 8542 h 362501"/>
              <a:gd name="connsiteX1" fmla="*/ 746945 w 790932"/>
              <a:gd name="connsiteY1" fmla="*/ 341870 h 362501"/>
              <a:gd name="connsiteX2" fmla="*/ 715414 w 790932"/>
              <a:gd name="connsiteY2" fmla="*/ 328357 h 362501"/>
              <a:gd name="connsiteX3" fmla="*/ 427130 w 790932"/>
              <a:gd name="connsiteY3" fmla="*/ 229259 h 362501"/>
              <a:gd name="connsiteX4" fmla="*/ 44253 w 790932"/>
              <a:gd name="connsiteY4" fmla="*/ 103135 h 362501"/>
              <a:gd name="connsiteX5" fmla="*/ 485687 w 790932"/>
              <a:gd name="connsiteY5" fmla="*/ 323852 h 362501"/>
              <a:gd name="connsiteX6" fmla="*/ 188395 w 790932"/>
              <a:gd name="connsiteY6" fmla="*/ 116649 h 362501"/>
              <a:gd name="connsiteX7" fmla="*/ 26235 w 790932"/>
              <a:gd name="connsiteY7" fmla="*/ 8542 h 3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0932" h="362501">
                <a:moveTo>
                  <a:pt x="26235" y="8542"/>
                </a:moveTo>
                <a:cubicBezTo>
                  <a:pt x="119326" y="46079"/>
                  <a:pt x="632082" y="288568"/>
                  <a:pt x="746945" y="341870"/>
                </a:cubicBezTo>
                <a:cubicBezTo>
                  <a:pt x="861808" y="395173"/>
                  <a:pt x="715414" y="328357"/>
                  <a:pt x="715414" y="328357"/>
                </a:cubicBezTo>
                <a:lnTo>
                  <a:pt x="427130" y="229259"/>
                </a:lnTo>
                <a:cubicBezTo>
                  <a:pt x="315270" y="191722"/>
                  <a:pt x="34494" y="87370"/>
                  <a:pt x="44253" y="103135"/>
                </a:cubicBezTo>
                <a:cubicBezTo>
                  <a:pt x="54013" y="118901"/>
                  <a:pt x="461663" y="321600"/>
                  <a:pt x="485687" y="323852"/>
                </a:cubicBezTo>
                <a:cubicBezTo>
                  <a:pt x="509711" y="326104"/>
                  <a:pt x="264970" y="166949"/>
                  <a:pt x="188395" y="116649"/>
                </a:cubicBezTo>
                <a:cubicBezTo>
                  <a:pt x="111820" y="66349"/>
                  <a:pt x="-66856" y="-28995"/>
                  <a:pt x="26235" y="8542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B5476D5C-2E8B-9FB5-BF3C-F244C263EFE2}"/>
              </a:ext>
            </a:extLst>
          </p:cNvPr>
          <p:cNvSpPr/>
          <p:nvPr/>
        </p:nvSpPr>
        <p:spPr>
          <a:xfrm>
            <a:off x="4517362" y="3292741"/>
            <a:ext cx="855716" cy="189860"/>
          </a:xfrm>
          <a:custGeom>
            <a:avLst/>
            <a:gdLst>
              <a:gd name="connsiteX0" fmla="*/ 585 w 855716"/>
              <a:gd name="connsiteY0" fmla="*/ 153151 h 189860"/>
              <a:gd name="connsiteX1" fmla="*/ 505081 w 855716"/>
              <a:gd name="connsiteY1" fmla="*/ 13513 h 189860"/>
              <a:gd name="connsiteX2" fmla="*/ 392471 w 855716"/>
              <a:gd name="connsiteY2" fmla="*/ 9009 h 189860"/>
              <a:gd name="connsiteX3" fmla="*/ 793365 w 855716"/>
              <a:gd name="connsiteY3" fmla="*/ 45044 h 189860"/>
              <a:gd name="connsiteX4" fmla="*/ 680754 w 855716"/>
              <a:gd name="connsiteY4" fmla="*/ 76575 h 189860"/>
              <a:gd name="connsiteX5" fmla="*/ 842914 w 855716"/>
              <a:gd name="connsiteY5" fmla="*/ 108106 h 189860"/>
              <a:gd name="connsiteX6" fmla="*/ 275355 w 855716"/>
              <a:gd name="connsiteY6" fmla="*/ 189186 h 189860"/>
              <a:gd name="connsiteX7" fmla="*/ 766338 w 855716"/>
              <a:gd name="connsiteY7" fmla="*/ 139637 h 189860"/>
              <a:gd name="connsiteX8" fmla="*/ 545621 w 855716"/>
              <a:gd name="connsiteY8" fmla="*/ 18018 h 189860"/>
              <a:gd name="connsiteX9" fmla="*/ 405984 w 855716"/>
              <a:gd name="connsiteY9" fmla="*/ 45044 h 189860"/>
              <a:gd name="connsiteX10" fmla="*/ 585 w 855716"/>
              <a:gd name="connsiteY10" fmla="*/ 153151 h 189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5716" h="189860">
                <a:moveTo>
                  <a:pt x="585" y="153151"/>
                </a:moveTo>
                <a:cubicBezTo>
                  <a:pt x="17101" y="147896"/>
                  <a:pt x="439767" y="37537"/>
                  <a:pt x="505081" y="13513"/>
                </a:cubicBezTo>
                <a:cubicBezTo>
                  <a:pt x="570395" y="-10511"/>
                  <a:pt x="344424" y="3754"/>
                  <a:pt x="392471" y="9009"/>
                </a:cubicBezTo>
                <a:cubicBezTo>
                  <a:pt x="440518" y="14264"/>
                  <a:pt x="745318" y="33783"/>
                  <a:pt x="793365" y="45044"/>
                </a:cubicBezTo>
                <a:cubicBezTo>
                  <a:pt x="841412" y="56305"/>
                  <a:pt x="672496" y="66065"/>
                  <a:pt x="680754" y="76575"/>
                </a:cubicBezTo>
                <a:cubicBezTo>
                  <a:pt x="689012" y="87085"/>
                  <a:pt x="910480" y="89338"/>
                  <a:pt x="842914" y="108106"/>
                </a:cubicBezTo>
                <a:cubicBezTo>
                  <a:pt x="775348" y="126874"/>
                  <a:pt x="288118" y="183931"/>
                  <a:pt x="275355" y="189186"/>
                </a:cubicBezTo>
                <a:cubicBezTo>
                  <a:pt x="262592" y="194441"/>
                  <a:pt x="721294" y="168165"/>
                  <a:pt x="766338" y="139637"/>
                </a:cubicBezTo>
                <a:cubicBezTo>
                  <a:pt x="811382" y="111109"/>
                  <a:pt x="605680" y="33783"/>
                  <a:pt x="545621" y="18018"/>
                </a:cubicBezTo>
                <a:cubicBezTo>
                  <a:pt x="485562" y="2252"/>
                  <a:pt x="490067" y="24023"/>
                  <a:pt x="405984" y="45044"/>
                </a:cubicBezTo>
                <a:cubicBezTo>
                  <a:pt x="321901" y="66065"/>
                  <a:pt x="-15931" y="158406"/>
                  <a:pt x="585" y="153151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3C0EF60A-8ECD-D17E-4DC4-01BC3BF831CB}"/>
              </a:ext>
            </a:extLst>
          </p:cNvPr>
          <p:cNvSpPr/>
          <p:nvPr/>
        </p:nvSpPr>
        <p:spPr>
          <a:xfrm>
            <a:off x="3239148" y="3424551"/>
            <a:ext cx="778917" cy="233565"/>
          </a:xfrm>
          <a:custGeom>
            <a:avLst/>
            <a:gdLst>
              <a:gd name="connsiteX0" fmla="*/ 4044 w 778917"/>
              <a:gd name="connsiteY0" fmla="*/ 160978 h 233565"/>
              <a:gd name="connsiteX1" fmla="*/ 386921 w 778917"/>
              <a:gd name="connsiteY1" fmla="*/ 3323 h 233565"/>
              <a:gd name="connsiteX2" fmla="*/ 305841 w 778917"/>
              <a:gd name="connsiteY2" fmla="*/ 52872 h 233565"/>
              <a:gd name="connsiteX3" fmla="*/ 621152 w 778917"/>
              <a:gd name="connsiteY3" fmla="*/ 43863 h 233565"/>
              <a:gd name="connsiteX4" fmla="*/ 778807 w 778917"/>
              <a:gd name="connsiteY4" fmla="*/ 115934 h 233565"/>
              <a:gd name="connsiteX5" fmla="*/ 648178 w 778917"/>
              <a:gd name="connsiteY5" fmla="*/ 133951 h 233565"/>
              <a:gd name="connsiteX6" fmla="*/ 229266 w 778917"/>
              <a:gd name="connsiteY6" fmla="*/ 174491 h 233565"/>
              <a:gd name="connsiteX7" fmla="*/ 98637 w 778917"/>
              <a:gd name="connsiteY7" fmla="*/ 233049 h 233565"/>
              <a:gd name="connsiteX8" fmla="*/ 558089 w 778917"/>
              <a:gd name="connsiteY8" fmla="*/ 138456 h 233565"/>
              <a:gd name="connsiteX9" fmla="*/ 711240 w 778917"/>
              <a:gd name="connsiteY9" fmla="*/ 102420 h 233565"/>
              <a:gd name="connsiteX10" fmla="*/ 477010 w 778917"/>
              <a:gd name="connsiteY10" fmla="*/ 66385 h 233565"/>
              <a:gd name="connsiteX11" fmla="*/ 630160 w 778917"/>
              <a:gd name="connsiteY11" fmla="*/ 57376 h 233565"/>
              <a:gd name="connsiteX12" fmla="*/ 260797 w 778917"/>
              <a:gd name="connsiteY12" fmla="*/ 102420 h 233565"/>
              <a:gd name="connsiteX13" fmla="*/ 341877 w 778917"/>
              <a:gd name="connsiteY13" fmla="*/ 111429 h 233565"/>
              <a:gd name="connsiteX14" fmla="*/ 562594 w 778917"/>
              <a:gd name="connsiteY14" fmla="*/ 106925 h 233565"/>
              <a:gd name="connsiteX15" fmla="*/ 206744 w 778917"/>
              <a:gd name="connsiteY15" fmla="*/ 106925 h 233565"/>
              <a:gd name="connsiteX16" fmla="*/ 4044 w 778917"/>
              <a:gd name="connsiteY16" fmla="*/ 160978 h 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8917" h="233565">
                <a:moveTo>
                  <a:pt x="4044" y="160978"/>
                </a:moveTo>
                <a:cubicBezTo>
                  <a:pt x="34073" y="143711"/>
                  <a:pt x="336622" y="21341"/>
                  <a:pt x="386921" y="3323"/>
                </a:cubicBezTo>
                <a:cubicBezTo>
                  <a:pt x="437220" y="-14695"/>
                  <a:pt x="266803" y="46115"/>
                  <a:pt x="305841" y="52872"/>
                </a:cubicBezTo>
                <a:cubicBezTo>
                  <a:pt x="344879" y="59629"/>
                  <a:pt x="542324" y="33353"/>
                  <a:pt x="621152" y="43863"/>
                </a:cubicBezTo>
                <a:cubicBezTo>
                  <a:pt x="699980" y="54373"/>
                  <a:pt x="774303" y="100919"/>
                  <a:pt x="778807" y="115934"/>
                </a:cubicBezTo>
                <a:cubicBezTo>
                  <a:pt x="783311" y="130949"/>
                  <a:pt x="648178" y="133951"/>
                  <a:pt x="648178" y="133951"/>
                </a:cubicBezTo>
                <a:cubicBezTo>
                  <a:pt x="556588" y="143711"/>
                  <a:pt x="320856" y="157975"/>
                  <a:pt x="229266" y="174491"/>
                </a:cubicBezTo>
                <a:cubicBezTo>
                  <a:pt x="137676" y="191007"/>
                  <a:pt x="43833" y="239055"/>
                  <a:pt x="98637" y="233049"/>
                </a:cubicBezTo>
                <a:cubicBezTo>
                  <a:pt x="153441" y="227043"/>
                  <a:pt x="455989" y="160227"/>
                  <a:pt x="558089" y="138456"/>
                </a:cubicBezTo>
                <a:cubicBezTo>
                  <a:pt x="660190" y="116684"/>
                  <a:pt x="724753" y="114432"/>
                  <a:pt x="711240" y="102420"/>
                </a:cubicBezTo>
                <a:cubicBezTo>
                  <a:pt x="697727" y="90408"/>
                  <a:pt x="490523" y="73892"/>
                  <a:pt x="477010" y="66385"/>
                </a:cubicBezTo>
                <a:cubicBezTo>
                  <a:pt x="463497" y="58878"/>
                  <a:pt x="666196" y="51370"/>
                  <a:pt x="630160" y="57376"/>
                </a:cubicBezTo>
                <a:cubicBezTo>
                  <a:pt x="594125" y="63382"/>
                  <a:pt x="308844" y="93411"/>
                  <a:pt x="260797" y="102420"/>
                </a:cubicBezTo>
                <a:cubicBezTo>
                  <a:pt x="212750" y="111429"/>
                  <a:pt x="341877" y="111429"/>
                  <a:pt x="341877" y="111429"/>
                </a:cubicBezTo>
                <a:lnTo>
                  <a:pt x="562594" y="106925"/>
                </a:lnTo>
                <a:cubicBezTo>
                  <a:pt x="540072" y="106174"/>
                  <a:pt x="295331" y="98667"/>
                  <a:pt x="206744" y="106925"/>
                </a:cubicBezTo>
                <a:cubicBezTo>
                  <a:pt x="118157" y="115183"/>
                  <a:pt x="-25985" y="178245"/>
                  <a:pt x="4044" y="160978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004BDAE1-EBAD-8CCB-DDDC-16B65125A525}"/>
              </a:ext>
            </a:extLst>
          </p:cNvPr>
          <p:cNvSpPr/>
          <p:nvPr/>
        </p:nvSpPr>
        <p:spPr>
          <a:xfrm>
            <a:off x="3127229" y="2002459"/>
            <a:ext cx="1344165" cy="1936670"/>
          </a:xfrm>
          <a:custGeom>
            <a:avLst/>
            <a:gdLst>
              <a:gd name="connsiteX0" fmla="*/ 1344103 w 1344165"/>
              <a:gd name="connsiteY0" fmla="*/ 262569 h 1936670"/>
              <a:gd name="connsiteX1" fmla="*/ 555538 w 1344165"/>
              <a:gd name="connsiteY1" fmla="*/ 388403 h 1936670"/>
              <a:gd name="connsiteX2" fmla="*/ 136088 w 1344165"/>
              <a:gd name="connsiteY2" fmla="*/ 874965 h 1936670"/>
              <a:gd name="connsiteX3" fmla="*/ 203200 w 1344165"/>
              <a:gd name="connsiteY3" fmla="*/ 791075 h 1936670"/>
              <a:gd name="connsiteX4" fmla="*/ 94143 w 1344165"/>
              <a:gd name="connsiteY4" fmla="*/ 1302803 h 1936670"/>
              <a:gd name="connsiteX5" fmla="*/ 43810 w 1344165"/>
              <a:gd name="connsiteY5" fmla="*/ 1931978 h 1936670"/>
              <a:gd name="connsiteX6" fmla="*/ 35421 w 1344165"/>
              <a:gd name="connsiteY6" fmla="*/ 1504139 h 1936670"/>
              <a:gd name="connsiteX7" fmla="*/ 521982 w 1344165"/>
              <a:gd name="connsiteY7" fmla="*/ 44455 h 1936670"/>
              <a:gd name="connsiteX8" fmla="*/ 345813 w 1344165"/>
              <a:gd name="connsiteY8" fmla="*/ 363236 h 1936670"/>
              <a:gd name="connsiteX9" fmla="*/ 597483 w 1344165"/>
              <a:gd name="connsiteY9" fmla="*/ 220624 h 1936670"/>
              <a:gd name="connsiteX10" fmla="*/ 1344103 w 1344165"/>
              <a:gd name="connsiteY10" fmla="*/ 262569 h 193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4165" h="1936670">
                <a:moveTo>
                  <a:pt x="1344103" y="262569"/>
                </a:moveTo>
                <a:cubicBezTo>
                  <a:pt x="1337112" y="290532"/>
                  <a:pt x="756874" y="286337"/>
                  <a:pt x="555538" y="388403"/>
                </a:cubicBezTo>
                <a:cubicBezTo>
                  <a:pt x="354202" y="490469"/>
                  <a:pt x="194811" y="807853"/>
                  <a:pt x="136088" y="874965"/>
                </a:cubicBezTo>
                <a:cubicBezTo>
                  <a:pt x="77365" y="942077"/>
                  <a:pt x="210191" y="719769"/>
                  <a:pt x="203200" y="791075"/>
                </a:cubicBezTo>
                <a:cubicBezTo>
                  <a:pt x="196209" y="862381"/>
                  <a:pt x="120708" y="1112652"/>
                  <a:pt x="94143" y="1302803"/>
                </a:cubicBezTo>
                <a:cubicBezTo>
                  <a:pt x="67578" y="1492954"/>
                  <a:pt x="53597" y="1898422"/>
                  <a:pt x="43810" y="1931978"/>
                </a:cubicBezTo>
                <a:cubicBezTo>
                  <a:pt x="34023" y="1965534"/>
                  <a:pt x="-44274" y="1818726"/>
                  <a:pt x="35421" y="1504139"/>
                </a:cubicBezTo>
                <a:cubicBezTo>
                  <a:pt x="115116" y="1189552"/>
                  <a:pt x="470250" y="234605"/>
                  <a:pt x="521982" y="44455"/>
                </a:cubicBezTo>
                <a:cubicBezTo>
                  <a:pt x="573714" y="-145695"/>
                  <a:pt x="333229" y="333875"/>
                  <a:pt x="345813" y="363236"/>
                </a:cubicBezTo>
                <a:cubicBezTo>
                  <a:pt x="358396" y="392598"/>
                  <a:pt x="426907" y="236004"/>
                  <a:pt x="597483" y="220624"/>
                </a:cubicBezTo>
                <a:cubicBezTo>
                  <a:pt x="768059" y="205244"/>
                  <a:pt x="1351094" y="234606"/>
                  <a:pt x="1344103" y="262569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1B1D0DF6-CAA6-13F8-9A9C-974FD5419520}"/>
              </a:ext>
            </a:extLst>
          </p:cNvPr>
          <p:cNvSpPr/>
          <p:nvPr/>
        </p:nvSpPr>
        <p:spPr>
          <a:xfrm>
            <a:off x="2306614" y="1592514"/>
            <a:ext cx="2220645" cy="2649478"/>
          </a:xfrm>
          <a:custGeom>
            <a:avLst/>
            <a:gdLst>
              <a:gd name="connsiteX0" fmla="*/ 2198274 w 2220645"/>
              <a:gd name="connsiteY0" fmla="*/ 211119 h 2649478"/>
              <a:gd name="connsiteX1" fmla="*/ 788924 w 2220645"/>
              <a:gd name="connsiteY1" fmla="*/ 529901 h 2649478"/>
              <a:gd name="connsiteX2" fmla="*/ 176527 w 2220645"/>
              <a:gd name="connsiteY2" fmla="*/ 1008073 h 2649478"/>
              <a:gd name="connsiteX3" fmla="*/ 361085 w 2220645"/>
              <a:gd name="connsiteY3" fmla="*/ 840293 h 2649478"/>
              <a:gd name="connsiteX4" fmla="*/ 92637 w 2220645"/>
              <a:gd name="connsiteY4" fmla="*/ 1402356 h 2649478"/>
              <a:gd name="connsiteX5" fmla="*/ 126193 w 2220645"/>
              <a:gd name="connsiteY5" fmla="*/ 1695970 h 2649478"/>
              <a:gd name="connsiteX6" fmla="*/ 50692 w 2220645"/>
              <a:gd name="connsiteY6" fmla="*/ 2627148 h 2649478"/>
              <a:gd name="connsiteX7" fmla="*/ 33914 w 2220645"/>
              <a:gd name="connsiteY7" fmla="*/ 2224477 h 2649478"/>
              <a:gd name="connsiteX8" fmla="*/ 520476 w 2220645"/>
              <a:gd name="connsiteY8" fmla="*/ 764792 h 2649478"/>
              <a:gd name="connsiteX9" fmla="*/ 562421 w 2220645"/>
              <a:gd name="connsiteY9" fmla="*/ 739625 h 2649478"/>
              <a:gd name="connsiteX10" fmla="*/ 1384542 w 2220645"/>
              <a:gd name="connsiteY10" fmla="*/ 43339 h 2649478"/>
              <a:gd name="connsiteX11" fmla="*/ 1745269 w 2220645"/>
              <a:gd name="connsiteY11" fmla="*/ 295009 h 2649478"/>
              <a:gd name="connsiteX12" fmla="*/ 1661379 w 2220645"/>
              <a:gd name="connsiteY12" fmla="*/ 1394 h 2649478"/>
              <a:gd name="connsiteX13" fmla="*/ 2198274 w 2220645"/>
              <a:gd name="connsiteY13" fmla="*/ 211119 h 264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20645" h="2649478">
                <a:moveTo>
                  <a:pt x="2198274" y="211119"/>
                </a:moveTo>
                <a:cubicBezTo>
                  <a:pt x="2052865" y="299203"/>
                  <a:pt x="1125882" y="397075"/>
                  <a:pt x="788924" y="529901"/>
                </a:cubicBezTo>
                <a:cubicBezTo>
                  <a:pt x="451966" y="662727"/>
                  <a:pt x="247833" y="956341"/>
                  <a:pt x="176527" y="1008073"/>
                </a:cubicBezTo>
                <a:cubicBezTo>
                  <a:pt x="105221" y="1059805"/>
                  <a:pt x="375067" y="774579"/>
                  <a:pt x="361085" y="840293"/>
                </a:cubicBezTo>
                <a:cubicBezTo>
                  <a:pt x="347103" y="906007"/>
                  <a:pt x="131786" y="1259743"/>
                  <a:pt x="92637" y="1402356"/>
                </a:cubicBezTo>
                <a:cubicBezTo>
                  <a:pt x="53488" y="1544969"/>
                  <a:pt x="133184" y="1491838"/>
                  <a:pt x="126193" y="1695970"/>
                </a:cubicBezTo>
                <a:cubicBezTo>
                  <a:pt x="119202" y="1900102"/>
                  <a:pt x="66072" y="2539064"/>
                  <a:pt x="50692" y="2627148"/>
                </a:cubicBezTo>
                <a:cubicBezTo>
                  <a:pt x="35312" y="2715232"/>
                  <a:pt x="-44383" y="2534870"/>
                  <a:pt x="33914" y="2224477"/>
                </a:cubicBezTo>
                <a:cubicBezTo>
                  <a:pt x="112211" y="1914084"/>
                  <a:pt x="432392" y="1012267"/>
                  <a:pt x="520476" y="764792"/>
                </a:cubicBezTo>
                <a:cubicBezTo>
                  <a:pt x="608560" y="517317"/>
                  <a:pt x="418410" y="859867"/>
                  <a:pt x="562421" y="739625"/>
                </a:cubicBezTo>
                <a:cubicBezTo>
                  <a:pt x="706432" y="619383"/>
                  <a:pt x="1187401" y="117442"/>
                  <a:pt x="1384542" y="43339"/>
                </a:cubicBezTo>
                <a:cubicBezTo>
                  <a:pt x="1581683" y="-30764"/>
                  <a:pt x="1699130" y="302000"/>
                  <a:pt x="1745269" y="295009"/>
                </a:cubicBezTo>
                <a:cubicBezTo>
                  <a:pt x="1791408" y="288018"/>
                  <a:pt x="1587276" y="18172"/>
                  <a:pt x="1661379" y="1394"/>
                </a:cubicBezTo>
                <a:cubicBezTo>
                  <a:pt x="1735482" y="-15384"/>
                  <a:pt x="2343683" y="123035"/>
                  <a:pt x="2198274" y="211119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9D43CE50-DC0A-7BA3-B060-A1A809EA6976}"/>
              </a:ext>
            </a:extLst>
          </p:cNvPr>
          <p:cNvSpPr/>
          <p:nvPr/>
        </p:nvSpPr>
        <p:spPr>
          <a:xfrm>
            <a:off x="3101721" y="2265379"/>
            <a:ext cx="338050" cy="2192381"/>
          </a:xfrm>
          <a:custGeom>
            <a:avLst/>
            <a:gdLst>
              <a:gd name="connsiteX0" fmla="*/ 337765 w 338050"/>
              <a:gd name="connsiteY0" fmla="*/ 8038 h 2192381"/>
              <a:gd name="connsiteX1" fmla="*/ 262264 w 338050"/>
              <a:gd name="connsiteY1" fmla="*/ 528155 h 2192381"/>
              <a:gd name="connsiteX2" fmla="*/ 320987 w 338050"/>
              <a:gd name="connsiteY2" fmla="*/ 922438 h 2192381"/>
              <a:gd name="connsiteX3" fmla="*/ 211930 w 338050"/>
              <a:gd name="connsiteY3" fmla="*/ 1325109 h 2192381"/>
              <a:gd name="connsiteX4" fmla="*/ 262264 w 338050"/>
              <a:gd name="connsiteY4" fmla="*/ 2155619 h 2192381"/>
              <a:gd name="connsiteX5" fmla="*/ 253875 w 338050"/>
              <a:gd name="connsiteY5" fmla="*/ 1887171 h 2192381"/>
              <a:gd name="connsiteX6" fmla="*/ 2206 w 338050"/>
              <a:gd name="connsiteY6" fmla="*/ 486210 h 2192381"/>
              <a:gd name="connsiteX7" fmla="*/ 136429 w 338050"/>
              <a:gd name="connsiteY7" fmla="*/ 612045 h 2192381"/>
              <a:gd name="connsiteX8" fmla="*/ 228708 w 338050"/>
              <a:gd name="connsiteY8" fmla="*/ 49982 h 2192381"/>
              <a:gd name="connsiteX9" fmla="*/ 228708 w 338050"/>
              <a:gd name="connsiteY9" fmla="*/ 200984 h 2192381"/>
              <a:gd name="connsiteX10" fmla="*/ 337765 w 338050"/>
              <a:gd name="connsiteY10" fmla="*/ 8038 h 219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8050" h="2192381">
                <a:moveTo>
                  <a:pt x="337765" y="8038"/>
                </a:moveTo>
                <a:cubicBezTo>
                  <a:pt x="343358" y="62567"/>
                  <a:pt x="265060" y="375755"/>
                  <a:pt x="262264" y="528155"/>
                </a:cubicBezTo>
                <a:cubicBezTo>
                  <a:pt x="259468" y="680555"/>
                  <a:pt x="329376" y="789612"/>
                  <a:pt x="320987" y="922438"/>
                </a:cubicBezTo>
                <a:cubicBezTo>
                  <a:pt x="312598" y="1055264"/>
                  <a:pt x="221717" y="1119579"/>
                  <a:pt x="211930" y="1325109"/>
                </a:cubicBezTo>
                <a:cubicBezTo>
                  <a:pt x="202143" y="1530639"/>
                  <a:pt x="255273" y="2061942"/>
                  <a:pt x="262264" y="2155619"/>
                </a:cubicBezTo>
                <a:cubicBezTo>
                  <a:pt x="269255" y="2249296"/>
                  <a:pt x="297218" y="2165406"/>
                  <a:pt x="253875" y="1887171"/>
                </a:cubicBezTo>
                <a:cubicBezTo>
                  <a:pt x="210532" y="1608936"/>
                  <a:pt x="21780" y="698731"/>
                  <a:pt x="2206" y="486210"/>
                </a:cubicBezTo>
                <a:cubicBezTo>
                  <a:pt x="-17368" y="273689"/>
                  <a:pt x="98679" y="684750"/>
                  <a:pt x="136429" y="612045"/>
                </a:cubicBezTo>
                <a:cubicBezTo>
                  <a:pt x="174179" y="539340"/>
                  <a:pt x="213328" y="118492"/>
                  <a:pt x="228708" y="49982"/>
                </a:cubicBezTo>
                <a:cubicBezTo>
                  <a:pt x="244088" y="-18528"/>
                  <a:pt x="216125" y="207975"/>
                  <a:pt x="228708" y="200984"/>
                </a:cubicBezTo>
                <a:cubicBezTo>
                  <a:pt x="241291" y="193993"/>
                  <a:pt x="332172" y="-46491"/>
                  <a:pt x="337765" y="8038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E4E7CB39-034A-8DDB-A5FF-3F2318D7B4D7}"/>
              </a:ext>
            </a:extLst>
          </p:cNvPr>
          <p:cNvSpPr/>
          <p:nvPr/>
        </p:nvSpPr>
        <p:spPr>
          <a:xfrm>
            <a:off x="2161687" y="2141704"/>
            <a:ext cx="1311418" cy="3097504"/>
          </a:xfrm>
          <a:custGeom>
            <a:avLst/>
            <a:gdLst>
              <a:gd name="connsiteX0" fmla="*/ 1311355 w 1311418"/>
              <a:gd name="connsiteY0" fmla="*/ 39434 h 3097504"/>
              <a:gd name="connsiteX1" fmla="*/ 849961 w 1311418"/>
              <a:gd name="connsiteY1" fmla="*/ 1272615 h 3097504"/>
              <a:gd name="connsiteX2" fmla="*/ 1126797 w 1311418"/>
              <a:gd name="connsiteY2" fmla="*/ 1977290 h 3097504"/>
              <a:gd name="connsiteX3" fmla="*/ 875128 w 1311418"/>
              <a:gd name="connsiteY3" fmla="*/ 2430296 h 3097504"/>
              <a:gd name="connsiteX4" fmla="*/ 2673 w 1311418"/>
              <a:gd name="connsiteY4" fmla="*/ 3093026 h 3097504"/>
              <a:gd name="connsiteX5" fmla="*/ 606680 w 1311418"/>
              <a:gd name="connsiteY5" fmla="*/ 2698744 h 3097504"/>
              <a:gd name="connsiteX6" fmla="*/ 715737 w 1311418"/>
              <a:gd name="connsiteY6" fmla="*/ 2270905 h 3097504"/>
              <a:gd name="connsiteX7" fmla="*/ 556346 w 1311418"/>
              <a:gd name="connsiteY7" fmla="*/ 1004168 h 3097504"/>
              <a:gd name="connsiteX8" fmla="*/ 640236 w 1311418"/>
              <a:gd name="connsiteY8" fmla="*/ 844777 h 3097504"/>
              <a:gd name="connsiteX9" fmla="*/ 858350 w 1311418"/>
              <a:gd name="connsiteY9" fmla="*/ 140102 h 3097504"/>
              <a:gd name="connsiteX10" fmla="*/ 883517 w 1311418"/>
              <a:gd name="connsiteY10" fmla="*/ 291103 h 3097504"/>
              <a:gd name="connsiteX11" fmla="*/ 1311355 w 1311418"/>
              <a:gd name="connsiteY11" fmla="*/ 39434 h 309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1418" h="3097504">
                <a:moveTo>
                  <a:pt x="1311355" y="39434"/>
                </a:moveTo>
                <a:cubicBezTo>
                  <a:pt x="1305762" y="203019"/>
                  <a:pt x="880721" y="949639"/>
                  <a:pt x="849961" y="1272615"/>
                </a:cubicBezTo>
                <a:cubicBezTo>
                  <a:pt x="819201" y="1595591"/>
                  <a:pt x="1122603" y="1784343"/>
                  <a:pt x="1126797" y="1977290"/>
                </a:cubicBezTo>
                <a:cubicBezTo>
                  <a:pt x="1130991" y="2170237"/>
                  <a:pt x="1062482" y="2244340"/>
                  <a:pt x="875128" y="2430296"/>
                </a:cubicBezTo>
                <a:cubicBezTo>
                  <a:pt x="687774" y="2616252"/>
                  <a:pt x="47414" y="3048285"/>
                  <a:pt x="2673" y="3093026"/>
                </a:cubicBezTo>
                <a:cubicBezTo>
                  <a:pt x="-42068" y="3137767"/>
                  <a:pt x="487836" y="2835764"/>
                  <a:pt x="606680" y="2698744"/>
                </a:cubicBezTo>
                <a:cubicBezTo>
                  <a:pt x="725524" y="2561724"/>
                  <a:pt x="724126" y="2553334"/>
                  <a:pt x="715737" y="2270905"/>
                </a:cubicBezTo>
                <a:cubicBezTo>
                  <a:pt x="707348" y="1988476"/>
                  <a:pt x="568930" y="1241856"/>
                  <a:pt x="556346" y="1004168"/>
                </a:cubicBezTo>
                <a:cubicBezTo>
                  <a:pt x="543762" y="766480"/>
                  <a:pt x="589902" y="988788"/>
                  <a:pt x="640236" y="844777"/>
                </a:cubicBezTo>
                <a:cubicBezTo>
                  <a:pt x="690570" y="700766"/>
                  <a:pt x="817803" y="232381"/>
                  <a:pt x="858350" y="140102"/>
                </a:cubicBezTo>
                <a:cubicBezTo>
                  <a:pt x="898897" y="47823"/>
                  <a:pt x="813609" y="309279"/>
                  <a:pt x="883517" y="291103"/>
                </a:cubicBezTo>
                <a:cubicBezTo>
                  <a:pt x="953425" y="272927"/>
                  <a:pt x="1316948" y="-124151"/>
                  <a:pt x="1311355" y="39434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2B842288-6913-2AE9-6B68-A1321C40C84E}"/>
              </a:ext>
            </a:extLst>
          </p:cNvPr>
          <p:cNvSpPr/>
          <p:nvPr/>
        </p:nvSpPr>
        <p:spPr>
          <a:xfrm>
            <a:off x="1312931" y="2057301"/>
            <a:ext cx="2143476" cy="3623394"/>
          </a:xfrm>
          <a:custGeom>
            <a:avLst/>
            <a:gdLst>
              <a:gd name="connsiteX0" fmla="*/ 2143333 w 2143476"/>
              <a:gd name="connsiteY0" fmla="*/ 14780 h 3623394"/>
              <a:gd name="connsiteX1" fmla="*/ 1304434 w 2143476"/>
              <a:gd name="connsiteY1" fmla="*/ 1331851 h 3623394"/>
              <a:gd name="connsiteX2" fmla="*/ 1564493 w 2143476"/>
              <a:gd name="connsiteY2" fmla="*/ 2162361 h 3623394"/>
              <a:gd name="connsiteX3" fmla="*/ 1027597 w 2143476"/>
              <a:gd name="connsiteY3" fmla="*/ 2581811 h 3623394"/>
              <a:gd name="connsiteX4" fmla="*/ 582981 w 2143476"/>
              <a:gd name="connsiteY4" fmla="*/ 3001260 h 3623394"/>
              <a:gd name="connsiteX5" fmla="*/ 1413491 w 2143476"/>
              <a:gd name="connsiteY5" fmla="*/ 3076761 h 3623394"/>
              <a:gd name="connsiteX6" fmla="*/ 624926 w 2143476"/>
              <a:gd name="connsiteY6" fmla="*/ 3261319 h 3623394"/>
              <a:gd name="connsiteX7" fmla="*/ 1488992 w 2143476"/>
              <a:gd name="connsiteY7" fmla="*/ 3194207 h 3623394"/>
              <a:gd name="connsiteX8" fmla="*/ 608148 w 2143476"/>
              <a:gd name="connsiteY8" fmla="*/ 3462655 h 3623394"/>
              <a:gd name="connsiteX9" fmla="*/ 1388324 w 2143476"/>
              <a:gd name="connsiteY9" fmla="*/ 3538156 h 3623394"/>
              <a:gd name="connsiteX10" fmla="*/ 935319 w 2143476"/>
              <a:gd name="connsiteY10" fmla="*/ 3571712 h 3623394"/>
              <a:gd name="connsiteX11" fmla="*/ 4141 w 2143476"/>
              <a:gd name="connsiteY11" fmla="*/ 2783147 h 3623394"/>
              <a:gd name="connsiteX12" fmla="*/ 608148 w 2143476"/>
              <a:gd name="connsiteY12" fmla="*/ 3143873 h 3623394"/>
              <a:gd name="connsiteX13" fmla="*/ 960486 w 2143476"/>
              <a:gd name="connsiteY13" fmla="*/ 2187528 h 3623394"/>
              <a:gd name="connsiteX14" fmla="*/ 926930 w 2143476"/>
              <a:gd name="connsiteY14" fmla="*/ 937569 h 3623394"/>
              <a:gd name="connsiteX15" fmla="*/ 1111487 w 2143476"/>
              <a:gd name="connsiteY15" fmla="*/ 1206016 h 3623394"/>
              <a:gd name="connsiteX16" fmla="*/ 1354768 w 2143476"/>
              <a:gd name="connsiteY16" fmla="*/ 828512 h 3623394"/>
              <a:gd name="connsiteX17" fmla="*/ 1371546 w 2143476"/>
              <a:gd name="connsiteY17" fmla="*/ 635565 h 3623394"/>
              <a:gd name="connsiteX18" fmla="*/ 2143333 w 2143476"/>
              <a:gd name="connsiteY18" fmla="*/ 14780 h 362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43476" h="3623394">
                <a:moveTo>
                  <a:pt x="2143333" y="14780"/>
                </a:moveTo>
                <a:cubicBezTo>
                  <a:pt x="2132148" y="130828"/>
                  <a:pt x="1400907" y="973921"/>
                  <a:pt x="1304434" y="1331851"/>
                </a:cubicBezTo>
                <a:cubicBezTo>
                  <a:pt x="1207961" y="1689781"/>
                  <a:pt x="1610632" y="1954034"/>
                  <a:pt x="1564493" y="2162361"/>
                </a:cubicBezTo>
                <a:cubicBezTo>
                  <a:pt x="1518353" y="2370688"/>
                  <a:pt x="1191182" y="2441995"/>
                  <a:pt x="1027597" y="2581811"/>
                </a:cubicBezTo>
                <a:cubicBezTo>
                  <a:pt x="864012" y="2721627"/>
                  <a:pt x="518665" y="2918768"/>
                  <a:pt x="582981" y="3001260"/>
                </a:cubicBezTo>
                <a:cubicBezTo>
                  <a:pt x="647297" y="3083752"/>
                  <a:pt x="1406500" y="3033418"/>
                  <a:pt x="1413491" y="3076761"/>
                </a:cubicBezTo>
                <a:cubicBezTo>
                  <a:pt x="1420482" y="3120104"/>
                  <a:pt x="612342" y="3241745"/>
                  <a:pt x="624926" y="3261319"/>
                </a:cubicBezTo>
                <a:cubicBezTo>
                  <a:pt x="637509" y="3280893"/>
                  <a:pt x="1491788" y="3160651"/>
                  <a:pt x="1488992" y="3194207"/>
                </a:cubicBezTo>
                <a:cubicBezTo>
                  <a:pt x="1486196" y="3227763"/>
                  <a:pt x="624926" y="3405330"/>
                  <a:pt x="608148" y="3462655"/>
                </a:cubicBezTo>
                <a:cubicBezTo>
                  <a:pt x="591370" y="3519980"/>
                  <a:pt x="1333796" y="3519980"/>
                  <a:pt x="1388324" y="3538156"/>
                </a:cubicBezTo>
                <a:cubicBezTo>
                  <a:pt x="1442852" y="3556332"/>
                  <a:pt x="1166016" y="3697547"/>
                  <a:pt x="935319" y="3571712"/>
                </a:cubicBezTo>
                <a:cubicBezTo>
                  <a:pt x="704622" y="3445877"/>
                  <a:pt x="58669" y="2854453"/>
                  <a:pt x="4141" y="2783147"/>
                </a:cubicBezTo>
                <a:cubicBezTo>
                  <a:pt x="-50387" y="2711841"/>
                  <a:pt x="448757" y="3243143"/>
                  <a:pt x="608148" y="3143873"/>
                </a:cubicBezTo>
                <a:cubicBezTo>
                  <a:pt x="767539" y="3044603"/>
                  <a:pt x="907356" y="2555245"/>
                  <a:pt x="960486" y="2187528"/>
                </a:cubicBezTo>
                <a:cubicBezTo>
                  <a:pt x="1013616" y="1819811"/>
                  <a:pt x="901763" y="1101154"/>
                  <a:pt x="926930" y="937569"/>
                </a:cubicBezTo>
                <a:cubicBezTo>
                  <a:pt x="952097" y="773984"/>
                  <a:pt x="1040181" y="1224192"/>
                  <a:pt x="1111487" y="1206016"/>
                </a:cubicBezTo>
                <a:cubicBezTo>
                  <a:pt x="1182793" y="1187840"/>
                  <a:pt x="1311425" y="923587"/>
                  <a:pt x="1354768" y="828512"/>
                </a:cubicBezTo>
                <a:cubicBezTo>
                  <a:pt x="1398111" y="733437"/>
                  <a:pt x="1233128" y="771187"/>
                  <a:pt x="1371546" y="635565"/>
                </a:cubicBezTo>
                <a:cubicBezTo>
                  <a:pt x="1509964" y="499943"/>
                  <a:pt x="2154518" y="-101268"/>
                  <a:pt x="2143333" y="14780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56A4EAEB-AD2F-47A4-388A-D8D98100D53B}"/>
              </a:ext>
            </a:extLst>
          </p:cNvPr>
          <p:cNvSpPr/>
          <p:nvPr/>
        </p:nvSpPr>
        <p:spPr>
          <a:xfrm>
            <a:off x="2891697" y="3765866"/>
            <a:ext cx="656853" cy="2916669"/>
          </a:xfrm>
          <a:custGeom>
            <a:avLst/>
            <a:gdLst>
              <a:gd name="connsiteX0" fmla="*/ 430343 w 656853"/>
              <a:gd name="connsiteY0" fmla="*/ 76292 h 2916669"/>
              <a:gd name="connsiteX1" fmla="*/ 430343 w 656853"/>
              <a:gd name="connsiteY1" fmla="*/ 135015 h 2916669"/>
              <a:gd name="connsiteX2" fmla="*/ 304509 w 656853"/>
              <a:gd name="connsiteY2" fmla="*/ 973914 h 2916669"/>
              <a:gd name="connsiteX3" fmla="*/ 640068 w 656853"/>
              <a:gd name="connsiteY3" fmla="*/ 2148373 h 2916669"/>
              <a:gd name="connsiteX4" fmla="*/ 421954 w 656853"/>
              <a:gd name="connsiteY4" fmla="*/ 1837980 h 2916669"/>
              <a:gd name="connsiteX5" fmla="*/ 656846 w 656853"/>
              <a:gd name="connsiteY5" fmla="*/ 2634934 h 2916669"/>
              <a:gd name="connsiteX6" fmla="*/ 430343 w 656853"/>
              <a:gd name="connsiteY6" fmla="*/ 2911771 h 2916669"/>
              <a:gd name="connsiteX7" fmla="*/ 497455 w 656853"/>
              <a:gd name="connsiteY7" fmla="*/ 2441987 h 2916669"/>
              <a:gd name="connsiteX8" fmla="*/ 321286 w 656853"/>
              <a:gd name="connsiteY8" fmla="*/ 1947037 h 2916669"/>
              <a:gd name="connsiteX9" fmla="*/ 2505 w 656853"/>
              <a:gd name="connsiteY9" fmla="*/ 336351 h 2916669"/>
              <a:gd name="connsiteX10" fmla="*/ 187063 w 656853"/>
              <a:gd name="connsiteY10" fmla="*/ 881635 h 2916669"/>
              <a:gd name="connsiteX11" fmla="*/ 430343 w 656853"/>
              <a:gd name="connsiteY11" fmla="*/ 76292 h 291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6853" h="2916669">
                <a:moveTo>
                  <a:pt x="430343" y="76292"/>
                </a:moveTo>
                <a:cubicBezTo>
                  <a:pt x="470890" y="-48145"/>
                  <a:pt x="451315" y="-14589"/>
                  <a:pt x="430343" y="135015"/>
                </a:cubicBezTo>
                <a:cubicBezTo>
                  <a:pt x="409371" y="284619"/>
                  <a:pt x="269555" y="638354"/>
                  <a:pt x="304509" y="973914"/>
                </a:cubicBezTo>
                <a:cubicBezTo>
                  <a:pt x="339463" y="1309474"/>
                  <a:pt x="620494" y="2004362"/>
                  <a:pt x="640068" y="2148373"/>
                </a:cubicBezTo>
                <a:cubicBezTo>
                  <a:pt x="659642" y="2292384"/>
                  <a:pt x="419158" y="1756887"/>
                  <a:pt x="421954" y="1837980"/>
                </a:cubicBezTo>
                <a:cubicBezTo>
                  <a:pt x="424750" y="1919073"/>
                  <a:pt x="655448" y="2455969"/>
                  <a:pt x="656846" y="2634934"/>
                </a:cubicBezTo>
                <a:cubicBezTo>
                  <a:pt x="658244" y="2813899"/>
                  <a:pt x="456908" y="2943929"/>
                  <a:pt x="430343" y="2911771"/>
                </a:cubicBezTo>
                <a:cubicBezTo>
                  <a:pt x="403778" y="2879613"/>
                  <a:pt x="515631" y="2602776"/>
                  <a:pt x="497455" y="2441987"/>
                </a:cubicBezTo>
                <a:cubicBezTo>
                  <a:pt x="479279" y="2281198"/>
                  <a:pt x="403778" y="2297976"/>
                  <a:pt x="321286" y="1947037"/>
                </a:cubicBezTo>
                <a:cubicBezTo>
                  <a:pt x="238794" y="1596098"/>
                  <a:pt x="24875" y="513918"/>
                  <a:pt x="2505" y="336351"/>
                </a:cubicBezTo>
                <a:cubicBezTo>
                  <a:pt x="-19866" y="158784"/>
                  <a:pt x="112960" y="919385"/>
                  <a:pt x="187063" y="881635"/>
                </a:cubicBezTo>
                <a:cubicBezTo>
                  <a:pt x="261166" y="843885"/>
                  <a:pt x="389796" y="200729"/>
                  <a:pt x="430343" y="76292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AABEB063-ECB8-AC51-EFEB-65FAE4872F5E}"/>
              </a:ext>
            </a:extLst>
          </p:cNvPr>
          <p:cNvSpPr/>
          <p:nvPr/>
        </p:nvSpPr>
        <p:spPr>
          <a:xfrm>
            <a:off x="1532003" y="4193430"/>
            <a:ext cx="1813444" cy="2521787"/>
          </a:xfrm>
          <a:custGeom>
            <a:avLst/>
            <a:gdLst>
              <a:gd name="connsiteX0" fmla="*/ 1597091 w 1813444"/>
              <a:gd name="connsiteY0" fmla="*/ 1065 h 2521787"/>
              <a:gd name="connsiteX1" fmla="*/ 229685 w 1813444"/>
              <a:gd name="connsiteY1" fmla="*/ 873520 h 2521787"/>
              <a:gd name="connsiteX2" fmla="*/ 858859 w 1813444"/>
              <a:gd name="connsiteY2" fmla="*/ 823187 h 2521787"/>
              <a:gd name="connsiteX3" fmla="*/ 372298 w 1813444"/>
              <a:gd name="connsiteY3" fmla="*/ 1217469 h 2521787"/>
              <a:gd name="connsiteX4" fmla="*/ 3182 w 1813444"/>
              <a:gd name="connsiteY4" fmla="*/ 1150357 h 2521787"/>
              <a:gd name="connsiteX5" fmla="*/ 582023 w 1813444"/>
              <a:gd name="connsiteY5" fmla="*/ 1108412 h 2521787"/>
              <a:gd name="connsiteX6" fmla="*/ 867248 w 1813444"/>
              <a:gd name="connsiteY6" fmla="*/ 1511084 h 2521787"/>
              <a:gd name="connsiteX7" fmla="*/ 590412 w 1813444"/>
              <a:gd name="connsiteY7" fmla="*/ 1360082 h 2521787"/>
              <a:gd name="connsiteX8" fmla="*/ 1211197 w 1813444"/>
              <a:gd name="connsiteY8" fmla="*/ 2131869 h 2521787"/>
              <a:gd name="connsiteX9" fmla="*/ 1253142 w 1813444"/>
              <a:gd name="connsiteY9" fmla="*/ 1670475 h 2521787"/>
              <a:gd name="connsiteX10" fmla="*/ 1311865 w 1813444"/>
              <a:gd name="connsiteY10" fmla="*/ 2349983 h 2521787"/>
              <a:gd name="connsiteX11" fmla="*/ 942749 w 1813444"/>
              <a:gd name="connsiteY11" fmla="*/ 2148647 h 2521787"/>
              <a:gd name="connsiteX12" fmla="*/ 1697758 w 1813444"/>
              <a:gd name="connsiteY12" fmla="*/ 2517763 h 2521787"/>
              <a:gd name="connsiteX13" fmla="*/ 1798426 w 1813444"/>
              <a:gd name="connsiteY13" fmla="*/ 1863421 h 2521787"/>
              <a:gd name="connsiteX14" fmla="*/ 1571924 w 1813444"/>
              <a:gd name="connsiteY14" fmla="*/ 588295 h 2521787"/>
              <a:gd name="connsiteX15" fmla="*/ 1152474 w 1813444"/>
              <a:gd name="connsiteY15" fmla="*/ 1041300 h 2521787"/>
              <a:gd name="connsiteX16" fmla="*/ 1395755 w 1813444"/>
              <a:gd name="connsiteY16" fmla="*/ 328236 h 2521787"/>
              <a:gd name="connsiteX17" fmla="*/ 573634 w 1813444"/>
              <a:gd name="connsiteY17" fmla="*/ 1074856 h 2521787"/>
              <a:gd name="connsiteX18" fmla="*/ 1597091 w 1813444"/>
              <a:gd name="connsiteY18" fmla="*/ 1065 h 252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13444" h="2521787">
                <a:moveTo>
                  <a:pt x="1597091" y="1065"/>
                </a:moveTo>
                <a:cubicBezTo>
                  <a:pt x="1539766" y="-32491"/>
                  <a:pt x="352723" y="736500"/>
                  <a:pt x="229685" y="873520"/>
                </a:cubicBezTo>
                <a:cubicBezTo>
                  <a:pt x="106647" y="1010540"/>
                  <a:pt x="835090" y="765862"/>
                  <a:pt x="858859" y="823187"/>
                </a:cubicBezTo>
                <a:cubicBezTo>
                  <a:pt x="882628" y="880512"/>
                  <a:pt x="514911" y="1162941"/>
                  <a:pt x="372298" y="1217469"/>
                </a:cubicBezTo>
                <a:cubicBezTo>
                  <a:pt x="229685" y="1271997"/>
                  <a:pt x="-31772" y="1168533"/>
                  <a:pt x="3182" y="1150357"/>
                </a:cubicBezTo>
                <a:cubicBezTo>
                  <a:pt x="38136" y="1132181"/>
                  <a:pt x="438012" y="1048291"/>
                  <a:pt x="582023" y="1108412"/>
                </a:cubicBezTo>
                <a:cubicBezTo>
                  <a:pt x="726034" y="1168533"/>
                  <a:pt x="865850" y="1469139"/>
                  <a:pt x="867248" y="1511084"/>
                </a:cubicBezTo>
                <a:cubicBezTo>
                  <a:pt x="868646" y="1553029"/>
                  <a:pt x="533087" y="1256618"/>
                  <a:pt x="590412" y="1360082"/>
                </a:cubicBezTo>
                <a:cubicBezTo>
                  <a:pt x="647737" y="1463546"/>
                  <a:pt x="1100742" y="2080137"/>
                  <a:pt x="1211197" y="2131869"/>
                </a:cubicBezTo>
                <a:cubicBezTo>
                  <a:pt x="1321652" y="2183601"/>
                  <a:pt x="1236364" y="1634123"/>
                  <a:pt x="1253142" y="1670475"/>
                </a:cubicBezTo>
                <a:cubicBezTo>
                  <a:pt x="1269920" y="1706827"/>
                  <a:pt x="1363597" y="2270288"/>
                  <a:pt x="1311865" y="2349983"/>
                </a:cubicBezTo>
                <a:cubicBezTo>
                  <a:pt x="1260133" y="2429678"/>
                  <a:pt x="878433" y="2120684"/>
                  <a:pt x="942749" y="2148647"/>
                </a:cubicBezTo>
                <a:cubicBezTo>
                  <a:pt x="1007064" y="2176610"/>
                  <a:pt x="1555145" y="2565301"/>
                  <a:pt x="1697758" y="2517763"/>
                </a:cubicBezTo>
                <a:cubicBezTo>
                  <a:pt x="1840371" y="2470225"/>
                  <a:pt x="1819398" y="2184999"/>
                  <a:pt x="1798426" y="1863421"/>
                </a:cubicBezTo>
                <a:cubicBezTo>
                  <a:pt x="1777454" y="1541843"/>
                  <a:pt x="1679583" y="725315"/>
                  <a:pt x="1571924" y="588295"/>
                </a:cubicBezTo>
                <a:cubicBezTo>
                  <a:pt x="1464265" y="451275"/>
                  <a:pt x="1181835" y="1084643"/>
                  <a:pt x="1152474" y="1041300"/>
                </a:cubicBezTo>
                <a:cubicBezTo>
                  <a:pt x="1123112" y="997957"/>
                  <a:pt x="1492228" y="322643"/>
                  <a:pt x="1395755" y="328236"/>
                </a:cubicBezTo>
                <a:cubicBezTo>
                  <a:pt x="1299282" y="333829"/>
                  <a:pt x="542874" y="1125190"/>
                  <a:pt x="573634" y="1074856"/>
                </a:cubicBezTo>
                <a:cubicBezTo>
                  <a:pt x="604394" y="1024522"/>
                  <a:pt x="1654416" y="34621"/>
                  <a:pt x="1597091" y="1065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87E58C72-ADC0-9B95-405D-42D7AA8B90A8}"/>
              </a:ext>
            </a:extLst>
          </p:cNvPr>
          <p:cNvSpPr/>
          <p:nvPr/>
        </p:nvSpPr>
        <p:spPr>
          <a:xfrm>
            <a:off x="3103460" y="1946228"/>
            <a:ext cx="1846616" cy="864730"/>
          </a:xfrm>
          <a:custGeom>
            <a:avLst/>
            <a:gdLst>
              <a:gd name="connsiteX0" fmla="*/ 1846045 w 1846616"/>
              <a:gd name="connsiteY0" fmla="*/ 461412 h 864730"/>
              <a:gd name="connsiteX1" fmla="*/ 965201 w 1846616"/>
              <a:gd name="connsiteY1" fmla="*/ 352355 h 864730"/>
              <a:gd name="connsiteX2" fmla="*/ 25634 w 1846616"/>
              <a:gd name="connsiteY2" fmla="*/ 864084 h 864730"/>
              <a:gd name="connsiteX3" fmla="*/ 763865 w 1846616"/>
              <a:gd name="connsiteY3" fmla="*/ 461412 h 864730"/>
              <a:gd name="connsiteX4" fmla="*/ 218580 w 1846616"/>
              <a:gd name="connsiteY4" fmla="*/ 562080 h 864730"/>
              <a:gd name="connsiteX5" fmla="*/ 713531 w 1846616"/>
              <a:gd name="connsiteY5" fmla="*/ 167798 h 864730"/>
              <a:gd name="connsiteX6" fmla="*/ 467 w 1846616"/>
              <a:gd name="connsiteY6" fmla="*/ 343966 h 864730"/>
              <a:gd name="connsiteX7" fmla="*/ 621252 w 1846616"/>
              <a:gd name="connsiteY7" fmla="*/ 18 h 864730"/>
              <a:gd name="connsiteX8" fmla="*/ 1611153 w 1846616"/>
              <a:gd name="connsiteY8" fmla="*/ 360744 h 864730"/>
              <a:gd name="connsiteX9" fmla="*/ 1107813 w 1846616"/>
              <a:gd name="connsiteY9" fmla="*/ 159409 h 864730"/>
              <a:gd name="connsiteX10" fmla="*/ 1846045 w 1846616"/>
              <a:gd name="connsiteY10" fmla="*/ 461412 h 86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6616" h="864730">
                <a:moveTo>
                  <a:pt x="1846045" y="461412"/>
                </a:moveTo>
                <a:cubicBezTo>
                  <a:pt x="1822276" y="493570"/>
                  <a:pt x="1268603" y="285243"/>
                  <a:pt x="965201" y="352355"/>
                </a:cubicBezTo>
                <a:cubicBezTo>
                  <a:pt x="661799" y="419467"/>
                  <a:pt x="25634" y="864084"/>
                  <a:pt x="25634" y="864084"/>
                </a:cubicBezTo>
                <a:cubicBezTo>
                  <a:pt x="-7922" y="882260"/>
                  <a:pt x="731707" y="511746"/>
                  <a:pt x="763865" y="461412"/>
                </a:cubicBezTo>
                <a:cubicBezTo>
                  <a:pt x="796023" y="411078"/>
                  <a:pt x="226969" y="611016"/>
                  <a:pt x="218580" y="562080"/>
                </a:cubicBezTo>
                <a:cubicBezTo>
                  <a:pt x="210191" y="513144"/>
                  <a:pt x="749883" y="204150"/>
                  <a:pt x="713531" y="167798"/>
                </a:cubicBezTo>
                <a:cubicBezTo>
                  <a:pt x="677179" y="131446"/>
                  <a:pt x="15847" y="371929"/>
                  <a:pt x="467" y="343966"/>
                </a:cubicBezTo>
                <a:cubicBezTo>
                  <a:pt x="-14913" y="316003"/>
                  <a:pt x="352804" y="-2778"/>
                  <a:pt x="621252" y="18"/>
                </a:cubicBezTo>
                <a:cubicBezTo>
                  <a:pt x="889700" y="2814"/>
                  <a:pt x="1530059" y="334179"/>
                  <a:pt x="1611153" y="360744"/>
                </a:cubicBezTo>
                <a:cubicBezTo>
                  <a:pt x="1692246" y="387309"/>
                  <a:pt x="1071461" y="139835"/>
                  <a:pt x="1107813" y="159409"/>
                </a:cubicBezTo>
                <a:cubicBezTo>
                  <a:pt x="1144165" y="178983"/>
                  <a:pt x="1869814" y="429254"/>
                  <a:pt x="1846045" y="461412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E67F4A44-8A66-97DC-19C6-FF5590062508}"/>
              </a:ext>
            </a:extLst>
          </p:cNvPr>
          <p:cNvSpPr/>
          <p:nvPr/>
        </p:nvSpPr>
        <p:spPr>
          <a:xfrm>
            <a:off x="3741389" y="1609049"/>
            <a:ext cx="2157740" cy="2564653"/>
          </a:xfrm>
          <a:custGeom>
            <a:avLst/>
            <a:gdLst>
              <a:gd name="connsiteX0" fmla="*/ 101 w 2157740"/>
              <a:gd name="connsiteY0" fmla="*/ 236529 h 2564653"/>
              <a:gd name="connsiteX1" fmla="*/ 729943 w 2157740"/>
              <a:gd name="connsiteY1" fmla="*/ 1637 h 2564653"/>
              <a:gd name="connsiteX2" fmla="*/ 1350728 w 2157740"/>
              <a:gd name="connsiteY2" fmla="*/ 144250 h 2564653"/>
              <a:gd name="connsiteX3" fmla="*/ 2147683 w 2157740"/>
              <a:gd name="connsiteY3" fmla="*/ 370753 h 2564653"/>
              <a:gd name="connsiteX4" fmla="*/ 1493341 w 2157740"/>
              <a:gd name="connsiteY4" fmla="*/ 320419 h 2564653"/>
              <a:gd name="connsiteX5" fmla="*/ 1912791 w 2157740"/>
              <a:gd name="connsiteY5" fmla="*/ 647590 h 2564653"/>
              <a:gd name="connsiteX6" fmla="*/ 1837290 w 2157740"/>
              <a:gd name="connsiteY6" fmla="*/ 605645 h 2564653"/>
              <a:gd name="connsiteX7" fmla="*/ 2156072 w 2157740"/>
              <a:gd name="connsiteY7" fmla="*/ 1310320 h 2564653"/>
              <a:gd name="connsiteX8" fmla="*/ 1963125 w 2157740"/>
              <a:gd name="connsiteY8" fmla="*/ 2107274 h 2564653"/>
              <a:gd name="connsiteX9" fmla="*/ 1971514 w 2157740"/>
              <a:gd name="connsiteY9" fmla="*/ 2560279 h 2564653"/>
              <a:gd name="connsiteX10" fmla="*/ 1828901 w 2157740"/>
              <a:gd name="connsiteY10" fmla="*/ 1847215 h 2564653"/>
              <a:gd name="connsiteX11" fmla="*/ 1191338 w 2157740"/>
              <a:gd name="connsiteY11" fmla="*/ 781813 h 2564653"/>
              <a:gd name="connsiteX12" fmla="*/ 1082281 w 2157740"/>
              <a:gd name="connsiteY12" fmla="*/ 672757 h 2564653"/>
              <a:gd name="connsiteX13" fmla="*/ 1350728 w 2157740"/>
              <a:gd name="connsiteY13" fmla="*/ 823758 h 2564653"/>
              <a:gd name="connsiteX14" fmla="*/ 1392673 w 2157740"/>
              <a:gd name="connsiteY14" fmla="*/ 806980 h 2564653"/>
              <a:gd name="connsiteX15" fmla="*/ 713165 w 2157740"/>
              <a:gd name="connsiteY15" fmla="*/ 672757 h 2564653"/>
              <a:gd name="connsiteX16" fmla="*/ 1031947 w 2157740"/>
              <a:gd name="connsiteY16" fmla="*/ 530144 h 2564653"/>
              <a:gd name="connsiteX17" fmla="*/ 998391 w 2157740"/>
              <a:gd name="connsiteY17" fmla="*/ 379142 h 2564653"/>
              <a:gd name="connsiteX18" fmla="*/ 369217 w 2157740"/>
              <a:gd name="connsiteY18" fmla="*/ 303641 h 2564653"/>
              <a:gd name="connsiteX19" fmla="*/ 780277 w 2157740"/>
              <a:gd name="connsiteY19" fmla="*/ 244918 h 2564653"/>
              <a:gd name="connsiteX20" fmla="*/ 101 w 2157740"/>
              <a:gd name="connsiteY20" fmla="*/ 236529 h 256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57740" h="2564653">
                <a:moveTo>
                  <a:pt x="101" y="236529"/>
                </a:moveTo>
                <a:cubicBezTo>
                  <a:pt x="-8288" y="195982"/>
                  <a:pt x="504839" y="17017"/>
                  <a:pt x="729943" y="1637"/>
                </a:cubicBezTo>
                <a:cubicBezTo>
                  <a:pt x="955047" y="-13743"/>
                  <a:pt x="1114438" y="82731"/>
                  <a:pt x="1350728" y="144250"/>
                </a:cubicBezTo>
                <a:cubicBezTo>
                  <a:pt x="1587018" y="205769"/>
                  <a:pt x="2123914" y="341392"/>
                  <a:pt x="2147683" y="370753"/>
                </a:cubicBezTo>
                <a:cubicBezTo>
                  <a:pt x="2171452" y="400115"/>
                  <a:pt x="1532490" y="274280"/>
                  <a:pt x="1493341" y="320419"/>
                </a:cubicBezTo>
                <a:cubicBezTo>
                  <a:pt x="1454192" y="366558"/>
                  <a:pt x="1855466" y="600052"/>
                  <a:pt x="1912791" y="647590"/>
                </a:cubicBezTo>
                <a:cubicBezTo>
                  <a:pt x="1970116" y="695128"/>
                  <a:pt x="1796743" y="495190"/>
                  <a:pt x="1837290" y="605645"/>
                </a:cubicBezTo>
                <a:cubicBezTo>
                  <a:pt x="1877837" y="716100"/>
                  <a:pt x="2135100" y="1060049"/>
                  <a:pt x="2156072" y="1310320"/>
                </a:cubicBezTo>
                <a:cubicBezTo>
                  <a:pt x="2177045" y="1560592"/>
                  <a:pt x="1993885" y="1898948"/>
                  <a:pt x="1963125" y="2107274"/>
                </a:cubicBezTo>
                <a:cubicBezTo>
                  <a:pt x="1932365" y="2315600"/>
                  <a:pt x="1993885" y="2603622"/>
                  <a:pt x="1971514" y="2560279"/>
                </a:cubicBezTo>
                <a:cubicBezTo>
                  <a:pt x="1949143" y="2516936"/>
                  <a:pt x="1958930" y="2143626"/>
                  <a:pt x="1828901" y="1847215"/>
                </a:cubicBezTo>
                <a:cubicBezTo>
                  <a:pt x="1698872" y="1550804"/>
                  <a:pt x="1315775" y="977556"/>
                  <a:pt x="1191338" y="781813"/>
                </a:cubicBezTo>
                <a:cubicBezTo>
                  <a:pt x="1066901" y="586070"/>
                  <a:pt x="1055716" y="665766"/>
                  <a:pt x="1082281" y="672757"/>
                </a:cubicBezTo>
                <a:cubicBezTo>
                  <a:pt x="1108846" y="679748"/>
                  <a:pt x="1298996" y="801388"/>
                  <a:pt x="1350728" y="823758"/>
                </a:cubicBezTo>
                <a:cubicBezTo>
                  <a:pt x="1402460" y="846128"/>
                  <a:pt x="1498934" y="832147"/>
                  <a:pt x="1392673" y="806980"/>
                </a:cubicBezTo>
                <a:cubicBezTo>
                  <a:pt x="1286413" y="781813"/>
                  <a:pt x="773286" y="718896"/>
                  <a:pt x="713165" y="672757"/>
                </a:cubicBezTo>
                <a:cubicBezTo>
                  <a:pt x="653044" y="626618"/>
                  <a:pt x="984409" y="579080"/>
                  <a:pt x="1031947" y="530144"/>
                </a:cubicBezTo>
                <a:cubicBezTo>
                  <a:pt x="1079485" y="481208"/>
                  <a:pt x="1108846" y="416892"/>
                  <a:pt x="998391" y="379142"/>
                </a:cubicBezTo>
                <a:cubicBezTo>
                  <a:pt x="887936" y="341392"/>
                  <a:pt x="405569" y="326012"/>
                  <a:pt x="369217" y="303641"/>
                </a:cubicBezTo>
                <a:cubicBezTo>
                  <a:pt x="332865" y="281270"/>
                  <a:pt x="840398" y="253307"/>
                  <a:pt x="780277" y="244918"/>
                </a:cubicBezTo>
                <a:cubicBezTo>
                  <a:pt x="720156" y="236529"/>
                  <a:pt x="8490" y="277076"/>
                  <a:pt x="101" y="236529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C365E0CC-0A3A-AE60-AEA9-D3AD624B976C}"/>
              </a:ext>
            </a:extLst>
          </p:cNvPr>
          <p:cNvSpPr/>
          <p:nvPr/>
        </p:nvSpPr>
        <p:spPr>
          <a:xfrm>
            <a:off x="4898671" y="2186891"/>
            <a:ext cx="1116689" cy="2847802"/>
          </a:xfrm>
          <a:custGeom>
            <a:avLst/>
            <a:gdLst>
              <a:gd name="connsiteX0" fmla="*/ 500 w 1116689"/>
              <a:gd name="connsiteY0" fmla="*/ 2636 h 2847802"/>
              <a:gd name="connsiteX1" fmla="*/ 520617 w 1116689"/>
              <a:gd name="connsiteY1" fmla="*/ 975759 h 2847802"/>
              <a:gd name="connsiteX2" fmla="*/ 763898 w 1116689"/>
              <a:gd name="connsiteY2" fmla="*/ 1722379 h 2847802"/>
              <a:gd name="connsiteX3" fmla="*/ 789065 w 1116689"/>
              <a:gd name="connsiteY3" fmla="*/ 1470709 h 2847802"/>
              <a:gd name="connsiteX4" fmla="*/ 629674 w 1116689"/>
              <a:gd name="connsiteY4" fmla="*/ 2015993 h 2847802"/>
              <a:gd name="connsiteX5" fmla="*/ 931678 w 1116689"/>
              <a:gd name="connsiteY5" fmla="*/ 2519333 h 2847802"/>
              <a:gd name="connsiteX6" fmla="*/ 982012 w 1116689"/>
              <a:gd name="connsiteY6" fmla="*/ 2468999 h 2847802"/>
              <a:gd name="connsiteX7" fmla="*/ 772287 w 1116689"/>
              <a:gd name="connsiteY7" fmla="*/ 2846503 h 2847802"/>
              <a:gd name="connsiteX8" fmla="*/ 1074290 w 1116689"/>
              <a:gd name="connsiteY8" fmla="*/ 2317997 h 2847802"/>
              <a:gd name="connsiteX9" fmla="*/ 1007179 w 1116689"/>
              <a:gd name="connsiteY9" fmla="*/ 2359942 h 2847802"/>
              <a:gd name="connsiteX10" fmla="*/ 1116235 w 1116689"/>
              <a:gd name="connsiteY10" fmla="*/ 1185483 h 2847802"/>
              <a:gd name="connsiteX11" fmla="*/ 956845 w 1116689"/>
              <a:gd name="connsiteY11" fmla="*/ 1529432 h 2847802"/>
              <a:gd name="connsiteX12" fmla="*/ 822621 w 1116689"/>
              <a:gd name="connsiteY12" fmla="*/ 958981 h 2847802"/>
              <a:gd name="connsiteX13" fmla="*/ 495450 w 1116689"/>
              <a:gd name="connsiteY13" fmla="*/ 237527 h 2847802"/>
              <a:gd name="connsiteX14" fmla="*/ 621285 w 1116689"/>
              <a:gd name="connsiteY14" fmla="*/ 673755 h 2847802"/>
              <a:gd name="connsiteX15" fmla="*/ 500 w 1116689"/>
              <a:gd name="connsiteY15" fmla="*/ 2636 h 2847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16689" h="2847802">
                <a:moveTo>
                  <a:pt x="500" y="2636"/>
                </a:moveTo>
                <a:cubicBezTo>
                  <a:pt x="-16278" y="52970"/>
                  <a:pt x="393384" y="689135"/>
                  <a:pt x="520617" y="975759"/>
                </a:cubicBezTo>
                <a:cubicBezTo>
                  <a:pt x="647850" y="1262383"/>
                  <a:pt x="719157" y="1639887"/>
                  <a:pt x="763898" y="1722379"/>
                </a:cubicBezTo>
                <a:cubicBezTo>
                  <a:pt x="808639" y="1804871"/>
                  <a:pt x="811436" y="1421773"/>
                  <a:pt x="789065" y="1470709"/>
                </a:cubicBezTo>
                <a:cubicBezTo>
                  <a:pt x="766694" y="1519645"/>
                  <a:pt x="605905" y="1841222"/>
                  <a:pt x="629674" y="2015993"/>
                </a:cubicBezTo>
                <a:cubicBezTo>
                  <a:pt x="653443" y="2190764"/>
                  <a:pt x="872955" y="2443832"/>
                  <a:pt x="931678" y="2519333"/>
                </a:cubicBezTo>
                <a:cubicBezTo>
                  <a:pt x="990401" y="2594834"/>
                  <a:pt x="1008577" y="2414471"/>
                  <a:pt x="982012" y="2468999"/>
                </a:cubicBezTo>
                <a:cubicBezTo>
                  <a:pt x="955447" y="2523527"/>
                  <a:pt x="756907" y="2871670"/>
                  <a:pt x="772287" y="2846503"/>
                </a:cubicBezTo>
                <a:cubicBezTo>
                  <a:pt x="787667" y="2821336"/>
                  <a:pt x="1035141" y="2399091"/>
                  <a:pt x="1074290" y="2317997"/>
                </a:cubicBezTo>
                <a:cubicBezTo>
                  <a:pt x="1113439" y="2236904"/>
                  <a:pt x="1000188" y="2548694"/>
                  <a:pt x="1007179" y="2359942"/>
                </a:cubicBezTo>
                <a:cubicBezTo>
                  <a:pt x="1014170" y="2171190"/>
                  <a:pt x="1124624" y="1323901"/>
                  <a:pt x="1116235" y="1185483"/>
                </a:cubicBezTo>
                <a:cubicBezTo>
                  <a:pt x="1107846" y="1047065"/>
                  <a:pt x="1005780" y="1567182"/>
                  <a:pt x="956845" y="1529432"/>
                </a:cubicBezTo>
                <a:cubicBezTo>
                  <a:pt x="907910" y="1491682"/>
                  <a:pt x="899520" y="1174298"/>
                  <a:pt x="822621" y="958981"/>
                </a:cubicBezTo>
                <a:cubicBezTo>
                  <a:pt x="745722" y="743664"/>
                  <a:pt x="529006" y="285065"/>
                  <a:pt x="495450" y="237527"/>
                </a:cubicBezTo>
                <a:cubicBezTo>
                  <a:pt x="461894" y="189989"/>
                  <a:pt x="700980" y="708709"/>
                  <a:pt x="621285" y="673755"/>
                </a:cubicBezTo>
                <a:cubicBezTo>
                  <a:pt x="541590" y="638801"/>
                  <a:pt x="17278" y="-47698"/>
                  <a:pt x="500" y="2636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4DA14128-FF40-518C-29A5-7DE5090B8343}"/>
              </a:ext>
            </a:extLst>
          </p:cNvPr>
          <p:cNvSpPr/>
          <p:nvPr/>
        </p:nvSpPr>
        <p:spPr>
          <a:xfrm>
            <a:off x="5668039" y="3190418"/>
            <a:ext cx="1090955" cy="2776781"/>
          </a:xfrm>
          <a:custGeom>
            <a:avLst/>
            <a:gdLst>
              <a:gd name="connsiteX0" fmla="*/ 229422 w 1090955"/>
              <a:gd name="connsiteY0" fmla="*/ 39343 h 2776781"/>
              <a:gd name="connsiteX1" fmla="*/ 254589 w 1090955"/>
              <a:gd name="connsiteY1" fmla="*/ 89677 h 2776781"/>
              <a:gd name="connsiteX2" fmla="*/ 799873 w 1090955"/>
              <a:gd name="connsiteY2" fmla="*/ 1104745 h 2776781"/>
              <a:gd name="connsiteX3" fmla="*/ 699205 w 1090955"/>
              <a:gd name="connsiteY3" fmla="*/ 685296 h 2776781"/>
              <a:gd name="connsiteX4" fmla="*/ 1085099 w 1090955"/>
              <a:gd name="connsiteY4" fmla="*/ 1440305 h 2776781"/>
              <a:gd name="connsiteX5" fmla="*/ 934097 w 1090955"/>
              <a:gd name="connsiteY5" fmla="*/ 2237259 h 2776781"/>
              <a:gd name="connsiteX6" fmla="*/ 959264 w 1090955"/>
              <a:gd name="connsiteY6" fmla="*/ 1910088 h 2776781"/>
              <a:gd name="connsiteX7" fmla="*/ 707594 w 1090955"/>
              <a:gd name="connsiteY7" fmla="*/ 853076 h 2776781"/>
              <a:gd name="connsiteX8" fmla="*/ 908930 w 1090955"/>
              <a:gd name="connsiteY8" fmla="*/ 1306081 h 2776781"/>
              <a:gd name="connsiteX9" fmla="*/ 271367 w 1090955"/>
              <a:gd name="connsiteY9" fmla="*/ 282624 h 2776781"/>
              <a:gd name="connsiteX10" fmla="*/ 531425 w 1090955"/>
              <a:gd name="connsiteY10" fmla="*/ 861465 h 2776781"/>
              <a:gd name="connsiteX11" fmla="*/ 632093 w 1090955"/>
              <a:gd name="connsiteY11" fmla="*/ 1616474 h 2776781"/>
              <a:gd name="connsiteX12" fmla="*/ 632093 w 1090955"/>
              <a:gd name="connsiteY12" fmla="*/ 2388261 h 2776781"/>
              <a:gd name="connsiteX13" fmla="*/ 2919 w 1090955"/>
              <a:gd name="connsiteY13" fmla="*/ 2774154 h 2776781"/>
              <a:gd name="connsiteX14" fmla="*/ 397201 w 1090955"/>
              <a:gd name="connsiteY14" fmla="*/ 2212092 h 2776781"/>
              <a:gd name="connsiteX15" fmla="*/ 405590 w 1090955"/>
              <a:gd name="connsiteY15" fmla="*/ 1255747 h 2776781"/>
              <a:gd name="connsiteX16" fmla="*/ 439146 w 1090955"/>
              <a:gd name="connsiteY16" fmla="*/ 769186 h 2776781"/>
              <a:gd name="connsiteX17" fmla="*/ 472702 w 1090955"/>
              <a:gd name="connsiteY17" fmla="*/ 760797 h 2776781"/>
              <a:gd name="connsiteX18" fmla="*/ 229422 w 1090955"/>
              <a:gd name="connsiteY18" fmla="*/ 39343 h 277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0955" h="2776781">
                <a:moveTo>
                  <a:pt x="229422" y="39343"/>
                </a:moveTo>
                <a:cubicBezTo>
                  <a:pt x="193070" y="-72510"/>
                  <a:pt x="254589" y="89677"/>
                  <a:pt x="254589" y="89677"/>
                </a:cubicBezTo>
                <a:cubicBezTo>
                  <a:pt x="349664" y="267244"/>
                  <a:pt x="725770" y="1005475"/>
                  <a:pt x="799873" y="1104745"/>
                </a:cubicBezTo>
                <a:cubicBezTo>
                  <a:pt x="873976" y="1204015"/>
                  <a:pt x="651667" y="629369"/>
                  <a:pt x="699205" y="685296"/>
                </a:cubicBezTo>
                <a:cubicBezTo>
                  <a:pt x="746743" y="741223"/>
                  <a:pt x="1045950" y="1181645"/>
                  <a:pt x="1085099" y="1440305"/>
                </a:cubicBezTo>
                <a:cubicBezTo>
                  <a:pt x="1124248" y="1698965"/>
                  <a:pt x="955069" y="2158962"/>
                  <a:pt x="934097" y="2237259"/>
                </a:cubicBezTo>
                <a:cubicBezTo>
                  <a:pt x="913125" y="2315556"/>
                  <a:pt x="997014" y="2140785"/>
                  <a:pt x="959264" y="1910088"/>
                </a:cubicBezTo>
                <a:cubicBezTo>
                  <a:pt x="921514" y="1679391"/>
                  <a:pt x="715983" y="953744"/>
                  <a:pt x="707594" y="853076"/>
                </a:cubicBezTo>
                <a:cubicBezTo>
                  <a:pt x="699205" y="752408"/>
                  <a:pt x="981634" y="1401156"/>
                  <a:pt x="908930" y="1306081"/>
                </a:cubicBezTo>
                <a:cubicBezTo>
                  <a:pt x="836226" y="1211006"/>
                  <a:pt x="334284" y="356727"/>
                  <a:pt x="271367" y="282624"/>
                </a:cubicBezTo>
                <a:cubicBezTo>
                  <a:pt x="208450" y="208521"/>
                  <a:pt x="471304" y="639157"/>
                  <a:pt x="531425" y="861465"/>
                </a:cubicBezTo>
                <a:cubicBezTo>
                  <a:pt x="591546" y="1083773"/>
                  <a:pt x="615315" y="1362008"/>
                  <a:pt x="632093" y="1616474"/>
                </a:cubicBezTo>
                <a:cubicBezTo>
                  <a:pt x="648871" y="1870940"/>
                  <a:pt x="736955" y="2195314"/>
                  <a:pt x="632093" y="2388261"/>
                </a:cubicBezTo>
                <a:cubicBezTo>
                  <a:pt x="527231" y="2581208"/>
                  <a:pt x="42068" y="2803515"/>
                  <a:pt x="2919" y="2774154"/>
                </a:cubicBezTo>
                <a:cubicBezTo>
                  <a:pt x="-36230" y="2744793"/>
                  <a:pt x="330089" y="2465160"/>
                  <a:pt x="397201" y="2212092"/>
                </a:cubicBezTo>
                <a:cubicBezTo>
                  <a:pt x="464313" y="1959024"/>
                  <a:pt x="398599" y="1496231"/>
                  <a:pt x="405590" y="1255747"/>
                </a:cubicBezTo>
                <a:cubicBezTo>
                  <a:pt x="412581" y="1015263"/>
                  <a:pt x="427961" y="851678"/>
                  <a:pt x="439146" y="769186"/>
                </a:cubicBezTo>
                <a:cubicBezTo>
                  <a:pt x="450331" y="686694"/>
                  <a:pt x="507656" y="885234"/>
                  <a:pt x="472702" y="760797"/>
                </a:cubicBezTo>
                <a:cubicBezTo>
                  <a:pt x="437748" y="636360"/>
                  <a:pt x="265774" y="151196"/>
                  <a:pt x="229422" y="39343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C136D952-4C9D-491F-0AE0-48B1B49A3C99}"/>
              </a:ext>
            </a:extLst>
          </p:cNvPr>
          <p:cNvSpPr/>
          <p:nvPr/>
        </p:nvSpPr>
        <p:spPr>
          <a:xfrm>
            <a:off x="5350526" y="3176531"/>
            <a:ext cx="1202087" cy="2926363"/>
          </a:xfrm>
          <a:custGeom>
            <a:avLst/>
            <a:gdLst>
              <a:gd name="connsiteX0" fmla="*/ 362377 w 1202087"/>
              <a:gd name="connsiteY0" fmla="*/ 78397 h 2926363"/>
              <a:gd name="connsiteX1" fmla="*/ 488212 w 1202087"/>
              <a:gd name="connsiteY1" fmla="*/ 221010 h 2926363"/>
              <a:gd name="connsiteX2" fmla="*/ 1176109 w 1202087"/>
              <a:gd name="connsiteY2" fmla="*/ 1462581 h 2926363"/>
              <a:gd name="connsiteX3" fmla="*/ 1050274 w 1202087"/>
              <a:gd name="connsiteY3" fmla="*/ 1907197 h 2926363"/>
              <a:gd name="connsiteX4" fmla="*/ 983162 w 1202087"/>
              <a:gd name="connsiteY4" fmla="*/ 2427315 h 2926363"/>
              <a:gd name="connsiteX5" fmla="*/ 261709 w 1202087"/>
              <a:gd name="connsiteY5" fmla="*/ 2922265 h 2926363"/>
              <a:gd name="connsiteX6" fmla="*/ 353988 w 1202087"/>
              <a:gd name="connsiteY6" fmla="*/ 2662207 h 2926363"/>
              <a:gd name="connsiteX7" fmla="*/ 93929 w 1202087"/>
              <a:gd name="connsiteY7" fmla="*/ 2645429 h 2926363"/>
              <a:gd name="connsiteX8" fmla="*/ 546935 w 1202087"/>
              <a:gd name="connsiteY8" fmla="*/ 1982698 h 2926363"/>
              <a:gd name="connsiteX9" fmla="*/ 1650 w 1202087"/>
              <a:gd name="connsiteY9" fmla="*/ 808240 h 2926363"/>
              <a:gd name="connsiteX10" fmla="*/ 379155 w 1202087"/>
              <a:gd name="connsiteY10" fmla="*/ 1554860 h 2926363"/>
              <a:gd name="connsiteX11" fmla="*/ 421100 w 1202087"/>
              <a:gd name="connsiteY11" fmla="*/ 338456 h 2926363"/>
              <a:gd name="connsiteX12" fmla="*/ 630824 w 1202087"/>
              <a:gd name="connsiteY12" fmla="*/ 1076687 h 2926363"/>
              <a:gd name="connsiteX13" fmla="*/ 362377 w 1202087"/>
              <a:gd name="connsiteY13" fmla="*/ 78397 h 292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2087" h="2926363">
                <a:moveTo>
                  <a:pt x="362377" y="78397"/>
                </a:moveTo>
                <a:cubicBezTo>
                  <a:pt x="338608" y="-64216"/>
                  <a:pt x="352590" y="-9687"/>
                  <a:pt x="488212" y="221010"/>
                </a:cubicBezTo>
                <a:cubicBezTo>
                  <a:pt x="623834" y="451707"/>
                  <a:pt x="1082432" y="1181550"/>
                  <a:pt x="1176109" y="1462581"/>
                </a:cubicBezTo>
                <a:cubicBezTo>
                  <a:pt x="1269786" y="1743612"/>
                  <a:pt x="1082432" y="1746408"/>
                  <a:pt x="1050274" y="1907197"/>
                </a:cubicBezTo>
                <a:cubicBezTo>
                  <a:pt x="1018116" y="2067986"/>
                  <a:pt x="1114589" y="2258137"/>
                  <a:pt x="983162" y="2427315"/>
                </a:cubicBezTo>
                <a:cubicBezTo>
                  <a:pt x="851735" y="2596493"/>
                  <a:pt x="366571" y="2883116"/>
                  <a:pt x="261709" y="2922265"/>
                </a:cubicBezTo>
                <a:cubicBezTo>
                  <a:pt x="156847" y="2961414"/>
                  <a:pt x="381951" y="2708346"/>
                  <a:pt x="353988" y="2662207"/>
                </a:cubicBezTo>
                <a:cubicBezTo>
                  <a:pt x="326025" y="2616068"/>
                  <a:pt x="61771" y="2758680"/>
                  <a:pt x="93929" y="2645429"/>
                </a:cubicBezTo>
                <a:cubicBezTo>
                  <a:pt x="126087" y="2532178"/>
                  <a:pt x="562315" y="2288896"/>
                  <a:pt x="546935" y="1982698"/>
                </a:cubicBezTo>
                <a:cubicBezTo>
                  <a:pt x="531555" y="1676500"/>
                  <a:pt x="29613" y="879546"/>
                  <a:pt x="1650" y="808240"/>
                </a:cubicBezTo>
                <a:cubicBezTo>
                  <a:pt x="-26313" y="736934"/>
                  <a:pt x="309247" y="1633157"/>
                  <a:pt x="379155" y="1554860"/>
                </a:cubicBezTo>
                <a:cubicBezTo>
                  <a:pt x="449063" y="1476563"/>
                  <a:pt x="379155" y="418151"/>
                  <a:pt x="421100" y="338456"/>
                </a:cubicBezTo>
                <a:cubicBezTo>
                  <a:pt x="463045" y="258761"/>
                  <a:pt x="642009" y="1114438"/>
                  <a:pt x="630824" y="1076687"/>
                </a:cubicBezTo>
                <a:cubicBezTo>
                  <a:pt x="619639" y="1038937"/>
                  <a:pt x="386146" y="221010"/>
                  <a:pt x="362377" y="78397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B68C04CE-0154-AEF5-5AA8-9AE0C31DEEEC}"/>
              </a:ext>
            </a:extLst>
          </p:cNvPr>
          <p:cNvSpPr/>
          <p:nvPr/>
        </p:nvSpPr>
        <p:spPr>
          <a:xfrm>
            <a:off x="4318000" y="5006975"/>
            <a:ext cx="330238" cy="98690"/>
          </a:xfrm>
          <a:custGeom>
            <a:avLst/>
            <a:gdLst>
              <a:gd name="connsiteX0" fmla="*/ 0 w 330238"/>
              <a:gd name="connsiteY0" fmla="*/ 0 h 98690"/>
              <a:gd name="connsiteX1" fmla="*/ 15875 w 330238"/>
              <a:gd name="connsiteY1" fmla="*/ 66675 h 98690"/>
              <a:gd name="connsiteX2" fmla="*/ 34925 w 330238"/>
              <a:gd name="connsiteY2" fmla="*/ 98425 h 98690"/>
              <a:gd name="connsiteX3" fmla="*/ 41275 w 330238"/>
              <a:gd name="connsiteY3" fmla="*/ 82550 h 98690"/>
              <a:gd name="connsiteX4" fmla="*/ 130175 w 330238"/>
              <a:gd name="connsiteY4" fmla="*/ 95250 h 98690"/>
              <a:gd name="connsiteX5" fmla="*/ 120650 w 330238"/>
              <a:gd name="connsiteY5" fmla="*/ 57150 h 98690"/>
              <a:gd name="connsiteX6" fmla="*/ 149225 w 330238"/>
              <a:gd name="connsiteY6" fmla="*/ 22225 h 98690"/>
              <a:gd name="connsiteX7" fmla="*/ 330200 w 330238"/>
              <a:gd name="connsiteY7" fmla="*/ 25400 h 98690"/>
              <a:gd name="connsiteX8" fmla="*/ 165100 w 330238"/>
              <a:gd name="connsiteY8" fmla="*/ 9525 h 98690"/>
              <a:gd name="connsiteX9" fmla="*/ 136525 w 330238"/>
              <a:gd name="connsiteY9" fmla="*/ 38100 h 98690"/>
              <a:gd name="connsiteX10" fmla="*/ 136525 w 330238"/>
              <a:gd name="connsiteY10" fmla="*/ 82550 h 98690"/>
              <a:gd name="connsiteX11" fmla="*/ 44450 w 330238"/>
              <a:gd name="connsiteY11" fmla="*/ 85725 h 98690"/>
              <a:gd name="connsiteX12" fmla="*/ 44450 w 330238"/>
              <a:gd name="connsiteY12" fmla="*/ 85725 h 98690"/>
              <a:gd name="connsiteX13" fmla="*/ 0 w 330238"/>
              <a:gd name="connsiteY13" fmla="*/ 0 h 9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0238" h="98690">
                <a:moveTo>
                  <a:pt x="0" y="0"/>
                </a:moveTo>
                <a:cubicBezTo>
                  <a:pt x="5027" y="25135"/>
                  <a:pt x="10054" y="50271"/>
                  <a:pt x="15875" y="66675"/>
                </a:cubicBezTo>
                <a:cubicBezTo>
                  <a:pt x="21696" y="83079"/>
                  <a:pt x="34925" y="98425"/>
                  <a:pt x="34925" y="98425"/>
                </a:cubicBezTo>
                <a:cubicBezTo>
                  <a:pt x="39158" y="101071"/>
                  <a:pt x="25400" y="83079"/>
                  <a:pt x="41275" y="82550"/>
                </a:cubicBezTo>
                <a:cubicBezTo>
                  <a:pt x="57150" y="82021"/>
                  <a:pt x="116946" y="99483"/>
                  <a:pt x="130175" y="95250"/>
                </a:cubicBezTo>
                <a:cubicBezTo>
                  <a:pt x="143404" y="91017"/>
                  <a:pt x="117475" y="69321"/>
                  <a:pt x="120650" y="57150"/>
                </a:cubicBezTo>
                <a:cubicBezTo>
                  <a:pt x="123825" y="44979"/>
                  <a:pt x="114300" y="27517"/>
                  <a:pt x="149225" y="22225"/>
                </a:cubicBezTo>
                <a:cubicBezTo>
                  <a:pt x="184150" y="16933"/>
                  <a:pt x="327554" y="27517"/>
                  <a:pt x="330200" y="25400"/>
                </a:cubicBezTo>
                <a:cubicBezTo>
                  <a:pt x="332846" y="23283"/>
                  <a:pt x="197379" y="7408"/>
                  <a:pt x="165100" y="9525"/>
                </a:cubicBezTo>
                <a:cubicBezTo>
                  <a:pt x="132821" y="11642"/>
                  <a:pt x="141287" y="25929"/>
                  <a:pt x="136525" y="38100"/>
                </a:cubicBezTo>
                <a:cubicBezTo>
                  <a:pt x="131763" y="50271"/>
                  <a:pt x="151871" y="74613"/>
                  <a:pt x="136525" y="82550"/>
                </a:cubicBezTo>
                <a:cubicBezTo>
                  <a:pt x="121179" y="90487"/>
                  <a:pt x="44450" y="85725"/>
                  <a:pt x="44450" y="85725"/>
                </a:cubicBezTo>
                <a:lnTo>
                  <a:pt x="44450" y="85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4FF2DFEB-EC18-9260-11C7-073749FCEDF9}"/>
              </a:ext>
            </a:extLst>
          </p:cNvPr>
          <p:cNvSpPr/>
          <p:nvPr/>
        </p:nvSpPr>
        <p:spPr>
          <a:xfrm>
            <a:off x="3794684" y="4986801"/>
            <a:ext cx="1315353" cy="180962"/>
          </a:xfrm>
          <a:custGeom>
            <a:avLst/>
            <a:gdLst>
              <a:gd name="connsiteX0" fmla="*/ 5791 w 1315353"/>
              <a:gd name="connsiteY0" fmla="*/ 172574 h 180962"/>
              <a:gd name="connsiteX1" fmla="*/ 409016 w 1315353"/>
              <a:gd name="connsiteY1" fmla="*/ 7474 h 180962"/>
              <a:gd name="connsiteX2" fmla="*/ 364566 w 1315353"/>
              <a:gd name="connsiteY2" fmla="*/ 26524 h 180962"/>
              <a:gd name="connsiteX3" fmla="*/ 634441 w 1315353"/>
              <a:gd name="connsiteY3" fmla="*/ 10649 h 180962"/>
              <a:gd name="connsiteX4" fmla="*/ 615391 w 1315353"/>
              <a:gd name="connsiteY4" fmla="*/ 10649 h 180962"/>
              <a:gd name="connsiteX5" fmla="*/ 955116 w 1315353"/>
              <a:gd name="connsiteY5" fmla="*/ 4299 h 180962"/>
              <a:gd name="connsiteX6" fmla="*/ 913841 w 1315353"/>
              <a:gd name="connsiteY6" fmla="*/ 10649 h 180962"/>
              <a:gd name="connsiteX7" fmla="*/ 1158316 w 1315353"/>
              <a:gd name="connsiteY7" fmla="*/ 67799 h 180962"/>
              <a:gd name="connsiteX8" fmla="*/ 1313891 w 1315353"/>
              <a:gd name="connsiteY8" fmla="*/ 109074 h 180962"/>
              <a:gd name="connsiteX9" fmla="*/ 1196416 w 1315353"/>
              <a:gd name="connsiteY9" fmla="*/ 96374 h 180962"/>
              <a:gd name="connsiteX10" fmla="*/ 631266 w 1315353"/>
              <a:gd name="connsiteY10" fmla="*/ 143999 h 180962"/>
              <a:gd name="connsiteX11" fmla="*/ 761441 w 1315353"/>
              <a:gd name="connsiteY11" fmla="*/ 128124 h 180962"/>
              <a:gd name="connsiteX12" fmla="*/ 304241 w 1315353"/>
              <a:gd name="connsiteY12" fmla="*/ 131299 h 180962"/>
              <a:gd name="connsiteX13" fmla="*/ 409016 w 1315353"/>
              <a:gd name="connsiteY13" fmla="*/ 137649 h 180962"/>
              <a:gd name="connsiteX14" fmla="*/ 161366 w 1315353"/>
              <a:gd name="connsiteY14" fmla="*/ 163049 h 180962"/>
              <a:gd name="connsiteX15" fmla="*/ 301066 w 1315353"/>
              <a:gd name="connsiteY15" fmla="*/ 147174 h 180962"/>
              <a:gd name="connsiteX16" fmla="*/ 177241 w 1315353"/>
              <a:gd name="connsiteY16" fmla="*/ 156699 h 180962"/>
              <a:gd name="connsiteX17" fmla="*/ 5791 w 1315353"/>
              <a:gd name="connsiteY17" fmla="*/ 172574 h 18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15353" h="180962">
                <a:moveTo>
                  <a:pt x="5791" y="172574"/>
                </a:moveTo>
                <a:cubicBezTo>
                  <a:pt x="44420" y="147703"/>
                  <a:pt x="349220" y="31816"/>
                  <a:pt x="409016" y="7474"/>
                </a:cubicBezTo>
                <a:cubicBezTo>
                  <a:pt x="468812" y="-16868"/>
                  <a:pt x="326995" y="25995"/>
                  <a:pt x="364566" y="26524"/>
                </a:cubicBezTo>
                <a:cubicBezTo>
                  <a:pt x="402137" y="27053"/>
                  <a:pt x="592637" y="13295"/>
                  <a:pt x="634441" y="10649"/>
                </a:cubicBezTo>
                <a:cubicBezTo>
                  <a:pt x="676245" y="8003"/>
                  <a:pt x="615391" y="10649"/>
                  <a:pt x="615391" y="10649"/>
                </a:cubicBezTo>
                <a:lnTo>
                  <a:pt x="955116" y="4299"/>
                </a:lnTo>
                <a:cubicBezTo>
                  <a:pt x="1004858" y="4299"/>
                  <a:pt x="879974" y="66"/>
                  <a:pt x="913841" y="10649"/>
                </a:cubicBezTo>
                <a:cubicBezTo>
                  <a:pt x="947708" y="21232"/>
                  <a:pt x="1091641" y="51395"/>
                  <a:pt x="1158316" y="67799"/>
                </a:cubicBezTo>
                <a:cubicBezTo>
                  <a:pt x="1224991" y="84203"/>
                  <a:pt x="1307541" y="104312"/>
                  <a:pt x="1313891" y="109074"/>
                </a:cubicBezTo>
                <a:cubicBezTo>
                  <a:pt x="1320241" y="113836"/>
                  <a:pt x="1310187" y="90553"/>
                  <a:pt x="1196416" y="96374"/>
                </a:cubicBezTo>
                <a:cubicBezTo>
                  <a:pt x="1082645" y="102195"/>
                  <a:pt x="703762" y="138707"/>
                  <a:pt x="631266" y="143999"/>
                </a:cubicBezTo>
                <a:cubicBezTo>
                  <a:pt x="558770" y="149291"/>
                  <a:pt x="815945" y="130241"/>
                  <a:pt x="761441" y="128124"/>
                </a:cubicBezTo>
                <a:cubicBezTo>
                  <a:pt x="706937" y="126007"/>
                  <a:pt x="362978" y="129712"/>
                  <a:pt x="304241" y="131299"/>
                </a:cubicBezTo>
                <a:cubicBezTo>
                  <a:pt x="245504" y="132886"/>
                  <a:pt x="432829" y="132357"/>
                  <a:pt x="409016" y="137649"/>
                </a:cubicBezTo>
                <a:cubicBezTo>
                  <a:pt x="385203" y="142941"/>
                  <a:pt x="179358" y="161461"/>
                  <a:pt x="161366" y="163049"/>
                </a:cubicBezTo>
                <a:cubicBezTo>
                  <a:pt x="143374" y="164636"/>
                  <a:pt x="298420" y="148232"/>
                  <a:pt x="301066" y="147174"/>
                </a:cubicBezTo>
                <a:cubicBezTo>
                  <a:pt x="303712" y="146116"/>
                  <a:pt x="221691" y="154053"/>
                  <a:pt x="177241" y="156699"/>
                </a:cubicBezTo>
                <a:cubicBezTo>
                  <a:pt x="132791" y="159345"/>
                  <a:pt x="-32838" y="197445"/>
                  <a:pt x="5791" y="17257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D6A2566C-7454-30D1-7683-646A3DF088D4}"/>
              </a:ext>
            </a:extLst>
          </p:cNvPr>
          <p:cNvSpPr/>
          <p:nvPr/>
        </p:nvSpPr>
        <p:spPr>
          <a:xfrm>
            <a:off x="3852702" y="5063671"/>
            <a:ext cx="1157079" cy="222867"/>
          </a:xfrm>
          <a:custGeom>
            <a:avLst/>
            <a:gdLst>
              <a:gd name="connsiteX0" fmla="*/ 23973 w 1157079"/>
              <a:gd name="connsiteY0" fmla="*/ 79829 h 222867"/>
              <a:gd name="connsiteX1" fmla="*/ 757398 w 1157079"/>
              <a:gd name="connsiteY1" fmla="*/ 57604 h 222867"/>
              <a:gd name="connsiteX2" fmla="*/ 1011398 w 1157079"/>
              <a:gd name="connsiteY2" fmla="*/ 454 h 222867"/>
              <a:gd name="connsiteX3" fmla="*/ 325598 w 1157079"/>
              <a:gd name="connsiteY3" fmla="*/ 32204 h 222867"/>
              <a:gd name="connsiteX4" fmla="*/ 173198 w 1157079"/>
              <a:gd name="connsiteY4" fmla="*/ 57604 h 222867"/>
              <a:gd name="connsiteX5" fmla="*/ 1125698 w 1157079"/>
              <a:gd name="connsiteY5" fmla="*/ 29029 h 222867"/>
              <a:gd name="connsiteX6" fmla="*/ 906623 w 1157079"/>
              <a:gd name="connsiteY6" fmla="*/ 76654 h 222867"/>
              <a:gd name="connsiteX7" fmla="*/ 693898 w 1157079"/>
              <a:gd name="connsiteY7" fmla="*/ 171904 h 222867"/>
              <a:gd name="connsiteX8" fmla="*/ 1059023 w 1157079"/>
              <a:gd name="connsiteY8" fmla="*/ 105229 h 222867"/>
              <a:gd name="connsiteX9" fmla="*/ 601823 w 1157079"/>
              <a:gd name="connsiteY9" fmla="*/ 219529 h 222867"/>
              <a:gd name="connsiteX10" fmla="*/ 366873 w 1157079"/>
              <a:gd name="connsiteY10" fmla="*/ 165554 h 222867"/>
              <a:gd name="connsiteX11" fmla="*/ 357348 w 1157079"/>
              <a:gd name="connsiteY11" fmla="*/ 222704 h 222867"/>
              <a:gd name="connsiteX12" fmla="*/ 74773 w 1157079"/>
              <a:gd name="connsiteY12" fmla="*/ 143329 h 222867"/>
              <a:gd name="connsiteX13" fmla="*/ 170023 w 1157079"/>
              <a:gd name="connsiteY13" fmla="*/ 190954 h 222867"/>
              <a:gd name="connsiteX14" fmla="*/ 23973 w 1157079"/>
              <a:gd name="connsiteY14" fmla="*/ 79829 h 22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57079" h="222867">
                <a:moveTo>
                  <a:pt x="23973" y="79829"/>
                </a:moveTo>
                <a:cubicBezTo>
                  <a:pt x="121869" y="57604"/>
                  <a:pt x="592827" y="70833"/>
                  <a:pt x="757398" y="57604"/>
                </a:cubicBezTo>
                <a:cubicBezTo>
                  <a:pt x="921969" y="44375"/>
                  <a:pt x="1083365" y="4687"/>
                  <a:pt x="1011398" y="454"/>
                </a:cubicBezTo>
                <a:cubicBezTo>
                  <a:pt x="939431" y="-3779"/>
                  <a:pt x="465298" y="22679"/>
                  <a:pt x="325598" y="32204"/>
                </a:cubicBezTo>
                <a:cubicBezTo>
                  <a:pt x="185898" y="41729"/>
                  <a:pt x="39848" y="58133"/>
                  <a:pt x="173198" y="57604"/>
                </a:cubicBezTo>
                <a:cubicBezTo>
                  <a:pt x="306548" y="57075"/>
                  <a:pt x="1003461" y="25854"/>
                  <a:pt x="1125698" y="29029"/>
                </a:cubicBezTo>
                <a:cubicBezTo>
                  <a:pt x="1247935" y="32204"/>
                  <a:pt x="978590" y="52842"/>
                  <a:pt x="906623" y="76654"/>
                </a:cubicBezTo>
                <a:cubicBezTo>
                  <a:pt x="834656" y="100466"/>
                  <a:pt x="668498" y="167142"/>
                  <a:pt x="693898" y="171904"/>
                </a:cubicBezTo>
                <a:cubicBezTo>
                  <a:pt x="719298" y="176666"/>
                  <a:pt x="1074369" y="97292"/>
                  <a:pt x="1059023" y="105229"/>
                </a:cubicBezTo>
                <a:cubicBezTo>
                  <a:pt x="1043677" y="113166"/>
                  <a:pt x="717181" y="209475"/>
                  <a:pt x="601823" y="219529"/>
                </a:cubicBezTo>
                <a:cubicBezTo>
                  <a:pt x="486465" y="229583"/>
                  <a:pt x="407619" y="165025"/>
                  <a:pt x="366873" y="165554"/>
                </a:cubicBezTo>
                <a:cubicBezTo>
                  <a:pt x="326127" y="166083"/>
                  <a:pt x="406031" y="226408"/>
                  <a:pt x="357348" y="222704"/>
                </a:cubicBezTo>
                <a:cubicBezTo>
                  <a:pt x="308665" y="219000"/>
                  <a:pt x="105994" y="148621"/>
                  <a:pt x="74773" y="143329"/>
                </a:cubicBezTo>
                <a:cubicBezTo>
                  <a:pt x="43552" y="138037"/>
                  <a:pt x="181136" y="198892"/>
                  <a:pt x="170023" y="190954"/>
                </a:cubicBezTo>
                <a:cubicBezTo>
                  <a:pt x="158911" y="183017"/>
                  <a:pt x="-73923" y="102054"/>
                  <a:pt x="23973" y="79829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8ABAA632-A732-34A8-466B-70AD804EC0FF}"/>
              </a:ext>
            </a:extLst>
          </p:cNvPr>
          <p:cNvSpPr/>
          <p:nvPr/>
        </p:nvSpPr>
        <p:spPr>
          <a:xfrm>
            <a:off x="4452616" y="5611322"/>
            <a:ext cx="785093" cy="432008"/>
          </a:xfrm>
          <a:custGeom>
            <a:avLst/>
            <a:gdLst>
              <a:gd name="connsiteX0" fmla="*/ 783618 w 785093"/>
              <a:gd name="connsiteY0" fmla="*/ 161 h 432008"/>
              <a:gd name="connsiteX1" fmla="*/ 520512 w 785093"/>
              <a:gd name="connsiteY1" fmla="*/ 151123 h 432008"/>
              <a:gd name="connsiteX2" fmla="*/ 222901 w 785093"/>
              <a:gd name="connsiteY2" fmla="*/ 293459 h 432008"/>
              <a:gd name="connsiteX3" fmla="*/ 300539 w 785093"/>
              <a:gd name="connsiteY3" fmla="*/ 267580 h 432008"/>
              <a:gd name="connsiteX4" fmla="*/ 28807 w 785093"/>
              <a:gd name="connsiteY4" fmla="*/ 422855 h 432008"/>
              <a:gd name="connsiteX5" fmla="*/ 84878 w 785093"/>
              <a:gd name="connsiteY5" fmla="*/ 384036 h 432008"/>
              <a:gd name="connsiteX6" fmla="*/ 710293 w 785093"/>
              <a:gd name="connsiteY6" fmla="*/ 138184 h 432008"/>
              <a:gd name="connsiteX7" fmla="*/ 598150 w 785093"/>
              <a:gd name="connsiteY7" fmla="*/ 168376 h 432008"/>
              <a:gd name="connsiteX8" fmla="*/ 667161 w 785093"/>
              <a:gd name="connsiteY8" fmla="*/ 103678 h 432008"/>
              <a:gd name="connsiteX9" fmla="*/ 628342 w 785093"/>
              <a:gd name="connsiteY9" fmla="*/ 120931 h 432008"/>
              <a:gd name="connsiteX10" fmla="*/ 783618 w 785093"/>
              <a:gd name="connsiteY10" fmla="*/ 161 h 43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5093" h="432008">
                <a:moveTo>
                  <a:pt x="783618" y="161"/>
                </a:moveTo>
                <a:cubicBezTo>
                  <a:pt x="765646" y="5193"/>
                  <a:pt x="613965" y="102240"/>
                  <a:pt x="520512" y="151123"/>
                </a:cubicBezTo>
                <a:cubicBezTo>
                  <a:pt x="427059" y="200006"/>
                  <a:pt x="259563" y="274050"/>
                  <a:pt x="222901" y="293459"/>
                </a:cubicBezTo>
                <a:cubicBezTo>
                  <a:pt x="186239" y="312868"/>
                  <a:pt x="332888" y="246014"/>
                  <a:pt x="300539" y="267580"/>
                </a:cubicBezTo>
                <a:cubicBezTo>
                  <a:pt x="268190" y="289146"/>
                  <a:pt x="64750" y="403446"/>
                  <a:pt x="28807" y="422855"/>
                </a:cubicBezTo>
                <a:cubicBezTo>
                  <a:pt x="-7137" y="442264"/>
                  <a:pt x="-28703" y="431481"/>
                  <a:pt x="84878" y="384036"/>
                </a:cubicBezTo>
                <a:cubicBezTo>
                  <a:pt x="198459" y="336591"/>
                  <a:pt x="624748" y="174127"/>
                  <a:pt x="710293" y="138184"/>
                </a:cubicBezTo>
                <a:cubicBezTo>
                  <a:pt x="795838" y="102241"/>
                  <a:pt x="605339" y="174127"/>
                  <a:pt x="598150" y="168376"/>
                </a:cubicBezTo>
                <a:cubicBezTo>
                  <a:pt x="590961" y="162625"/>
                  <a:pt x="662129" y="111585"/>
                  <a:pt x="667161" y="103678"/>
                </a:cubicBezTo>
                <a:cubicBezTo>
                  <a:pt x="672193" y="95771"/>
                  <a:pt x="606776" y="132433"/>
                  <a:pt x="628342" y="120931"/>
                </a:cubicBezTo>
                <a:cubicBezTo>
                  <a:pt x="649908" y="109429"/>
                  <a:pt x="801590" y="-4871"/>
                  <a:pt x="783618" y="16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1F3A6656-3208-C5AA-9756-7F8B932E606E}"/>
              </a:ext>
            </a:extLst>
          </p:cNvPr>
          <p:cNvSpPr/>
          <p:nvPr/>
        </p:nvSpPr>
        <p:spPr>
          <a:xfrm>
            <a:off x="3328853" y="5520427"/>
            <a:ext cx="1017207" cy="496234"/>
          </a:xfrm>
          <a:custGeom>
            <a:avLst/>
            <a:gdLst>
              <a:gd name="connsiteX0" fmla="*/ 225230 w 1017207"/>
              <a:gd name="connsiteY0" fmla="*/ 26358 h 496234"/>
              <a:gd name="connsiteX1" fmla="*/ 294241 w 1017207"/>
              <a:gd name="connsiteY1" fmla="*/ 47924 h 496234"/>
              <a:gd name="connsiteX2" fmla="*/ 773007 w 1017207"/>
              <a:gd name="connsiteY2" fmla="*/ 302403 h 496234"/>
              <a:gd name="connsiteX3" fmla="*/ 660864 w 1017207"/>
              <a:gd name="connsiteY3" fmla="*/ 293777 h 496234"/>
              <a:gd name="connsiteX4" fmla="*/ 1014547 w 1017207"/>
              <a:gd name="connsiteY4" fmla="*/ 487871 h 496234"/>
              <a:gd name="connsiteX5" fmla="*/ 803200 w 1017207"/>
              <a:gd name="connsiteY5" fmla="*/ 444739 h 496234"/>
              <a:gd name="connsiteX6" fmla="*/ 445204 w 1017207"/>
              <a:gd name="connsiteY6" fmla="*/ 298090 h 496234"/>
              <a:gd name="connsiteX7" fmla="*/ 199351 w 1017207"/>
              <a:gd name="connsiteY7" fmla="*/ 151441 h 496234"/>
              <a:gd name="connsiteX8" fmla="*/ 943 w 1017207"/>
              <a:gd name="connsiteY8" fmla="*/ 479 h 496234"/>
              <a:gd name="connsiteX9" fmla="*/ 281302 w 1017207"/>
              <a:gd name="connsiteY9" fmla="*/ 203199 h 496234"/>
              <a:gd name="connsiteX10" fmla="*/ 225230 w 1017207"/>
              <a:gd name="connsiteY10" fmla="*/ 26358 h 496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7207" h="496234">
                <a:moveTo>
                  <a:pt x="225230" y="26358"/>
                </a:moveTo>
                <a:cubicBezTo>
                  <a:pt x="227386" y="479"/>
                  <a:pt x="202945" y="1916"/>
                  <a:pt x="294241" y="47924"/>
                </a:cubicBezTo>
                <a:cubicBezTo>
                  <a:pt x="385537" y="93932"/>
                  <a:pt x="711903" y="261428"/>
                  <a:pt x="773007" y="302403"/>
                </a:cubicBezTo>
                <a:cubicBezTo>
                  <a:pt x="834111" y="343378"/>
                  <a:pt x="620607" y="262866"/>
                  <a:pt x="660864" y="293777"/>
                </a:cubicBezTo>
                <a:cubicBezTo>
                  <a:pt x="701121" y="324688"/>
                  <a:pt x="990824" y="462711"/>
                  <a:pt x="1014547" y="487871"/>
                </a:cubicBezTo>
                <a:cubicBezTo>
                  <a:pt x="1038270" y="513031"/>
                  <a:pt x="898090" y="476369"/>
                  <a:pt x="803200" y="444739"/>
                </a:cubicBezTo>
                <a:cubicBezTo>
                  <a:pt x="708310" y="413109"/>
                  <a:pt x="545846" y="346973"/>
                  <a:pt x="445204" y="298090"/>
                </a:cubicBezTo>
                <a:cubicBezTo>
                  <a:pt x="344563" y="249207"/>
                  <a:pt x="273394" y="201043"/>
                  <a:pt x="199351" y="151441"/>
                </a:cubicBezTo>
                <a:cubicBezTo>
                  <a:pt x="125308" y="101839"/>
                  <a:pt x="-12716" y="-8147"/>
                  <a:pt x="943" y="479"/>
                </a:cubicBezTo>
                <a:cubicBezTo>
                  <a:pt x="14601" y="9105"/>
                  <a:pt x="243202" y="194573"/>
                  <a:pt x="281302" y="203199"/>
                </a:cubicBezTo>
                <a:cubicBezTo>
                  <a:pt x="319402" y="211825"/>
                  <a:pt x="223074" y="52237"/>
                  <a:pt x="225230" y="2635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C4174A3B-AB13-AB50-ABC2-1541B2BCA3A3}"/>
              </a:ext>
            </a:extLst>
          </p:cNvPr>
          <p:cNvSpPr/>
          <p:nvPr/>
        </p:nvSpPr>
        <p:spPr>
          <a:xfrm>
            <a:off x="4312054" y="5249271"/>
            <a:ext cx="1296724" cy="726781"/>
          </a:xfrm>
          <a:custGeom>
            <a:avLst/>
            <a:gdLst>
              <a:gd name="connsiteX0" fmla="*/ 928161 w 1296724"/>
              <a:gd name="connsiteY0" fmla="*/ 71331 h 726781"/>
              <a:gd name="connsiteX1" fmla="*/ 646808 w 1296724"/>
              <a:gd name="connsiteY1" fmla="*/ 412975 h 726781"/>
              <a:gd name="connsiteX2" fmla="*/ 687001 w 1296724"/>
              <a:gd name="connsiteY2" fmla="*/ 438096 h 726781"/>
              <a:gd name="connsiteX3" fmla="*/ 335309 w 1296724"/>
              <a:gd name="connsiteY3" fmla="*/ 598870 h 726781"/>
              <a:gd name="connsiteX4" fmla="*/ 3713 w 1296724"/>
              <a:gd name="connsiteY4" fmla="*/ 724474 h 726781"/>
              <a:gd name="connsiteX5" fmla="*/ 194632 w 1296724"/>
              <a:gd name="connsiteY5" fmla="*/ 669208 h 726781"/>
              <a:gd name="connsiteX6" fmla="*/ 747291 w 1296724"/>
              <a:gd name="connsiteY6" fmla="*/ 533555 h 726781"/>
              <a:gd name="connsiteX7" fmla="*/ 445841 w 1296724"/>
              <a:gd name="connsiteY7" fmla="*/ 603894 h 726781"/>
              <a:gd name="connsiteX8" fmla="*/ 757339 w 1296724"/>
              <a:gd name="connsiteY8" fmla="*/ 453169 h 726781"/>
              <a:gd name="connsiteX9" fmla="*/ 1294926 w 1296724"/>
              <a:gd name="connsiteY9" fmla="*/ 26114 h 726781"/>
              <a:gd name="connsiteX10" fmla="*/ 938210 w 1296724"/>
              <a:gd name="connsiteY10" fmla="*/ 352685 h 726781"/>
              <a:gd name="connsiteX11" fmla="*/ 1124104 w 1296724"/>
              <a:gd name="connsiteY11" fmla="*/ 993 h 726781"/>
              <a:gd name="connsiteX12" fmla="*/ 872895 w 1296724"/>
              <a:gd name="connsiteY12" fmla="*/ 242153 h 726781"/>
              <a:gd name="connsiteX13" fmla="*/ 928161 w 1296724"/>
              <a:gd name="connsiteY13" fmla="*/ 71331 h 72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96724" h="726781">
                <a:moveTo>
                  <a:pt x="928161" y="71331"/>
                </a:moveTo>
                <a:cubicBezTo>
                  <a:pt x="890480" y="99801"/>
                  <a:pt x="687001" y="351848"/>
                  <a:pt x="646808" y="412975"/>
                </a:cubicBezTo>
                <a:cubicBezTo>
                  <a:pt x="606615" y="474102"/>
                  <a:pt x="738917" y="407114"/>
                  <a:pt x="687001" y="438096"/>
                </a:cubicBezTo>
                <a:cubicBezTo>
                  <a:pt x="635085" y="469078"/>
                  <a:pt x="449190" y="551140"/>
                  <a:pt x="335309" y="598870"/>
                </a:cubicBezTo>
                <a:cubicBezTo>
                  <a:pt x="221428" y="646600"/>
                  <a:pt x="27159" y="712751"/>
                  <a:pt x="3713" y="724474"/>
                </a:cubicBezTo>
                <a:cubicBezTo>
                  <a:pt x="-19733" y="736197"/>
                  <a:pt x="70702" y="701028"/>
                  <a:pt x="194632" y="669208"/>
                </a:cubicBezTo>
                <a:cubicBezTo>
                  <a:pt x="318562" y="637388"/>
                  <a:pt x="705423" y="544441"/>
                  <a:pt x="747291" y="533555"/>
                </a:cubicBezTo>
                <a:cubicBezTo>
                  <a:pt x="789159" y="522669"/>
                  <a:pt x="444166" y="617292"/>
                  <a:pt x="445841" y="603894"/>
                </a:cubicBezTo>
                <a:cubicBezTo>
                  <a:pt x="447516" y="590496"/>
                  <a:pt x="615825" y="549466"/>
                  <a:pt x="757339" y="453169"/>
                </a:cubicBezTo>
                <a:cubicBezTo>
                  <a:pt x="898853" y="356872"/>
                  <a:pt x="1264781" y="42861"/>
                  <a:pt x="1294926" y="26114"/>
                </a:cubicBezTo>
                <a:cubicBezTo>
                  <a:pt x="1325071" y="9367"/>
                  <a:pt x="966680" y="356872"/>
                  <a:pt x="938210" y="352685"/>
                </a:cubicBezTo>
                <a:cubicBezTo>
                  <a:pt x="909740" y="348498"/>
                  <a:pt x="1134990" y="19415"/>
                  <a:pt x="1124104" y="993"/>
                </a:cubicBezTo>
                <a:cubicBezTo>
                  <a:pt x="1113218" y="-17429"/>
                  <a:pt x="906389" y="226243"/>
                  <a:pt x="872895" y="242153"/>
                </a:cubicBezTo>
                <a:cubicBezTo>
                  <a:pt x="839401" y="258063"/>
                  <a:pt x="965842" y="42861"/>
                  <a:pt x="928161" y="7133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5AEED893-7E98-493D-5CBE-8EDC2DBC6DB9}"/>
              </a:ext>
            </a:extLst>
          </p:cNvPr>
          <p:cNvSpPr/>
          <p:nvPr/>
        </p:nvSpPr>
        <p:spPr>
          <a:xfrm>
            <a:off x="4507013" y="7716098"/>
            <a:ext cx="337383" cy="2337192"/>
          </a:xfrm>
          <a:custGeom>
            <a:avLst/>
            <a:gdLst>
              <a:gd name="connsiteX0" fmla="*/ 337361 w 337383"/>
              <a:gd name="connsiteY0" fmla="*/ 7664 h 2337192"/>
              <a:gd name="connsiteX1" fmla="*/ 162264 w 337383"/>
              <a:gd name="connsiteY1" fmla="*/ 383800 h 2337192"/>
              <a:gd name="connsiteX2" fmla="*/ 181719 w 337383"/>
              <a:gd name="connsiteY2" fmla="*/ 338404 h 2337192"/>
              <a:gd name="connsiteX3" fmla="*/ 45532 w 337383"/>
              <a:gd name="connsiteY3" fmla="*/ 565383 h 2337192"/>
              <a:gd name="connsiteX4" fmla="*/ 77957 w 337383"/>
              <a:gd name="connsiteY4" fmla="*/ 909093 h 2337192"/>
              <a:gd name="connsiteX5" fmla="*/ 110383 w 337383"/>
              <a:gd name="connsiteY5" fmla="*/ 824787 h 2337192"/>
              <a:gd name="connsiteX6" fmla="*/ 220630 w 337383"/>
              <a:gd name="connsiteY6" fmla="*/ 2257996 h 2337192"/>
              <a:gd name="connsiteX7" fmla="*/ 227115 w 337383"/>
              <a:gd name="connsiteY7" fmla="*/ 2005076 h 2337192"/>
              <a:gd name="connsiteX8" fmla="*/ 71472 w 337383"/>
              <a:gd name="connsiteY8" fmla="*/ 772906 h 2337192"/>
              <a:gd name="connsiteX9" fmla="*/ 136 w 337383"/>
              <a:gd name="connsiteY9" fmla="*/ 293008 h 2337192"/>
              <a:gd name="connsiteX10" fmla="*/ 58502 w 337383"/>
              <a:gd name="connsiteY10" fmla="*/ 370830 h 2337192"/>
              <a:gd name="connsiteX11" fmla="*/ 220630 w 337383"/>
              <a:gd name="connsiteY11" fmla="*/ 66030 h 2337192"/>
              <a:gd name="connsiteX12" fmla="*/ 149293 w 337383"/>
              <a:gd name="connsiteY12" fmla="*/ 124396 h 2337192"/>
              <a:gd name="connsiteX13" fmla="*/ 337361 w 337383"/>
              <a:gd name="connsiteY13" fmla="*/ 7664 h 233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7383" h="2337192">
                <a:moveTo>
                  <a:pt x="337361" y="7664"/>
                </a:moveTo>
                <a:cubicBezTo>
                  <a:pt x="339523" y="50898"/>
                  <a:pt x="188204" y="328677"/>
                  <a:pt x="162264" y="383800"/>
                </a:cubicBezTo>
                <a:cubicBezTo>
                  <a:pt x="136324" y="438923"/>
                  <a:pt x="201174" y="308140"/>
                  <a:pt x="181719" y="338404"/>
                </a:cubicBezTo>
                <a:cubicBezTo>
                  <a:pt x="162264" y="368668"/>
                  <a:pt x="62826" y="470268"/>
                  <a:pt x="45532" y="565383"/>
                </a:cubicBezTo>
                <a:cubicBezTo>
                  <a:pt x="28238" y="660498"/>
                  <a:pt x="67148" y="865859"/>
                  <a:pt x="77957" y="909093"/>
                </a:cubicBezTo>
                <a:cubicBezTo>
                  <a:pt x="88765" y="952327"/>
                  <a:pt x="86604" y="599970"/>
                  <a:pt x="110383" y="824787"/>
                </a:cubicBezTo>
                <a:cubicBezTo>
                  <a:pt x="134162" y="1049604"/>
                  <a:pt x="201175" y="2061281"/>
                  <a:pt x="220630" y="2257996"/>
                </a:cubicBezTo>
                <a:cubicBezTo>
                  <a:pt x="240085" y="2454711"/>
                  <a:pt x="251975" y="2252591"/>
                  <a:pt x="227115" y="2005076"/>
                </a:cubicBezTo>
                <a:cubicBezTo>
                  <a:pt x="202255" y="1757561"/>
                  <a:pt x="109302" y="1058251"/>
                  <a:pt x="71472" y="772906"/>
                </a:cubicBezTo>
                <a:cubicBezTo>
                  <a:pt x="33642" y="487561"/>
                  <a:pt x="2298" y="360021"/>
                  <a:pt x="136" y="293008"/>
                </a:cubicBezTo>
                <a:cubicBezTo>
                  <a:pt x="-2026" y="225995"/>
                  <a:pt x="21753" y="408660"/>
                  <a:pt x="58502" y="370830"/>
                </a:cubicBezTo>
                <a:cubicBezTo>
                  <a:pt x="95251" y="333000"/>
                  <a:pt x="205498" y="107102"/>
                  <a:pt x="220630" y="66030"/>
                </a:cubicBezTo>
                <a:cubicBezTo>
                  <a:pt x="235762" y="24958"/>
                  <a:pt x="130919" y="130881"/>
                  <a:pt x="149293" y="124396"/>
                </a:cubicBezTo>
                <a:cubicBezTo>
                  <a:pt x="167667" y="117911"/>
                  <a:pt x="335199" y="-35570"/>
                  <a:pt x="337361" y="766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7ACFF698-6972-EBEC-B795-9D943891AE69}"/>
              </a:ext>
            </a:extLst>
          </p:cNvPr>
          <p:cNvSpPr/>
          <p:nvPr/>
        </p:nvSpPr>
        <p:spPr>
          <a:xfrm>
            <a:off x="4954616" y="7887313"/>
            <a:ext cx="449880" cy="2920237"/>
          </a:xfrm>
          <a:custGeom>
            <a:avLst/>
            <a:gdLst>
              <a:gd name="connsiteX0" fmla="*/ 5 w 449880"/>
              <a:gd name="connsiteY0" fmla="*/ 11547 h 2920237"/>
              <a:gd name="connsiteX1" fmla="*/ 181588 w 449880"/>
              <a:gd name="connsiteY1" fmla="*/ 951887 h 2920237"/>
              <a:gd name="connsiteX2" fmla="*/ 207529 w 449880"/>
              <a:gd name="connsiteY2" fmla="*/ 925947 h 2920237"/>
              <a:gd name="connsiteX3" fmla="*/ 246439 w 449880"/>
              <a:gd name="connsiteY3" fmla="*/ 1496636 h 2920237"/>
              <a:gd name="connsiteX4" fmla="*/ 317775 w 449880"/>
              <a:gd name="connsiteY4" fmla="*/ 1399359 h 2920237"/>
              <a:gd name="connsiteX5" fmla="*/ 285350 w 449880"/>
              <a:gd name="connsiteY5" fmla="*/ 2099751 h 2920237"/>
              <a:gd name="connsiteX6" fmla="*/ 298320 w 449880"/>
              <a:gd name="connsiteY6" fmla="*/ 2871478 h 2920237"/>
              <a:gd name="connsiteX7" fmla="*/ 356686 w 449880"/>
              <a:gd name="connsiteY7" fmla="*/ 2650985 h 2920237"/>
              <a:gd name="connsiteX8" fmla="*/ 447478 w 449880"/>
              <a:gd name="connsiteY8" fmla="*/ 1114015 h 2920237"/>
              <a:gd name="connsiteX9" fmla="*/ 415052 w 449880"/>
              <a:gd name="connsiteY9" fmla="*/ 1269657 h 2920237"/>
              <a:gd name="connsiteX10" fmla="*/ 324261 w 449880"/>
              <a:gd name="connsiteY10" fmla="*/ 420108 h 2920237"/>
              <a:gd name="connsiteX11" fmla="*/ 136193 w 449880"/>
              <a:gd name="connsiteY11" fmla="*/ 193130 h 2920237"/>
              <a:gd name="connsiteX12" fmla="*/ 175103 w 449880"/>
              <a:gd name="connsiteY12" fmla="*/ 413623 h 2920237"/>
              <a:gd name="connsiteX13" fmla="*/ 5 w 449880"/>
              <a:gd name="connsiteY13" fmla="*/ 11547 h 2920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9880" h="2920237">
                <a:moveTo>
                  <a:pt x="5" y="11547"/>
                </a:moveTo>
                <a:cubicBezTo>
                  <a:pt x="1086" y="101258"/>
                  <a:pt x="147001" y="799487"/>
                  <a:pt x="181588" y="951887"/>
                </a:cubicBezTo>
                <a:cubicBezTo>
                  <a:pt x="216175" y="1104287"/>
                  <a:pt x="196721" y="835156"/>
                  <a:pt x="207529" y="925947"/>
                </a:cubicBezTo>
                <a:cubicBezTo>
                  <a:pt x="218337" y="1016738"/>
                  <a:pt x="228065" y="1417734"/>
                  <a:pt x="246439" y="1496636"/>
                </a:cubicBezTo>
                <a:cubicBezTo>
                  <a:pt x="264813" y="1575538"/>
                  <a:pt x="311290" y="1298840"/>
                  <a:pt x="317775" y="1399359"/>
                </a:cubicBezTo>
                <a:cubicBezTo>
                  <a:pt x="324260" y="1499878"/>
                  <a:pt x="288592" y="1854398"/>
                  <a:pt x="285350" y="2099751"/>
                </a:cubicBezTo>
                <a:cubicBezTo>
                  <a:pt x="282108" y="2345104"/>
                  <a:pt x="286431" y="2779606"/>
                  <a:pt x="298320" y="2871478"/>
                </a:cubicBezTo>
                <a:cubicBezTo>
                  <a:pt x="310209" y="2963350"/>
                  <a:pt x="331826" y="2943896"/>
                  <a:pt x="356686" y="2650985"/>
                </a:cubicBezTo>
                <a:cubicBezTo>
                  <a:pt x="381546" y="2358075"/>
                  <a:pt x="437750" y="1344236"/>
                  <a:pt x="447478" y="1114015"/>
                </a:cubicBezTo>
                <a:cubicBezTo>
                  <a:pt x="457206" y="883794"/>
                  <a:pt x="435588" y="1385308"/>
                  <a:pt x="415052" y="1269657"/>
                </a:cubicBezTo>
                <a:cubicBezTo>
                  <a:pt x="394516" y="1154006"/>
                  <a:pt x="370737" y="599529"/>
                  <a:pt x="324261" y="420108"/>
                </a:cubicBezTo>
                <a:cubicBezTo>
                  <a:pt x="277785" y="240687"/>
                  <a:pt x="161053" y="194211"/>
                  <a:pt x="136193" y="193130"/>
                </a:cubicBezTo>
                <a:cubicBezTo>
                  <a:pt x="111333" y="192049"/>
                  <a:pt x="194558" y="443887"/>
                  <a:pt x="175103" y="413623"/>
                </a:cubicBezTo>
                <a:cubicBezTo>
                  <a:pt x="155648" y="383359"/>
                  <a:pt x="-1076" y="-78164"/>
                  <a:pt x="5" y="11547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F879D664-D410-C567-A55A-757BA070A5C5}"/>
              </a:ext>
            </a:extLst>
          </p:cNvPr>
          <p:cNvSpPr/>
          <p:nvPr/>
        </p:nvSpPr>
        <p:spPr>
          <a:xfrm>
            <a:off x="4429304" y="6919257"/>
            <a:ext cx="733036" cy="696930"/>
          </a:xfrm>
          <a:custGeom>
            <a:avLst/>
            <a:gdLst>
              <a:gd name="connsiteX0" fmla="*/ 25964 w 733036"/>
              <a:gd name="connsiteY0" fmla="*/ 130054 h 696930"/>
              <a:gd name="connsiteX1" fmla="*/ 479922 w 733036"/>
              <a:gd name="connsiteY1" fmla="*/ 149509 h 696930"/>
              <a:gd name="connsiteX2" fmla="*/ 466951 w 733036"/>
              <a:gd name="connsiteY2" fmla="*/ 382973 h 696930"/>
              <a:gd name="connsiteX3" fmla="*/ 603139 w 733036"/>
              <a:gd name="connsiteY3" fmla="*/ 298666 h 696930"/>
              <a:gd name="connsiteX4" fmla="*/ 369675 w 733036"/>
              <a:gd name="connsiteY4" fmla="*/ 687773 h 696930"/>
              <a:gd name="connsiteX5" fmla="*/ 531802 w 733036"/>
              <a:gd name="connsiteY5" fmla="*/ 558071 h 696930"/>
              <a:gd name="connsiteX6" fmla="*/ 732841 w 733036"/>
              <a:gd name="connsiteY6" fmla="*/ 376488 h 696930"/>
              <a:gd name="connsiteX7" fmla="*/ 564228 w 733036"/>
              <a:gd name="connsiteY7" fmla="*/ 65203 h 696930"/>
              <a:gd name="connsiteX8" fmla="*/ 337249 w 733036"/>
              <a:gd name="connsiteY8" fmla="*/ 352 h 696930"/>
              <a:gd name="connsiteX9" fmla="*/ 24 w 733036"/>
              <a:gd name="connsiteY9" fmla="*/ 39262 h 696930"/>
              <a:gd name="connsiteX10" fmla="*/ 317794 w 733036"/>
              <a:gd name="connsiteY10" fmla="*/ 39262 h 696930"/>
              <a:gd name="connsiteX11" fmla="*/ 25964 w 733036"/>
              <a:gd name="connsiteY11" fmla="*/ 130054 h 69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036" h="696930">
                <a:moveTo>
                  <a:pt x="25964" y="130054"/>
                </a:moveTo>
                <a:cubicBezTo>
                  <a:pt x="52985" y="148428"/>
                  <a:pt x="406424" y="107356"/>
                  <a:pt x="479922" y="149509"/>
                </a:cubicBezTo>
                <a:cubicBezTo>
                  <a:pt x="553420" y="191662"/>
                  <a:pt x="446415" y="358114"/>
                  <a:pt x="466951" y="382973"/>
                </a:cubicBezTo>
                <a:cubicBezTo>
                  <a:pt x="487487" y="407832"/>
                  <a:pt x="619352" y="247866"/>
                  <a:pt x="603139" y="298666"/>
                </a:cubicBezTo>
                <a:cubicBezTo>
                  <a:pt x="586926" y="349466"/>
                  <a:pt x="381564" y="644539"/>
                  <a:pt x="369675" y="687773"/>
                </a:cubicBezTo>
                <a:cubicBezTo>
                  <a:pt x="357786" y="731007"/>
                  <a:pt x="471274" y="609952"/>
                  <a:pt x="531802" y="558071"/>
                </a:cubicBezTo>
                <a:cubicBezTo>
                  <a:pt x="592330" y="506190"/>
                  <a:pt x="727437" y="458633"/>
                  <a:pt x="732841" y="376488"/>
                </a:cubicBezTo>
                <a:cubicBezTo>
                  <a:pt x="738245" y="294343"/>
                  <a:pt x="630160" y="127892"/>
                  <a:pt x="564228" y="65203"/>
                </a:cubicBezTo>
                <a:cubicBezTo>
                  <a:pt x="498296" y="2514"/>
                  <a:pt x="431283" y="4675"/>
                  <a:pt x="337249" y="352"/>
                </a:cubicBezTo>
                <a:cubicBezTo>
                  <a:pt x="243215" y="-3971"/>
                  <a:pt x="3266" y="32777"/>
                  <a:pt x="24" y="39262"/>
                </a:cubicBezTo>
                <a:cubicBezTo>
                  <a:pt x="-3219" y="45747"/>
                  <a:pt x="311309" y="20887"/>
                  <a:pt x="317794" y="39262"/>
                </a:cubicBezTo>
                <a:cubicBezTo>
                  <a:pt x="324279" y="57637"/>
                  <a:pt x="-1057" y="111680"/>
                  <a:pt x="25964" y="13005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3CA8C2FF-9216-D998-BC6D-E4DD9DACBCD6}"/>
              </a:ext>
            </a:extLst>
          </p:cNvPr>
          <p:cNvSpPr/>
          <p:nvPr/>
        </p:nvSpPr>
        <p:spPr>
          <a:xfrm>
            <a:off x="3491943" y="6054290"/>
            <a:ext cx="560508" cy="1251422"/>
          </a:xfrm>
          <a:custGeom>
            <a:avLst/>
            <a:gdLst>
              <a:gd name="connsiteX0" fmla="*/ 40529 w 560508"/>
              <a:gd name="connsiteY0" fmla="*/ 1 h 1251422"/>
              <a:gd name="connsiteX1" fmla="*/ 300411 w 560508"/>
              <a:gd name="connsiteY1" fmla="*/ 322447 h 1251422"/>
              <a:gd name="connsiteX2" fmla="*/ 290785 w 560508"/>
              <a:gd name="connsiteY2" fmla="*/ 303196 h 1251422"/>
              <a:gd name="connsiteX3" fmla="*/ 285973 w 560508"/>
              <a:gd name="connsiteY3" fmla="*/ 640081 h 1251422"/>
              <a:gd name="connsiteX4" fmla="*/ 425539 w 560508"/>
              <a:gd name="connsiteY4" fmla="*/ 524577 h 1251422"/>
              <a:gd name="connsiteX5" fmla="*/ 348537 w 560508"/>
              <a:gd name="connsiteY5" fmla="*/ 794085 h 1251422"/>
              <a:gd name="connsiteX6" fmla="*/ 560293 w 560508"/>
              <a:gd name="connsiteY6" fmla="*/ 1251285 h 1251422"/>
              <a:gd name="connsiteX7" fmla="*/ 387038 w 560508"/>
              <a:gd name="connsiteY7" fmla="*/ 745958 h 1251422"/>
              <a:gd name="connsiteX8" fmla="*/ 314849 w 560508"/>
              <a:gd name="connsiteY8" fmla="*/ 1232034 h 1251422"/>
              <a:gd name="connsiteX9" fmla="*/ 276348 w 560508"/>
              <a:gd name="connsiteY9" fmla="*/ 1039529 h 1251422"/>
              <a:gd name="connsiteX10" fmla="*/ 252284 w 560508"/>
              <a:gd name="connsiteY10" fmla="*/ 1130969 h 1251422"/>
              <a:gd name="connsiteX11" fmla="*/ 160844 w 560508"/>
              <a:gd name="connsiteY11" fmla="*/ 693019 h 1251422"/>
              <a:gd name="connsiteX12" fmla="*/ 2028 w 560508"/>
              <a:gd name="connsiteY12" fmla="*/ 168443 h 1251422"/>
              <a:gd name="connsiteX13" fmla="*/ 69404 w 560508"/>
              <a:gd name="connsiteY13" fmla="*/ 327259 h 1251422"/>
              <a:gd name="connsiteX14" fmla="*/ 40529 w 560508"/>
              <a:gd name="connsiteY14" fmla="*/ 1 h 1251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0508" h="1251422">
                <a:moveTo>
                  <a:pt x="40529" y="1"/>
                </a:moveTo>
                <a:cubicBezTo>
                  <a:pt x="79030" y="-801"/>
                  <a:pt x="258702" y="271915"/>
                  <a:pt x="300411" y="322447"/>
                </a:cubicBezTo>
                <a:cubicBezTo>
                  <a:pt x="342120" y="372980"/>
                  <a:pt x="293191" y="250257"/>
                  <a:pt x="290785" y="303196"/>
                </a:cubicBezTo>
                <a:cubicBezTo>
                  <a:pt x="288379" y="356135"/>
                  <a:pt x="263514" y="603184"/>
                  <a:pt x="285973" y="640081"/>
                </a:cubicBezTo>
                <a:cubicBezTo>
                  <a:pt x="308432" y="676978"/>
                  <a:pt x="415112" y="498910"/>
                  <a:pt x="425539" y="524577"/>
                </a:cubicBezTo>
                <a:cubicBezTo>
                  <a:pt x="435966" y="550244"/>
                  <a:pt x="326078" y="672967"/>
                  <a:pt x="348537" y="794085"/>
                </a:cubicBezTo>
                <a:cubicBezTo>
                  <a:pt x="370996" y="915203"/>
                  <a:pt x="553876" y="1259306"/>
                  <a:pt x="560293" y="1251285"/>
                </a:cubicBezTo>
                <a:cubicBezTo>
                  <a:pt x="566710" y="1243264"/>
                  <a:pt x="427945" y="749166"/>
                  <a:pt x="387038" y="745958"/>
                </a:cubicBezTo>
                <a:cubicBezTo>
                  <a:pt x="346131" y="742750"/>
                  <a:pt x="333297" y="1183105"/>
                  <a:pt x="314849" y="1232034"/>
                </a:cubicBezTo>
                <a:cubicBezTo>
                  <a:pt x="296401" y="1280963"/>
                  <a:pt x="286776" y="1056373"/>
                  <a:pt x="276348" y="1039529"/>
                </a:cubicBezTo>
                <a:cubicBezTo>
                  <a:pt x="265921" y="1022685"/>
                  <a:pt x="271535" y="1188721"/>
                  <a:pt x="252284" y="1130969"/>
                </a:cubicBezTo>
                <a:cubicBezTo>
                  <a:pt x="233033" y="1073217"/>
                  <a:pt x="202553" y="853440"/>
                  <a:pt x="160844" y="693019"/>
                </a:cubicBezTo>
                <a:cubicBezTo>
                  <a:pt x="119135" y="532598"/>
                  <a:pt x="17268" y="229403"/>
                  <a:pt x="2028" y="168443"/>
                </a:cubicBezTo>
                <a:cubicBezTo>
                  <a:pt x="-13212" y="107483"/>
                  <a:pt x="62185" y="348114"/>
                  <a:pt x="69404" y="327259"/>
                </a:cubicBezTo>
                <a:cubicBezTo>
                  <a:pt x="76623" y="306404"/>
                  <a:pt x="2028" y="803"/>
                  <a:pt x="40529" y="1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C3723B7C-DE74-2EA1-1B71-AA9BF3713B9B}"/>
              </a:ext>
            </a:extLst>
          </p:cNvPr>
          <p:cNvSpPr/>
          <p:nvPr/>
        </p:nvSpPr>
        <p:spPr>
          <a:xfrm>
            <a:off x="5486400" y="6833143"/>
            <a:ext cx="603149" cy="4774796"/>
          </a:xfrm>
          <a:custGeom>
            <a:avLst/>
            <a:gdLst>
              <a:gd name="connsiteX0" fmla="*/ 601249 w 603149"/>
              <a:gd name="connsiteY0" fmla="*/ 6068 h 4774796"/>
              <a:gd name="connsiteX1" fmla="*/ 400833 w 603149"/>
              <a:gd name="connsiteY1" fmla="*/ 770156 h 4774796"/>
              <a:gd name="connsiteX2" fmla="*/ 413359 w 603149"/>
              <a:gd name="connsiteY2" fmla="*/ 482057 h 4774796"/>
              <a:gd name="connsiteX3" fmla="*/ 288099 w 603149"/>
              <a:gd name="connsiteY3" fmla="*/ 1747186 h 4774796"/>
              <a:gd name="connsiteX4" fmla="*/ 288099 w 603149"/>
              <a:gd name="connsiteY4" fmla="*/ 1496665 h 4774796"/>
              <a:gd name="connsiteX5" fmla="*/ 325677 w 603149"/>
              <a:gd name="connsiteY5" fmla="*/ 3337991 h 4774796"/>
              <a:gd name="connsiteX6" fmla="*/ 275573 w 603149"/>
              <a:gd name="connsiteY6" fmla="*/ 4715854 h 4774796"/>
              <a:gd name="connsiteX7" fmla="*/ 200416 w 603149"/>
              <a:gd name="connsiteY7" fmla="*/ 4214813 h 4774796"/>
              <a:gd name="connsiteX8" fmla="*/ 0 w 603149"/>
              <a:gd name="connsiteY8" fmla="*/ 1496665 h 4774796"/>
              <a:gd name="connsiteX9" fmla="*/ 200416 w 603149"/>
              <a:gd name="connsiteY9" fmla="*/ 707525 h 4774796"/>
              <a:gd name="connsiteX10" fmla="*/ 250521 w 603149"/>
              <a:gd name="connsiteY10" fmla="*/ 43646 h 4774796"/>
              <a:gd name="connsiteX11" fmla="*/ 263047 w 603149"/>
              <a:gd name="connsiteY11" fmla="*/ 394375 h 4774796"/>
              <a:gd name="connsiteX12" fmla="*/ 601249 w 603149"/>
              <a:gd name="connsiteY12" fmla="*/ 6068 h 477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3149" h="4774796">
                <a:moveTo>
                  <a:pt x="601249" y="6068"/>
                </a:moveTo>
                <a:cubicBezTo>
                  <a:pt x="624213" y="68698"/>
                  <a:pt x="432148" y="690825"/>
                  <a:pt x="400833" y="770156"/>
                </a:cubicBezTo>
                <a:cubicBezTo>
                  <a:pt x="369518" y="849487"/>
                  <a:pt x="432148" y="319219"/>
                  <a:pt x="413359" y="482057"/>
                </a:cubicBezTo>
                <a:cubicBezTo>
                  <a:pt x="394570" y="644895"/>
                  <a:pt x="308976" y="1578085"/>
                  <a:pt x="288099" y="1747186"/>
                </a:cubicBezTo>
                <a:cubicBezTo>
                  <a:pt x="267222" y="1916287"/>
                  <a:pt x="281836" y="1231531"/>
                  <a:pt x="288099" y="1496665"/>
                </a:cubicBezTo>
                <a:cubicBezTo>
                  <a:pt x="294362" y="1761799"/>
                  <a:pt x="327765" y="2801460"/>
                  <a:pt x="325677" y="3337991"/>
                </a:cubicBezTo>
                <a:cubicBezTo>
                  <a:pt x="323589" y="3874522"/>
                  <a:pt x="296450" y="4569717"/>
                  <a:pt x="275573" y="4715854"/>
                </a:cubicBezTo>
                <a:cubicBezTo>
                  <a:pt x="254696" y="4861991"/>
                  <a:pt x="246345" y="4751344"/>
                  <a:pt x="200416" y="4214813"/>
                </a:cubicBezTo>
                <a:cubicBezTo>
                  <a:pt x="154487" y="3678282"/>
                  <a:pt x="0" y="2081213"/>
                  <a:pt x="0" y="1496665"/>
                </a:cubicBezTo>
                <a:cubicBezTo>
                  <a:pt x="0" y="912117"/>
                  <a:pt x="158663" y="949695"/>
                  <a:pt x="200416" y="707525"/>
                </a:cubicBezTo>
                <a:cubicBezTo>
                  <a:pt x="242169" y="465355"/>
                  <a:pt x="240083" y="95838"/>
                  <a:pt x="250521" y="43646"/>
                </a:cubicBezTo>
                <a:cubicBezTo>
                  <a:pt x="260959" y="-8546"/>
                  <a:pt x="202505" y="402726"/>
                  <a:pt x="263047" y="394375"/>
                </a:cubicBezTo>
                <a:cubicBezTo>
                  <a:pt x="323589" y="386024"/>
                  <a:pt x="578285" y="-56562"/>
                  <a:pt x="601249" y="606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4406D201-B453-4761-FD00-204A74F27525}"/>
              </a:ext>
            </a:extLst>
          </p:cNvPr>
          <p:cNvSpPr/>
          <p:nvPr/>
        </p:nvSpPr>
        <p:spPr>
          <a:xfrm>
            <a:off x="5750146" y="6793577"/>
            <a:ext cx="1820951" cy="5091725"/>
          </a:xfrm>
          <a:custGeom>
            <a:avLst/>
            <a:gdLst>
              <a:gd name="connsiteX0" fmla="*/ 137087 w 1820951"/>
              <a:gd name="connsiteY0" fmla="*/ 20582 h 5091725"/>
              <a:gd name="connsiteX1" fmla="*/ 1577580 w 1820951"/>
              <a:gd name="connsiteY1" fmla="*/ 709513 h 5091725"/>
              <a:gd name="connsiteX2" fmla="*/ 1452320 w 1820951"/>
              <a:gd name="connsiteY2" fmla="*/ 797196 h 5091725"/>
              <a:gd name="connsiteX3" fmla="*/ 1615158 w 1820951"/>
              <a:gd name="connsiteY3" fmla="*/ 997612 h 5091725"/>
              <a:gd name="connsiteX4" fmla="*/ 1502424 w 1820951"/>
              <a:gd name="connsiteY4" fmla="*/ 1373393 h 5091725"/>
              <a:gd name="connsiteX5" fmla="*/ 951279 w 1820951"/>
              <a:gd name="connsiteY5" fmla="*/ 2124955 h 5091725"/>
              <a:gd name="connsiteX6" fmla="*/ 1038961 w 1820951"/>
              <a:gd name="connsiteY6" fmla="*/ 2074850 h 5091725"/>
              <a:gd name="connsiteX7" fmla="*/ 1064013 w 1820951"/>
              <a:gd name="connsiteY7" fmla="*/ 2413053 h 5091725"/>
              <a:gd name="connsiteX8" fmla="*/ 738336 w 1820951"/>
              <a:gd name="connsiteY8" fmla="*/ 3139563 h 5091725"/>
              <a:gd name="connsiteX9" fmla="*/ 36879 w 1820951"/>
              <a:gd name="connsiteY9" fmla="*/ 4980889 h 5091725"/>
              <a:gd name="connsiteX10" fmla="*/ 249821 w 1820951"/>
              <a:gd name="connsiteY10" fmla="*/ 4542478 h 5091725"/>
              <a:gd name="connsiteX11" fmla="*/ 1527476 w 1820951"/>
              <a:gd name="connsiteY11" fmla="*/ 1736648 h 5091725"/>
              <a:gd name="connsiteX12" fmla="*/ 1527476 w 1820951"/>
              <a:gd name="connsiteY12" fmla="*/ 1736648 h 5091725"/>
              <a:gd name="connsiteX13" fmla="*/ 1815575 w 1820951"/>
              <a:gd name="connsiteY13" fmla="*/ 922456 h 5091725"/>
              <a:gd name="connsiteX14" fmla="*/ 1239377 w 1820951"/>
              <a:gd name="connsiteY14" fmla="*/ 646883 h 5091725"/>
              <a:gd name="connsiteX15" fmla="*/ 1264429 w 1820951"/>
              <a:gd name="connsiteY15" fmla="*/ 646883 h 5091725"/>
              <a:gd name="connsiteX16" fmla="*/ 788440 w 1820951"/>
              <a:gd name="connsiteY16" fmla="*/ 220998 h 5091725"/>
              <a:gd name="connsiteX17" fmla="*/ 137087 w 1820951"/>
              <a:gd name="connsiteY17" fmla="*/ 20582 h 50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20951" h="5091725">
                <a:moveTo>
                  <a:pt x="137087" y="20582"/>
                </a:moveTo>
                <a:cubicBezTo>
                  <a:pt x="268610" y="102001"/>
                  <a:pt x="1358375" y="580077"/>
                  <a:pt x="1577580" y="709513"/>
                </a:cubicBezTo>
                <a:cubicBezTo>
                  <a:pt x="1796786" y="838949"/>
                  <a:pt x="1446057" y="749180"/>
                  <a:pt x="1452320" y="797196"/>
                </a:cubicBezTo>
                <a:cubicBezTo>
                  <a:pt x="1458583" y="845213"/>
                  <a:pt x="1606807" y="901579"/>
                  <a:pt x="1615158" y="997612"/>
                </a:cubicBezTo>
                <a:cubicBezTo>
                  <a:pt x="1623509" y="1093645"/>
                  <a:pt x="1613070" y="1185503"/>
                  <a:pt x="1502424" y="1373393"/>
                </a:cubicBezTo>
                <a:cubicBezTo>
                  <a:pt x="1391778" y="1561283"/>
                  <a:pt x="1028523" y="2008046"/>
                  <a:pt x="951279" y="2124955"/>
                </a:cubicBezTo>
                <a:cubicBezTo>
                  <a:pt x="874035" y="2241865"/>
                  <a:pt x="1020172" y="2026834"/>
                  <a:pt x="1038961" y="2074850"/>
                </a:cubicBezTo>
                <a:cubicBezTo>
                  <a:pt x="1057750" y="2122866"/>
                  <a:pt x="1114117" y="2235601"/>
                  <a:pt x="1064013" y="2413053"/>
                </a:cubicBezTo>
                <a:cubicBezTo>
                  <a:pt x="1013909" y="2590505"/>
                  <a:pt x="909525" y="2711590"/>
                  <a:pt x="738336" y="3139563"/>
                </a:cubicBezTo>
                <a:cubicBezTo>
                  <a:pt x="567147" y="3567536"/>
                  <a:pt x="118298" y="4747070"/>
                  <a:pt x="36879" y="4980889"/>
                </a:cubicBezTo>
                <a:cubicBezTo>
                  <a:pt x="-44540" y="5214708"/>
                  <a:pt x="1388" y="5083185"/>
                  <a:pt x="249821" y="4542478"/>
                </a:cubicBezTo>
                <a:cubicBezTo>
                  <a:pt x="498254" y="4001771"/>
                  <a:pt x="1527476" y="1736648"/>
                  <a:pt x="1527476" y="1736648"/>
                </a:cubicBezTo>
                <a:lnTo>
                  <a:pt x="1527476" y="1736648"/>
                </a:lnTo>
                <a:cubicBezTo>
                  <a:pt x="1575492" y="1600949"/>
                  <a:pt x="1863592" y="1104084"/>
                  <a:pt x="1815575" y="922456"/>
                </a:cubicBezTo>
                <a:cubicBezTo>
                  <a:pt x="1767559" y="740829"/>
                  <a:pt x="1331235" y="692812"/>
                  <a:pt x="1239377" y="646883"/>
                </a:cubicBezTo>
                <a:cubicBezTo>
                  <a:pt x="1147519" y="600954"/>
                  <a:pt x="1339585" y="717864"/>
                  <a:pt x="1264429" y="646883"/>
                </a:cubicBezTo>
                <a:cubicBezTo>
                  <a:pt x="1189273" y="575902"/>
                  <a:pt x="974243" y="323294"/>
                  <a:pt x="788440" y="220998"/>
                </a:cubicBezTo>
                <a:cubicBezTo>
                  <a:pt x="602637" y="118702"/>
                  <a:pt x="5564" y="-60837"/>
                  <a:pt x="137087" y="205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B9FBDFB7-314B-4DAE-FF98-541B63F4DF40}"/>
              </a:ext>
            </a:extLst>
          </p:cNvPr>
          <p:cNvSpPr/>
          <p:nvPr/>
        </p:nvSpPr>
        <p:spPr>
          <a:xfrm>
            <a:off x="5710055" y="7168765"/>
            <a:ext cx="315038" cy="4092397"/>
          </a:xfrm>
          <a:custGeom>
            <a:avLst/>
            <a:gdLst>
              <a:gd name="connsiteX0" fmla="*/ 314964 w 315038"/>
              <a:gd name="connsiteY0" fmla="*/ 8649 h 4092397"/>
              <a:gd name="connsiteX1" fmla="*/ 114548 w 315038"/>
              <a:gd name="connsiteY1" fmla="*/ 660002 h 4092397"/>
              <a:gd name="connsiteX2" fmla="*/ 127074 w 315038"/>
              <a:gd name="connsiteY2" fmla="*/ 609898 h 4092397"/>
              <a:gd name="connsiteX3" fmla="*/ 39392 w 315038"/>
              <a:gd name="connsiteY3" fmla="*/ 1148517 h 4092397"/>
              <a:gd name="connsiteX4" fmla="*/ 39392 w 315038"/>
              <a:gd name="connsiteY4" fmla="*/ 1637032 h 4092397"/>
              <a:gd name="connsiteX5" fmla="*/ 114548 w 315038"/>
              <a:gd name="connsiteY5" fmla="*/ 2989843 h 4092397"/>
              <a:gd name="connsiteX6" fmla="*/ 102022 w 315038"/>
              <a:gd name="connsiteY6" fmla="*/ 4054556 h 4092397"/>
              <a:gd name="connsiteX7" fmla="*/ 1813 w 315038"/>
              <a:gd name="connsiteY7" fmla="*/ 3653723 h 4092397"/>
              <a:gd name="connsiteX8" fmla="*/ 39392 w 315038"/>
              <a:gd name="connsiteY8" fmla="*/ 1774819 h 4092397"/>
              <a:gd name="connsiteX9" fmla="*/ 64444 w 315038"/>
              <a:gd name="connsiteY9" fmla="*/ 872945 h 4092397"/>
              <a:gd name="connsiteX10" fmla="*/ 76970 w 315038"/>
              <a:gd name="connsiteY10" fmla="*/ 46227 h 4092397"/>
              <a:gd name="connsiteX11" fmla="*/ 89496 w 315038"/>
              <a:gd name="connsiteY11" fmla="*/ 271695 h 4092397"/>
              <a:gd name="connsiteX12" fmla="*/ 314964 w 315038"/>
              <a:gd name="connsiteY12" fmla="*/ 8649 h 4092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038" h="4092397">
                <a:moveTo>
                  <a:pt x="314964" y="8649"/>
                </a:moveTo>
                <a:cubicBezTo>
                  <a:pt x="319139" y="73367"/>
                  <a:pt x="145863" y="559794"/>
                  <a:pt x="114548" y="660002"/>
                </a:cubicBezTo>
                <a:cubicBezTo>
                  <a:pt x="83233" y="760210"/>
                  <a:pt x="139600" y="528479"/>
                  <a:pt x="127074" y="609898"/>
                </a:cubicBezTo>
                <a:cubicBezTo>
                  <a:pt x="114548" y="691317"/>
                  <a:pt x="54006" y="977328"/>
                  <a:pt x="39392" y="1148517"/>
                </a:cubicBezTo>
                <a:cubicBezTo>
                  <a:pt x="24778" y="1319706"/>
                  <a:pt x="26866" y="1330144"/>
                  <a:pt x="39392" y="1637032"/>
                </a:cubicBezTo>
                <a:cubicBezTo>
                  <a:pt x="51918" y="1943920"/>
                  <a:pt x="104110" y="2586922"/>
                  <a:pt x="114548" y="2989843"/>
                </a:cubicBezTo>
                <a:cubicBezTo>
                  <a:pt x="124986" y="3392764"/>
                  <a:pt x="120811" y="3943909"/>
                  <a:pt x="102022" y="4054556"/>
                </a:cubicBezTo>
                <a:cubicBezTo>
                  <a:pt x="83233" y="4165203"/>
                  <a:pt x="12251" y="4033679"/>
                  <a:pt x="1813" y="3653723"/>
                </a:cubicBezTo>
                <a:cubicBezTo>
                  <a:pt x="-8625" y="3273767"/>
                  <a:pt x="28954" y="2238282"/>
                  <a:pt x="39392" y="1774819"/>
                </a:cubicBezTo>
                <a:cubicBezTo>
                  <a:pt x="49830" y="1311356"/>
                  <a:pt x="58181" y="1161044"/>
                  <a:pt x="64444" y="872945"/>
                </a:cubicBezTo>
                <a:cubicBezTo>
                  <a:pt x="70707" y="584846"/>
                  <a:pt x="72795" y="146435"/>
                  <a:pt x="76970" y="46227"/>
                </a:cubicBezTo>
                <a:cubicBezTo>
                  <a:pt x="81145" y="-53981"/>
                  <a:pt x="54006" y="280046"/>
                  <a:pt x="89496" y="271695"/>
                </a:cubicBezTo>
                <a:cubicBezTo>
                  <a:pt x="124986" y="263344"/>
                  <a:pt x="310789" y="-56069"/>
                  <a:pt x="314964" y="864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8CD984B3-5321-A02D-9B5B-ED5124B6574D}"/>
              </a:ext>
            </a:extLst>
          </p:cNvPr>
          <p:cNvSpPr/>
          <p:nvPr/>
        </p:nvSpPr>
        <p:spPr>
          <a:xfrm>
            <a:off x="5825064" y="5949857"/>
            <a:ext cx="2913653" cy="1982647"/>
          </a:xfrm>
          <a:custGeom>
            <a:avLst/>
            <a:gdLst>
              <a:gd name="connsiteX0" fmla="*/ 12065 w 2913653"/>
              <a:gd name="connsiteY0" fmla="*/ 6 h 1982647"/>
              <a:gd name="connsiteX1" fmla="*/ 2229172 w 2913653"/>
              <a:gd name="connsiteY1" fmla="*/ 576203 h 1982647"/>
              <a:gd name="connsiteX2" fmla="*/ 1928547 w 2913653"/>
              <a:gd name="connsiteY2" fmla="*/ 563677 h 1982647"/>
              <a:gd name="connsiteX3" fmla="*/ 2893051 w 2913653"/>
              <a:gd name="connsiteY3" fmla="*/ 688938 h 1982647"/>
              <a:gd name="connsiteX4" fmla="*/ 2567374 w 2913653"/>
              <a:gd name="connsiteY4" fmla="*/ 839250 h 1982647"/>
              <a:gd name="connsiteX5" fmla="*/ 2316854 w 2913653"/>
              <a:gd name="connsiteY5" fmla="*/ 1979118 h 1982647"/>
              <a:gd name="connsiteX6" fmla="*/ 2492218 w 2913653"/>
              <a:gd name="connsiteY6" fmla="*/ 1189979 h 1982647"/>
              <a:gd name="connsiteX7" fmla="*/ 2392010 w 2913653"/>
              <a:gd name="connsiteY7" fmla="*/ 1002088 h 1982647"/>
              <a:gd name="connsiteX8" fmla="*/ 989095 w 2913653"/>
              <a:gd name="connsiteY8" fmla="*/ 526099 h 1982647"/>
              <a:gd name="connsiteX9" fmla="*/ 1327298 w 2913653"/>
              <a:gd name="connsiteY9" fmla="*/ 588729 h 1982647"/>
              <a:gd name="connsiteX10" fmla="*/ 12065 w 2913653"/>
              <a:gd name="connsiteY10" fmla="*/ 6 h 198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13653" h="1982647">
                <a:moveTo>
                  <a:pt x="12065" y="6"/>
                </a:moveTo>
                <a:cubicBezTo>
                  <a:pt x="162377" y="-2082"/>
                  <a:pt x="1909758" y="482258"/>
                  <a:pt x="2229172" y="576203"/>
                </a:cubicBezTo>
                <a:cubicBezTo>
                  <a:pt x="2548586" y="670148"/>
                  <a:pt x="1817900" y="544888"/>
                  <a:pt x="1928547" y="563677"/>
                </a:cubicBezTo>
                <a:cubicBezTo>
                  <a:pt x="2039194" y="582466"/>
                  <a:pt x="2786580" y="643009"/>
                  <a:pt x="2893051" y="688938"/>
                </a:cubicBezTo>
                <a:cubicBezTo>
                  <a:pt x="2999522" y="734867"/>
                  <a:pt x="2663407" y="624220"/>
                  <a:pt x="2567374" y="839250"/>
                </a:cubicBezTo>
                <a:cubicBezTo>
                  <a:pt x="2471341" y="1054280"/>
                  <a:pt x="2329380" y="1920663"/>
                  <a:pt x="2316854" y="1979118"/>
                </a:cubicBezTo>
                <a:cubicBezTo>
                  <a:pt x="2304328" y="2037573"/>
                  <a:pt x="2479692" y="1352817"/>
                  <a:pt x="2492218" y="1189979"/>
                </a:cubicBezTo>
                <a:cubicBezTo>
                  <a:pt x="2504744" y="1027141"/>
                  <a:pt x="2642530" y="1112735"/>
                  <a:pt x="2392010" y="1002088"/>
                </a:cubicBezTo>
                <a:cubicBezTo>
                  <a:pt x="2141490" y="891441"/>
                  <a:pt x="1166547" y="594992"/>
                  <a:pt x="989095" y="526099"/>
                </a:cubicBezTo>
                <a:cubicBezTo>
                  <a:pt x="811643" y="457206"/>
                  <a:pt x="1492224" y="670148"/>
                  <a:pt x="1327298" y="588729"/>
                </a:cubicBezTo>
                <a:cubicBezTo>
                  <a:pt x="1162372" y="507310"/>
                  <a:pt x="-138247" y="2094"/>
                  <a:pt x="12065" y="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28C7A3B4-D9C0-EA13-C4D0-51A35DC3B034}"/>
              </a:ext>
            </a:extLst>
          </p:cNvPr>
          <p:cNvSpPr/>
          <p:nvPr/>
        </p:nvSpPr>
        <p:spPr>
          <a:xfrm>
            <a:off x="8329348" y="6550697"/>
            <a:ext cx="739713" cy="2289621"/>
          </a:xfrm>
          <a:custGeom>
            <a:avLst/>
            <a:gdLst>
              <a:gd name="connsiteX0" fmla="*/ 460 w 739713"/>
              <a:gd name="connsiteY0" fmla="*/ 415 h 2289621"/>
              <a:gd name="connsiteX1" fmla="*/ 338663 w 739713"/>
              <a:gd name="connsiteY1" fmla="*/ 451352 h 2289621"/>
              <a:gd name="connsiteX2" fmla="*/ 626762 w 739713"/>
              <a:gd name="connsiteY2" fmla="*/ 1127758 h 2289621"/>
              <a:gd name="connsiteX3" fmla="*/ 576657 w 739713"/>
              <a:gd name="connsiteY3" fmla="*/ 802081 h 2289621"/>
              <a:gd name="connsiteX4" fmla="*/ 576657 w 739713"/>
              <a:gd name="connsiteY4" fmla="*/ 1854267 h 2289621"/>
              <a:gd name="connsiteX5" fmla="*/ 589184 w 739713"/>
              <a:gd name="connsiteY5" fmla="*/ 2280152 h 2289621"/>
              <a:gd name="connsiteX6" fmla="*/ 739496 w 739713"/>
              <a:gd name="connsiteY6" fmla="*/ 1491013 h 2289621"/>
              <a:gd name="connsiteX7" fmla="*/ 614236 w 739713"/>
              <a:gd name="connsiteY7" fmla="*/ 601665 h 2289621"/>
              <a:gd name="connsiteX8" fmla="*/ 301085 w 739713"/>
              <a:gd name="connsiteY8" fmla="*/ 37993 h 2289621"/>
              <a:gd name="connsiteX9" fmla="*/ 413819 w 739713"/>
              <a:gd name="connsiteY9" fmla="*/ 363670 h 2289621"/>
              <a:gd name="connsiteX10" fmla="*/ 460 w 739713"/>
              <a:gd name="connsiteY10" fmla="*/ 415 h 228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713" h="2289621">
                <a:moveTo>
                  <a:pt x="460" y="415"/>
                </a:moveTo>
                <a:cubicBezTo>
                  <a:pt x="-12066" y="15029"/>
                  <a:pt x="234279" y="263462"/>
                  <a:pt x="338663" y="451352"/>
                </a:cubicBezTo>
                <a:cubicBezTo>
                  <a:pt x="443047" y="639242"/>
                  <a:pt x="587096" y="1069303"/>
                  <a:pt x="626762" y="1127758"/>
                </a:cubicBezTo>
                <a:cubicBezTo>
                  <a:pt x="666428" y="1186213"/>
                  <a:pt x="585008" y="680996"/>
                  <a:pt x="576657" y="802081"/>
                </a:cubicBezTo>
                <a:cubicBezTo>
                  <a:pt x="568306" y="923166"/>
                  <a:pt x="574569" y="1607922"/>
                  <a:pt x="576657" y="1854267"/>
                </a:cubicBezTo>
                <a:cubicBezTo>
                  <a:pt x="578745" y="2100612"/>
                  <a:pt x="562044" y="2340694"/>
                  <a:pt x="589184" y="2280152"/>
                </a:cubicBezTo>
                <a:cubicBezTo>
                  <a:pt x="616324" y="2219610"/>
                  <a:pt x="735321" y="1770761"/>
                  <a:pt x="739496" y="1491013"/>
                </a:cubicBezTo>
                <a:cubicBezTo>
                  <a:pt x="743671" y="1211265"/>
                  <a:pt x="687304" y="843835"/>
                  <a:pt x="614236" y="601665"/>
                </a:cubicBezTo>
                <a:cubicBezTo>
                  <a:pt x="541168" y="359495"/>
                  <a:pt x="334488" y="77659"/>
                  <a:pt x="301085" y="37993"/>
                </a:cubicBezTo>
                <a:cubicBezTo>
                  <a:pt x="267682" y="-1673"/>
                  <a:pt x="457660" y="365758"/>
                  <a:pt x="413819" y="363670"/>
                </a:cubicBezTo>
                <a:cubicBezTo>
                  <a:pt x="369978" y="361582"/>
                  <a:pt x="12986" y="-14199"/>
                  <a:pt x="460" y="415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96DA79FC-9753-A65E-6B0F-33551CD6FDEF}"/>
              </a:ext>
            </a:extLst>
          </p:cNvPr>
          <p:cNvSpPr/>
          <p:nvPr/>
        </p:nvSpPr>
        <p:spPr>
          <a:xfrm>
            <a:off x="1101261" y="6388268"/>
            <a:ext cx="2543223" cy="1440628"/>
          </a:xfrm>
          <a:custGeom>
            <a:avLst/>
            <a:gdLst>
              <a:gd name="connsiteX0" fmla="*/ 2531287 w 2543223"/>
              <a:gd name="connsiteY0" fmla="*/ 6 h 1440628"/>
              <a:gd name="connsiteX1" fmla="*/ 2067824 w 2543223"/>
              <a:gd name="connsiteY1" fmla="*/ 501047 h 1440628"/>
              <a:gd name="connsiteX2" fmla="*/ 2180558 w 2543223"/>
              <a:gd name="connsiteY2" fmla="*/ 450943 h 1440628"/>
              <a:gd name="connsiteX3" fmla="*/ 1428997 w 2543223"/>
              <a:gd name="connsiteY3" fmla="*/ 751568 h 1440628"/>
              <a:gd name="connsiteX4" fmla="*/ 514597 w 2543223"/>
              <a:gd name="connsiteY4" fmla="*/ 1077244 h 1440628"/>
              <a:gd name="connsiteX5" fmla="*/ 1165950 w 2543223"/>
              <a:gd name="connsiteY5" fmla="*/ 764094 h 1440628"/>
              <a:gd name="connsiteX6" fmla="*/ 1029 w 2543223"/>
              <a:gd name="connsiteY6" fmla="*/ 1440499 h 1440628"/>
              <a:gd name="connsiteX7" fmla="*/ 1403944 w 2543223"/>
              <a:gd name="connsiteY7" fmla="*/ 701464 h 1440628"/>
              <a:gd name="connsiteX8" fmla="*/ 1754673 w 2543223"/>
              <a:gd name="connsiteY8" fmla="*/ 400839 h 1440628"/>
              <a:gd name="connsiteX9" fmla="*/ 1466575 w 2543223"/>
              <a:gd name="connsiteY9" fmla="*/ 513573 h 1440628"/>
              <a:gd name="connsiteX10" fmla="*/ 2531287 w 2543223"/>
              <a:gd name="connsiteY10" fmla="*/ 6 h 144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3223" h="1440628">
                <a:moveTo>
                  <a:pt x="2531287" y="6"/>
                </a:moveTo>
                <a:cubicBezTo>
                  <a:pt x="2631495" y="-2082"/>
                  <a:pt x="2067824" y="501047"/>
                  <a:pt x="2067824" y="501047"/>
                </a:cubicBezTo>
                <a:cubicBezTo>
                  <a:pt x="2009369" y="576203"/>
                  <a:pt x="2180558" y="450943"/>
                  <a:pt x="2180558" y="450943"/>
                </a:cubicBezTo>
                <a:cubicBezTo>
                  <a:pt x="2074087" y="492696"/>
                  <a:pt x="1706657" y="647185"/>
                  <a:pt x="1428997" y="751568"/>
                </a:cubicBezTo>
                <a:cubicBezTo>
                  <a:pt x="1151337" y="855952"/>
                  <a:pt x="558438" y="1075156"/>
                  <a:pt x="514597" y="1077244"/>
                </a:cubicBezTo>
                <a:cubicBezTo>
                  <a:pt x="470756" y="1079332"/>
                  <a:pt x="1251545" y="703552"/>
                  <a:pt x="1165950" y="764094"/>
                </a:cubicBezTo>
                <a:cubicBezTo>
                  <a:pt x="1080355" y="824637"/>
                  <a:pt x="-38637" y="1450937"/>
                  <a:pt x="1029" y="1440499"/>
                </a:cubicBezTo>
                <a:cubicBezTo>
                  <a:pt x="40695" y="1430061"/>
                  <a:pt x="1111670" y="874741"/>
                  <a:pt x="1403944" y="701464"/>
                </a:cubicBezTo>
                <a:cubicBezTo>
                  <a:pt x="1696218" y="528187"/>
                  <a:pt x="1744235" y="432154"/>
                  <a:pt x="1754673" y="400839"/>
                </a:cubicBezTo>
                <a:cubicBezTo>
                  <a:pt x="1765111" y="369524"/>
                  <a:pt x="1337140" y="580378"/>
                  <a:pt x="1466575" y="513573"/>
                </a:cubicBezTo>
                <a:cubicBezTo>
                  <a:pt x="1596010" y="446768"/>
                  <a:pt x="2431079" y="2094"/>
                  <a:pt x="2531287" y="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73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7726D9-AA16-465A-540A-F05A58AD9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AF0DE0-4CB3-8FCB-C474-036F0E4EE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画像】豊川悦司主演で『仕掛⼈・藤枝梅安』2作映画化、十代目・松本幸四郎主演で『⻤平犯科帳』映画化＆連続シリーズ製作へ」の画像2/5 | SPICE -  エンタメ特化型情報メディア スパイス">
            <a:extLst>
              <a:ext uri="{FF2B5EF4-FFF2-40B4-BE49-F238E27FC236}">
                <a16:creationId xmlns:a16="http://schemas.microsoft.com/office/drawing/2014/main" id="{B1AA5205-9317-2899-AEA1-522575D98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8529637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061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>
            <a:alpha val="5000"/>
          </a:srgb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0</Words>
  <Application>Microsoft Macintosh PowerPoint</Application>
  <PresentationFormat>A3 297x420 mm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23</cp:revision>
  <dcterms:created xsi:type="dcterms:W3CDTF">2022-10-30T11:27:05Z</dcterms:created>
  <dcterms:modified xsi:type="dcterms:W3CDTF">2022-10-31T11:33:43Z</dcterms:modified>
</cp:coreProperties>
</file>