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817"/>
  </p:normalViewPr>
  <p:slideViewPr>
    <p:cSldViewPr snapToGrid="0">
      <p:cViewPr>
        <p:scale>
          <a:sx n="111" d="100"/>
          <a:sy n="111" d="100"/>
        </p:scale>
        <p:origin x="320" y="-2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38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3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82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9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9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81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11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7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90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2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BC8B-B0F9-D042-A495-57921128565B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1387-E3C5-954E-9CF0-5A1F4368A4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8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森口瑤子はドラマ『時効警察』『やまとなでしこ』に出演 羽田美智子に「似てる」との声も – grape [グレイプ]" hidden="1">
            <a:extLst>
              <a:ext uri="{FF2B5EF4-FFF2-40B4-BE49-F238E27FC236}">
                <a16:creationId xmlns:a16="http://schemas.microsoft.com/office/drawing/2014/main" id="{7D5FF3EF-C462-D52A-5588-DC56E9E20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0350"/>
            <a:ext cx="9601200" cy="7200900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7295479-310F-2B4F-2567-FF84C2BD436A}"/>
              </a:ext>
            </a:extLst>
          </p:cNvPr>
          <p:cNvSpPr/>
          <p:nvPr/>
        </p:nvSpPr>
        <p:spPr>
          <a:xfrm>
            <a:off x="3517073" y="5718169"/>
            <a:ext cx="448644" cy="231847"/>
          </a:xfrm>
          <a:custGeom>
            <a:avLst/>
            <a:gdLst>
              <a:gd name="connsiteX0" fmla="*/ 448502 w 448644"/>
              <a:gd name="connsiteY0" fmla="*/ 53981 h 231847"/>
              <a:gd name="connsiteX1" fmla="*/ 296102 w 448644"/>
              <a:gd name="connsiteY1" fmla="*/ 114306 h 231847"/>
              <a:gd name="connsiteX2" fmla="*/ 184977 w 448644"/>
              <a:gd name="connsiteY2" fmla="*/ 184156 h 231847"/>
              <a:gd name="connsiteX3" fmla="*/ 197677 w 448644"/>
              <a:gd name="connsiteY3" fmla="*/ 196856 h 231847"/>
              <a:gd name="connsiteX4" fmla="*/ 156402 w 448644"/>
              <a:gd name="connsiteY4" fmla="*/ 200031 h 231847"/>
              <a:gd name="connsiteX5" fmla="*/ 827 w 448644"/>
              <a:gd name="connsiteY5" fmla="*/ 231781 h 231847"/>
              <a:gd name="connsiteX6" fmla="*/ 99252 w 448644"/>
              <a:gd name="connsiteY6" fmla="*/ 190506 h 231847"/>
              <a:gd name="connsiteX7" fmla="*/ 197677 w 448644"/>
              <a:gd name="connsiteY7" fmla="*/ 111131 h 231847"/>
              <a:gd name="connsiteX8" fmla="*/ 32577 w 448644"/>
              <a:gd name="connsiteY8" fmla="*/ 190506 h 231847"/>
              <a:gd name="connsiteX9" fmla="*/ 184977 w 448644"/>
              <a:gd name="connsiteY9" fmla="*/ 117481 h 231847"/>
              <a:gd name="connsiteX10" fmla="*/ 115127 w 448644"/>
              <a:gd name="connsiteY10" fmla="*/ 117481 h 231847"/>
              <a:gd name="connsiteX11" fmla="*/ 197677 w 448644"/>
              <a:gd name="connsiteY11" fmla="*/ 101606 h 231847"/>
              <a:gd name="connsiteX12" fmla="*/ 92902 w 448644"/>
              <a:gd name="connsiteY12" fmla="*/ 85731 h 231847"/>
              <a:gd name="connsiteX13" fmla="*/ 248477 w 448644"/>
              <a:gd name="connsiteY13" fmla="*/ 66681 h 231847"/>
              <a:gd name="connsiteX14" fmla="*/ 188152 w 448644"/>
              <a:gd name="connsiteY14" fmla="*/ 53981 h 231847"/>
              <a:gd name="connsiteX15" fmla="*/ 150052 w 448644"/>
              <a:gd name="connsiteY15" fmla="*/ 38106 h 231847"/>
              <a:gd name="connsiteX16" fmla="*/ 267527 w 448644"/>
              <a:gd name="connsiteY16" fmla="*/ 60331 h 231847"/>
              <a:gd name="connsiteX17" fmla="*/ 232602 w 448644"/>
              <a:gd name="connsiteY17" fmla="*/ 22231 h 231847"/>
              <a:gd name="connsiteX18" fmla="*/ 296102 w 448644"/>
              <a:gd name="connsiteY18" fmla="*/ 50806 h 231847"/>
              <a:gd name="connsiteX19" fmla="*/ 299277 w 448644"/>
              <a:gd name="connsiteY19" fmla="*/ 15881 h 231847"/>
              <a:gd name="connsiteX20" fmla="*/ 350077 w 448644"/>
              <a:gd name="connsiteY20" fmla="*/ 31756 h 231847"/>
              <a:gd name="connsiteX21" fmla="*/ 324677 w 448644"/>
              <a:gd name="connsiteY21" fmla="*/ 6 h 231847"/>
              <a:gd name="connsiteX22" fmla="*/ 448502 w 448644"/>
              <a:gd name="connsiteY22" fmla="*/ 53981 h 23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8644" h="231847">
                <a:moveTo>
                  <a:pt x="448502" y="53981"/>
                </a:moveTo>
                <a:cubicBezTo>
                  <a:pt x="443740" y="73031"/>
                  <a:pt x="340023" y="92610"/>
                  <a:pt x="296102" y="114306"/>
                </a:cubicBezTo>
                <a:cubicBezTo>
                  <a:pt x="252181" y="136002"/>
                  <a:pt x="201381" y="170398"/>
                  <a:pt x="184977" y="184156"/>
                </a:cubicBezTo>
                <a:cubicBezTo>
                  <a:pt x="168573" y="197914"/>
                  <a:pt x="202439" y="194210"/>
                  <a:pt x="197677" y="196856"/>
                </a:cubicBezTo>
                <a:cubicBezTo>
                  <a:pt x="192915" y="199502"/>
                  <a:pt x="189210" y="194210"/>
                  <a:pt x="156402" y="200031"/>
                </a:cubicBezTo>
                <a:cubicBezTo>
                  <a:pt x="123594" y="205852"/>
                  <a:pt x="10352" y="233369"/>
                  <a:pt x="827" y="231781"/>
                </a:cubicBezTo>
                <a:cubicBezTo>
                  <a:pt x="-8698" y="230194"/>
                  <a:pt x="66444" y="210614"/>
                  <a:pt x="99252" y="190506"/>
                </a:cubicBezTo>
                <a:cubicBezTo>
                  <a:pt x="132060" y="170398"/>
                  <a:pt x="208789" y="111131"/>
                  <a:pt x="197677" y="111131"/>
                </a:cubicBezTo>
                <a:cubicBezTo>
                  <a:pt x="186565" y="111131"/>
                  <a:pt x="34694" y="189448"/>
                  <a:pt x="32577" y="190506"/>
                </a:cubicBezTo>
                <a:cubicBezTo>
                  <a:pt x="30460" y="191564"/>
                  <a:pt x="171219" y="129652"/>
                  <a:pt x="184977" y="117481"/>
                </a:cubicBezTo>
                <a:cubicBezTo>
                  <a:pt x="198735" y="105310"/>
                  <a:pt x="113010" y="120127"/>
                  <a:pt x="115127" y="117481"/>
                </a:cubicBezTo>
                <a:cubicBezTo>
                  <a:pt x="117244" y="114835"/>
                  <a:pt x="201381" y="106898"/>
                  <a:pt x="197677" y="101606"/>
                </a:cubicBezTo>
                <a:cubicBezTo>
                  <a:pt x="193973" y="96314"/>
                  <a:pt x="84435" y="91552"/>
                  <a:pt x="92902" y="85731"/>
                </a:cubicBezTo>
                <a:cubicBezTo>
                  <a:pt x="101369" y="79910"/>
                  <a:pt x="232602" y="71973"/>
                  <a:pt x="248477" y="66681"/>
                </a:cubicBezTo>
                <a:cubicBezTo>
                  <a:pt x="264352" y="61389"/>
                  <a:pt x="204556" y="58744"/>
                  <a:pt x="188152" y="53981"/>
                </a:cubicBezTo>
                <a:cubicBezTo>
                  <a:pt x="171748" y="49218"/>
                  <a:pt x="136823" y="37048"/>
                  <a:pt x="150052" y="38106"/>
                </a:cubicBezTo>
                <a:cubicBezTo>
                  <a:pt x="163281" y="39164"/>
                  <a:pt x="253769" y="62977"/>
                  <a:pt x="267527" y="60331"/>
                </a:cubicBezTo>
                <a:cubicBezTo>
                  <a:pt x="281285" y="57685"/>
                  <a:pt x="227840" y="23818"/>
                  <a:pt x="232602" y="22231"/>
                </a:cubicBezTo>
                <a:cubicBezTo>
                  <a:pt x="237364" y="20644"/>
                  <a:pt x="284990" y="51864"/>
                  <a:pt x="296102" y="50806"/>
                </a:cubicBezTo>
                <a:cubicBezTo>
                  <a:pt x="307214" y="49748"/>
                  <a:pt x="290281" y="19056"/>
                  <a:pt x="299277" y="15881"/>
                </a:cubicBezTo>
                <a:cubicBezTo>
                  <a:pt x="308273" y="12706"/>
                  <a:pt x="345844" y="34402"/>
                  <a:pt x="350077" y="31756"/>
                </a:cubicBezTo>
                <a:cubicBezTo>
                  <a:pt x="354310" y="29110"/>
                  <a:pt x="311977" y="-523"/>
                  <a:pt x="324677" y="6"/>
                </a:cubicBezTo>
                <a:cubicBezTo>
                  <a:pt x="337377" y="535"/>
                  <a:pt x="453264" y="34931"/>
                  <a:pt x="448502" y="53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758C446-AF43-1908-635E-30033C06B6E9}"/>
              </a:ext>
            </a:extLst>
          </p:cNvPr>
          <p:cNvSpPr/>
          <p:nvPr/>
        </p:nvSpPr>
        <p:spPr>
          <a:xfrm>
            <a:off x="3774532" y="5730736"/>
            <a:ext cx="508994" cy="235178"/>
          </a:xfrm>
          <a:custGeom>
            <a:avLst/>
            <a:gdLst>
              <a:gd name="connsiteX0" fmla="*/ 159293 w 508994"/>
              <a:gd name="connsiteY0" fmla="*/ 139 h 235178"/>
              <a:gd name="connsiteX1" fmla="*/ 378368 w 508994"/>
              <a:gd name="connsiteY1" fmla="*/ 73164 h 235178"/>
              <a:gd name="connsiteX2" fmla="*/ 451393 w 508994"/>
              <a:gd name="connsiteY2" fmla="*/ 168414 h 235178"/>
              <a:gd name="connsiteX3" fmla="*/ 445043 w 508994"/>
              <a:gd name="connsiteY3" fmla="*/ 133489 h 235178"/>
              <a:gd name="connsiteX4" fmla="*/ 508543 w 508994"/>
              <a:gd name="connsiteY4" fmla="*/ 235089 h 235178"/>
              <a:gd name="connsiteX5" fmla="*/ 473618 w 508994"/>
              <a:gd name="connsiteY5" fmla="*/ 152539 h 235178"/>
              <a:gd name="connsiteX6" fmla="*/ 476793 w 508994"/>
              <a:gd name="connsiteY6" fmla="*/ 216039 h 235178"/>
              <a:gd name="connsiteX7" fmla="*/ 425993 w 508994"/>
              <a:gd name="connsiteY7" fmla="*/ 133489 h 235178"/>
              <a:gd name="connsiteX8" fmla="*/ 425993 w 508994"/>
              <a:gd name="connsiteY8" fmla="*/ 149364 h 235178"/>
              <a:gd name="connsiteX9" fmla="*/ 378368 w 508994"/>
              <a:gd name="connsiteY9" fmla="*/ 89039 h 235178"/>
              <a:gd name="connsiteX10" fmla="*/ 302168 w 508994"/>
              <a:gd name="connsiteY10" fmla="*/ 73164 h 235178"/>
              <a:gd name="connsiteX11" fmla="*/ 213268 w 508994"/>
              <a:gd name="connsiteY11" fmla="*/ 60464 h 235178"/>
              <a:gd name="connsiteX12" fmla="*/ 543 w 508994"/>
              <a:gd name="connsiteY12" fmla="*/ 54114 h 235178"/>
              <a:gd name="connsiteX13" fmla="*/ 159293 w 508994"/>
              <a:gd name="connsiteY13" fmla="*/ 139 h 2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8994" h="235178">
                <a:moveTo>
                  <a:pt x="159293" y="139"/>
                </a:moveTo>
                <a:cubicBezTo>
                  <a:pt x="222264" y="3314"/>
                  <a:pt x="329685" y="45118"/>
                  <a:pt x="378368" y="73164"/>
                </a:cubicBezTo>
                <a:cubicBezTo>
                  <a:pt x="427051" y="101210"/>
                  <a:pt x="440281" y="158360"/>
                  <a:pt x="451393" y="168414"/>
                </a:cubicBezTo>
                <a:cubicBezTo>
                  <a:pt x="462505" y="178468"/>
                  <a:pt x="435518" y="122377"/>
                  <a:pt x="445043" y="133489"/>
                </a:cubicBezTo>
                <a:cubicBezTo>
                  <a:pt x="454568" y="144602"/>
                  <a:pt x="503781" y="231914"/>
                  <a:pt x="508543" y="235089"/>
                </a:cubicBezTo>
                <a:cubicBezTo>
                  <a:pt x="513305" y="238264"/>
                  <a:pt x="478910" y="155714"/>
                  <a:pt x="473618" y="152539"/>
                </a:cubicBezTo>
                <a:cubicBezTo>
                  <a:pt x="468326" y="149364"/>
                  <a:pt x="484731" y="219214"/>
                  <a:pt x="476793" y="216039"/>
                </a:cubicBezTo>
                <a:cubicBezTo>
                  <a:pt x="468855" y="212864"/>
                  <a:pt x="434460" y="144601"/>
                  <a:pt x="425993" y="133489"/>
                </a:cubicBezTo>
                <a:cubicBezTo>
                  <a:pt x="417526" y="122377"/>
                  <a:pt x="433931" y="156772"/>
                  <a:pt x="425993" y="149364"/>
                </a:cubicBezTo>
                <a:cubicBezTo>
                  <a:pt x="418056" y="141956"/>
                  <a:pt x="399005" y="101739"/>
                  <a:pt x="378368" y="89039"/>
                </a:cubicBezTo>
                <a:cubicBezTo>
                  <a:pt x="357731" y="76339"/>
                  <a:pt x="329685" y="77926"/>
                  <a:pt x="302168" y="73164"/>
                </a:cubicBezTo>
                <a:cubicBezTo>
                  <a:pt x="274651" y="68402"/>
                  <a:pt x="263539" y="63639"/>
                  <a:pt x="213268" y="60464"/>
                </a:cubicBezTo>
                <a:cubicBezTo>
                  <a:pt x="162997" y="57289"/>
                  <a:pt x="9539" y="59406"/>
                  <a:pt x="543" y="54114"/>
                </a:cubicBezTo>
                <a:cubicBezTo>
                  <a:pt x="-8453" y="48822"/>
                  <a:pt x="96322" y="-3036"/>
                  <a:pt x="159293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29FD9BB-2C89-ACC8-8798-C3F58E821C0A}"/>
              </a:ext>
            </a:extLst>
          </p:cNvPr>
          <p:cNvSpPr/>
          <p:nvPr/>
        </p:nvSpPr>
        <p:spPr>
          <a:xfrm>
            <a:off x="4165438" y="5812948"/>
            <a:ext cx="260517" cy="372094"/>
          </a:xfrm>
          <a:custGeom>
            <a:avLst/>
            <a:gdLst>
              <a:gd name="connsiteX0" fmla="*/ 162 w 260517"/>
              <a:gd name="connsiteY0" fmla="*/ 477 h 372094"/>
              <a:gd name="connsiteX1" fmla="*/ 168437 w 260517"/>
              <a:gd name="connsiteY1" fmla="*/ 159227 h 372094"/>
              <a:gd name="connsiteX2" fmla="*/ 177962 w 260517"/>
              <a:gd name="connsiteY2" fmla="*/ 137002 h 372094"/>
              <a:gd name="connsiteX3" fmla="*/ 209712 w 260517"/>
              <a:gd name="connsiteY3" fmla="*/ 267177 h 372094"/>
              <a:gd name="connsiteX4" fmla="*/ 260512 w 260517"/>
              <a:gd name="connsiteY4" fmla="*/ 371952 h 372094"/>
              <a:gd name="connsiteX5" fmla="*/ 212887 w 260517"/>
              <a:gd name="connsiteY5" fmla="*/ 244952 h 372094"/>
              <a:gd name="connsiteX6" fmla="*/ 187487 w 260517"/>
              <a:gd name="connsiteY6" fmla="*/ 137002 h 372094"/>
              <a:gd name="connsiteX7" fmla="*/ 108112 w 260517"/>
              <a:gd name="connsiteY7" fmla="*/ 70327 h 372094"/>
              <a:gd name="connsiteX8" fmla="*/ 136687 w 260517"/>
              <a:gd name="connsiteY8" fmla="*/ 108427 h 372094"/>
              <a:gd name="connsiteX9" fmla="*/ 162 w 260517"/>
              <a:gd name="connsiteY9" fmla="*/ 477 h 37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517" h="372094">
                <a:moveTo>
                  <a:pt x="162" y="477"/>
                </a:moveTo>
                <a:cubicBezTo>
                  <a:pt x="5454" y="8944"/>
                  <a:pt x="138804" y="136473"/>
                  <a:pt x="168437" y="159227"/>
                </a:cubicBezTo>
                <a:cubicBezTo>
                  <a:pt x="198070" y="181981"/>
                  <a:pt x="171083" y="119010"/>
                  <a:pt x="177962" y="137002"/>
                </a:cubicBezTo>
                <a:cubicBezTo>
                  <a:pt x="184841" y="154994"/>
                  <a:pt x="195954" y="228019"/>
                  <a:pt x="209712" y="267177"/>
                </a:cubicBezTo>
                <a:cubicBezTo>
                  <a:pt x="223470" y="306335"/>
                  <a:pt x="259983" y="375656"/>
                  <a:pt x="260512" y="371952"/>
                </a:cubicBezTo>
                <a:cubicBezTo>
                  <a:pt x="261041" y="368248"/>
                  <a:pt x="225058" y="284110"/>
                  <a:pt x="212887" y="244952"/>
                </a:cubicBezTo>
                <a:cubicBezTo>
                  <a:pt x="200716" y="205794"/>
                  <a:pt x="204950" y="166106"/>
                  <a:pt x="187487" y="137002"/>
                </a:cubicBezTo>
                <a:cubicBezTo>
                  <a:pt x="170024" y="107898"/>
                  <a:pt x="116579" y="75090"/>
                  <a:pt x="108112" y="70327"/>
                </a:cubicBezTo>
                <a:cubicBezTo>
                  <a:pt x="99645" y="65564"/>
                  <a:pt x="152562" y="117952"/>
                  <a:pt x="136687" y="108427"/>
                </a:cubicBezTo>
                <a:cubicBezTo>
                  <a:pt x="120812" y="98902"/>
                  <a:pt x="-5130" y="-7990"/>
                  <a:pt x="162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72E9CCC-5BC1-DEAA-C57A-629D964877A8}"/>
              </a:ext>
            </a:extLst>
          </p:cNvPr>
          <p:cNvSpPr/>
          <p:nvPr/>
        </p:nvSpPr>
        <p:spPr>
          <a:xfrm>
            <a:off x="3757574" y="5756060"/>
            <a:ext cx="106545" cy="255634"/>
          </a:xfrm>
          <a:custGeom>
            <a:avLst/>
            <a:gdLst>
              <a:gd name="connsiteX0" fmla="*/ 106401 w 106545"/>
              <a:gd name="connsiteY0" fmla="*/ 215 h 255634"/>
              <a:gd name="connsiteX1" fmla="*/ 61951 w 106545"/>
              <a:gd name="connsiteY1" fmla="*/ 79590 h 255634"/>
              <a:gd name="connsiteX2" fmla="*/ 30201 w 106545"/>
              <a:gd name="connsiteY2" fmla="*/ 130390 h 255634"/>
              <a:gd name="connsiteX3" fmla="*/ 68301 w 106545"/>
              <a:gd name="connsiteY3" fmla="*/ 251040 h 255634"/>
              <a:gd name="connsiteX4" fmla="*/ 49251 w 106545"/>
              <a:gd name="connsiteY4" fmla="*/ 219290 h 255634"/>
              <a:gd name="connsiteX5" fmla="*/ 1626 w 106545"/>
              <a:gd name="connsiteY5" fmla="*/ 114515 h 255634"/>
              <a:gd name="connsiteX6" fmla="*/ 14326 w 106545"/>
              <a:gd name="connsiteY6" fmla="*/ 124040 h 255634"/>
              <a:gd name="connsiteX7" fmla="*/ 46076 w 106545"/>
              <a:gd name="connsiteY7" fmla="*/ 57365 h 255634"/>
              <a:gd name="connsiteX8" fmla="*/ 106401 w 106545"/>
              <a:gd name="connsiteY8" fmla="*/ 215 h 25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45" h="255634">
                <a:moveTo>
                  <a:pt x="106401" y="215"/>
                </a:moveTo>
                <a:cubicBezTo>
                  <a:pt x="109047" y="3919"/>
                  <a:pt x="74651" y="57894"/>
                  <a:pt x="61951" y="79590"/>
                </a:cubicBezTo>
                <a:cubicBezTo>
                  <a:pt x="49251" y="101286"/>
                  <a:pt x="29143" y="101815"/>
                  <a:pt x="30201" y="130390"/>
                </a:cubicBezTo>
                <a:cubicBezTo>
                  <a:pt x="31259" y="158965"/>
                  <a:pt x="65126" y="236223"/>
                  <a:pt x="68301" y="251040"/>
                </a:cubicBezTo>
                <a:cubicBezTo>
                  <a:pt x="71476" y="265857"/>
                  <a:pt x="60363" y="242044"/>
                  <a:pt x="49251" y="219290"/>
                </a:cubicBezTo>
                <a:cubicBezTo>
                  <a:pt x="38139" y="196536"/>
                  <a:pt x="1626" y="114515"/>
                  <a:pt x="1626" y="114515"/>
                </a:cubicBezTo>
                <a:cubicBezTo>
                  <a:pt x="-4195" y="98640"/>
                  <a:pt x="6918" y="133565"/>
                  <a:pt x="14326" y="124040"/>
                </a:cubicBezTo>
                <a:cubicBezTo>
                  <a:pt x="21734" y="114515"/>
                  <a:pt x="31259" y="73240"/>
                  <a:pt x="46076" y="57365"/>
                </a:cubicBezTo>
                <a:cubicBezTo>
                  <a:pt x="60893" y="41490"/>
                  <a:pt x="103755" y="-3489"/>
                  <a:pt x="10640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3488074-F223-843C-A946-26AC266CE144}"/>
              </a:ext>
            </a:extLst>
          </p:cNvPr>
          <p:cNvSpPr/>
          <p:nvPr/>
        </p:nvSpPr>
        <p:spPr>
          <a:xfrm>
            <a:off x="3710003" y="5917510"/>
            <a:ext cx="531897" cy="166883"/>
          </a:xfrm>
          <a:custGeom>
            <a:avLst/>
            <a:gdLst>
              <a:gd name="connsiteX0" fmla="*/ 1572 w 531897"/>
              <a:gd name="connsiteY0" fmla="*/ 690 h 166883"/>
              <a:gd name="connsiteX1" fmla="*/ 217472 w 531897"/>
              <a:gd name="connsiteY1" fmla="*/ 111815 h 166883"/>
              <a:gd name="connsiteX2" fmla="*/ 176197 w 531897"/>
              <a:gd name="connsiteY2" fmla="*/ 108640 h 166883"/>
              <a:gd name="connsiteX3" fmla="*/ 414322 w 531897"/>
              <a:gd name="connsiteY3" fmla="*/ 165790 h 166883"/>
              <a:gd name="connsiteX4" fmla="*/ 531797 w 531897"/>
              <a:gd name="connsiteY4" fmla="*/ 146740 h 166883"/>
              <a:gd name="connsiteX5" fmla="*/ 430197 w 531897"/>
              <a:gd name="connsiteY5" fmla="*/ 153090 h 166883"/>
              <a:gd name="connsiteX6" fmla="*/ 207947 w 531897"/>
              <a:gd name="connsiteY6" fmla="*/ 118165 h 166883"/>
              <a:gd name="connsiteX7" fmla="*/ 255572 w 531897"/>
              <a:gd name="connsiteY7" fmla="*/ 140390 h 166883"/>
              <a:gd name="connsiteX8" fmla="*/ 84122 w 531897"/>
              <a:gd name="connsiteY8" fmla="*/ 70540 h 166883"/>
              <a:gd name="connsiteX9" fmla="*/ 138097 w 531897"/>
              <a:gd name="connsiteY9" fmla="*/ 95940 h 166883"/>
              <a:gd name="connsiteX10" fmla="*/ 96822 w 531897"/>
              <a:gd name="connsiteY10" fmla="*/ 64190 h 166883"/>
              <a:gd name="connsiteX11" fmla="*/ 119047 w 531897"/>
              <a:gd name="connsiteY11" fmla="*/ 64190 h 166883"/>
              <a:gd name="connsiteX12" fmla="*/ 1572 w 531897"/>
              <a:gd name="connsiteY12" fmla="*/ 690 h 1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897" h="166883">
                <a:moveTo>
                  <a:pt x="1572" y="690"/>
                </a:moveTo>
                <a:cubicBezTo>
                  <a:pt x="17976" y="8628"/>
                  <a:pt x="188368" y="93823"/>
                  <a:pt x="217472" y="111815"/>
                </a:cubicBezTo>
                <a:cubicBezTo>
                  <a:pt x="246576" y="129807"/>
                  <a:pt x="143389" y="99644"/>
                  <a:pt x="176197" y="108640"/>
                </a:cubicBezTo>
                <a:cubicBezTo>
                  <a:pt x="209005" y="117636"/>
                  <a:pt x="355055" y="159440"/>
                  <a:pt x="414322" y="165790"/>
                </a:cubicBezTo>
                <a:cubicBezTo>
                  <a:pt x="473589" y="172140"/>
                  <a:pt x="529151" y="148857"/>
                  <a:pt x="531797" y="146740"/>
                </a:cubicBezTo>
                <a:cubicBezTo>
                  <a:pt x="534443" y="144623"/>
                  <a:pt x="484172" y="157853"/>
                  <a:pt x="430197" y="153090"/>
                </a:cubicBezTo>
                <a:cubicBezTo>
                  <a:pt x="376222" y="148327"/>
                  <a:pt x="237051" y="120282"/>
                  <a:pt x="207947" y="118165"/>
                </a:cubicBezTo>
                <a:cubicBezTo>
                  <a:pt x="178843" y="116048"/>
                  <a:pt x="276210" y="148328"/>
                  <a:pt x="255572" y="140390"/>
                </a:cubicBezTo>
                <a:cubicBezTo>
                  <a:pt x="234935" y="132453"/>
                  <a:pt x="103701" y="77948"/>
                  <a:pt x="84122" y="70540"/>
                </a:cubicBezTo>
                <a:cubicBezTo>
                  <a:pt x="64543" y="63132"/>
                  <a:pt x="135980" y="96998"/>
                  <a:pt x="138097" y="95940"/>
                </a:cubicBezTo>
                <a:cubicBezTo>
                  <a:pt x="140214" y="94882"/>
                  <a:pt x="99997" y="69482"/>
                  <a:pt x="96822" y="64190"/>
                </a:cubicBezTo>
                <a:cubicBezTo>
                  <a:pt x="93647" y="58898"/>
                  <a:pt x="135980" y="72657"/>
                  <a:pt x="119047" y="64190"/>
                </a:cubicBezTo>
                <a:cubicBezTo>
                  <a:pt x="102114" y="55723"/>
                  <a:pt x="-14832" y="-7248"/>
                  <a:pt x="1572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32E5D24-2783-43BE-12D0-06FDD8081937}"/>
              </a:ext>
            </a:extLst>
          </p:cNvPr>
          <p:cNvSpPr/>
          <p:nvPr/>
        </p:nvSpPr>
        <p:spPr>
          <a:xfrm>
            <a:off x="4168743" y="5844831"/>
            <a:ext cx="258252" cy="357068"/>
          </a:xfrm>
          <a:custGeom>
            <a:avLst/>
            <a:gdLst>
              <a:gd name="connsiteX0" fmla="*/ 32 w 258252"/>
              <a:gd name="connsiteY0" fmla="*/ 344 h 357068"/>
              <a:gd name="connsiteX1" fmla="*/ 136557 w 258252"/>
              <a:gd name="connsiteY1" fmla="*/ 143219 h 357068"/>
              <a:gd name="connsiteX2" fmla="*/ 165132 w 258252"/>
              <a:gd name="connsiteY2" fmla="*/ 190844 h 357068"/>
              <a:gd name="connsiteX3" fmla="*/ 139732 w 258252"/>
              <a:gd name="connsiteY3" fmla="*/ 171794 h 357068"/>
              <a:gd name="connsiteX4" fmla="*/ 181007 w 258252"/>
              <a:gd name="connsiteY4" fmla="*/ 213069 h 357068"/>
              <a:gd name="connsiteX5" fmla="*/ 257207 w 258252"/>
              <a:gd name="connsiteY5" fmla="*/ 355944 h 357068"/>
              <a:gd name="connsiteX6" fmla="*/ 219107 w 258252"/>
              <a:gd name="connsiteY6" fmla="*/ 273394 h 357068"/>
              <a:gd name="connsiteX7" fmla="*/ 133382 w 258252"/>
              <a:gd name="connsiteY7" fmla="*/ 159094 h 357068"/>
              <a:gd name="connsiteX8" fmla="*/ 181007 w 258252"/>
              <a:gd name="connsiteY8" fmla="*/ 190844 h 357068"/>
              <a:gd name="connsiteX9" fmla="*/ 123857 w 258252"/>
              <a:gd name="connsiteY9" fmla="*/ 105119 h 357068"/>
              <a:gd name="connsiteX10" fmla="*/ 32 w 258252"/>
              <a:gd name="connsiteY10" fmla="*/ 344 h 35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252" h="357068">
                <a:moveTo>
                  <a:pt x="32" y="344"/>
                </a:moveTo>
                <a:cubicBezTo>
                  <a:pt x="2149" y="6694"/>
                  <a:pt x="109040" y="111469"/>
                  <a:pt x="136557" y="143219"/>
                </a:cubicBezTo>
                <a:cubicBezTo>
                  <a:pt x="164074" y="174969"/>
                  <a:pt x="164603" y="186082"/>
                  <a:pt x="165132" y="190844"/>
                </a:cubicBezTo>
                <a:cubicBezTo>
                  <a:pt x="165661" y="195607"/>
                  <a:pt x="137086" y="168090"/>
                  <a:pt x="139732" y="171794"/>
                </a:cubicBezTo>
                <a:cubicBezTo>
                  <a:pt x="142378" y="175498"/>
                  <a:pt x="161428" y="182377"/>
                  <a:pt x="181007" y="213069"/>
                </a:cubicBezTo>
                <a:cubicBezTo>
                  <a:pt x="200586" y="243761"/>
                  <a:pt x="250857" y="345890"/>
                  <a:pt x="257207" y="355944"/>
                </a:cubicBezTo>
                <a:cubicBezTo>
                  <a:pt x="263557" y="365998"/>
                  <a:pt x="239744" y="306202"/>
                  <a:pt x="219107" y="273394"/>
                </a:cubicBezTo>
                <a:cubicBezTo>
                  <a:pt x="198470" y="240586"/>
                  <a:pt x="139732" y="172852"/>
                  <a:pt x="133382" y="159094"/>
                </a:cubicBezTo>
                <a:cubicBezTo>
                  <a:pt x="127032" y="145336"/>
                  <a:pt x="182594" y="199840"/>
                  <a:pt x="181007" y="190844"/>
                </a:cubicBezTo>
                <a:cubicBezTo>
                  <a:pt x="179420" y="181848"/>
                  <a:pt x="149257" y="133165"/>
                  <a:pt x="123857" y="105119"/>
                </a:cubicBezTo>
                <a:cubicBezTo>
                  <a:pt x="98457" y="77073"/>
                  <a:pt x="-2085" y="-6006"/>
                  <a:pt x="32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CD97C4C-0400-8B0F-6892-6763500E30DE}"/>
              </a:ext>
            </a:extLst>
          </p:cNvPr>
          <p:cNvSpPr/>
          <p:nvPr/>
        </p:nvSpPr>
        <p:spPr>
          <a:xfrm>
            <a:off x="4137017" y="5829039"/>
            <a:ext cx="275634" cy="356863"/>
          </a:xfrm>
          <a:custGeom>
            <a:avLst/>
            <a:gdLst>
              <a:gd name="connsiteX0" fmla="*/ 8 w 275634"/>
              <a:gd name="connsiteY0" fmla="*/ 261 h 356863"/>
              <a:gd name="connsiteX1" fmla="*/ 133358 w 275634"/>
              <a:gd name="connsiteY1" fmla="*/ 168536 h 356863"/>
              <a:gd name="connsiteX2" fmla="*/ 136533 w 275634"/>
              <a:gd name="connsiteY2" fmla="*/ 162186 h 356863"/>
              <a:gd name="connsiteX3" fmla="*/ 161933 w 275634"/>
              <a:gd name="connsiteY3" fmla="*/ 216161 h 356863"/>
              <a:gd name="connsiteX4" fmla="*/ 95258 w 275634"/>
              <a:gd name="connsiteY4" fmla="*/ 257436 h 356863"/>
              <a:gd name="connsiteX5" fmla="*/ 28583 w 275634"/>
              <a:gd name="connsiteY5" fmla="*/ 276486 h 356863"/>
              <a:gd name="connsiteX6" fmla="*/ 101608 w 275634"/>
              <a:gd name="connsiteY6" fmla="*/ 254261 h 356863"/>
              <a:gd name="connsiteX7" fmla="*/ 273058 w 275634"/>
              <a:gd name="connsiteY7" fmla="*/ 355861 h 356863"/>
              <a:gd name="connsiteX8" fmla="*/ 193683 w 275634"/>
              <a:gd name="connsiteY8" fmla="*/ 305061 h 356863"/>
              <a:gd name="connsiteX9" fmla="*/ 44458 w 275634"/>
              <a:gd name="connsiteY9" fmla="*/ 286011 h 356863"/>
              <a:gd name="connsiteX10" fmla="*/ 152408 w 275634"/>
              <a:gd name="connsiteY10" fmla="*/ 241561 h 356863"/>
              <a:gd name="connsiteX11" fmla="*/ 174633 w 275634"/>
              <a:gd name="connsiteY11" fmla="*/ 181236 h 356863"/>
              <a:gd name="connsiteX12" fmla="*/ 127008 w 275634"/>
              <a:gd name="connsiteY12" fmla="*/ 130436 h 356863"/>
              <a:gd name="connsiteX13" fmla="*/ 8 w 275634"/>
              <a:gd name="connsiteY13" fmla="*/ 261 h 35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5634" h="356863">
                <a:moveTo>
                  <a:pt x="8" y="261"/>
                </a:moveTo>
                <a:cubicBezTo>
                  <a:pt x="1066" y="6611"/>
                  <a:pt x="133358" y="168536"/>
                  <a:pt x="133358" y="168536"/>
                </a:cubicBezTo>
                <a:cubicBezTo>
                  <a:pt x="156112" y="195524"/>
                  <a:pt x="131771" y="154249"/>
                  <a:pt x="136533" y="162186"/>
                </a:cubicBezTo>
                <a:cubicBezTo>
                  <a:pt x="141296" y="170124"/>
                  <a:pt x="168812" y="200286"/>
                  <a:pt x="161933" y="216161"/>
                </a:cubicBezTo>
                <a:cubicBezTo>
                  <a:pt x="155054" y="232036"/>
                  <a:pt x="117483" y="247382"/>
                  <a:pt x="95258" y="257436"/>
                </a:cubicBezTo>
                <a:cubicBezTo>
                  <a:pt x="73033" y="267490"/>
                  <a:pt x="27525" y="277015"/>
                  <a:pt x="28583" y="276486"/>
                </a:cubicBezTo>
                <a:cubicBezTo>
                  <a:pt x="29641" y="275957"/>
                  <a:pt x="60862" y="241032"/>
                  <a:pt x="101608" y="254261"/>
                </a:cubicBezTo>
                <a:cubicBezTo>
                  <a:pt x="142354" y="267490"/>
                  <a:pt x="257712" y="347394"/>
                  <a:pt x="273058" y="355861"/>
                </a:cubicBezTo>
                <a:cubicBezTo>
                  <a:pt x="288404" y="364328"/>
                  <a:pt x="231783" y="316703"/>
                  <a:pt x="193683" y="305061"/>
                </a:cubicBezTo>
                <a:cubicBezTo>
                  <a:pt x="155583" y="293419"/>
                  <a:pt x="51337" y="296594"/>
                  <a:pt x="44458" y="286011"/>
                </a:cubicBezTo>
                <a:cubicBezTo>
                  <a:pt x="37579" y="275428"/>
                  <a:pt x="130712" y="259023"/>
                  <a:pt x="152408" y="241561"/>
                </a:cubicBezTo>
                <a:cubicBezTo>
                  <a:pt x="174104" y="224099"/>
                  <a:pt x="178866" y="199757"/>
                  <a:pt x="174633" y="181236"/>
                </a:cubicBezTo>
                <a:cubicBezTo>
                  <a:pt x="170400" y="162715"/>
                  <a:pt x="152937" y="155836"/>
                  <a:pt x="127008" y="130436"/>
                </a:cubicBezTo>
                <a:cubicBezTo>
                  <a:pt x="101079" y="105036"/>
                  <a:pt x="-1050" y="-6089"/>
                  <a:pt x="8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8174FD8-3995-10F9-EE89-51D344E8C21E}"/>
              </a:ext>
            </a:extLst>
          </p:cNvPr>
          <p:cNvSpPr/>
          <p:nvPr/>
        </p:nvSpPr>
        <p:spPr>
          <a:xfrm>
            <a:off x="3650274" y="5911034"/>
            <a:ext cx="465057" cy="245565"/>
          </a:xfrm>
          <a:custGeom>
            <a:avLst/>
            <a:gdLst>
              <a:gd name="connsiteX0" fmla="*/ 976 w 465057"/>
              <a:gd name="connsiteY0" fmla="*/ 816 h 245565"/>
              <a:gd name="connsiteX1" fmla="*/ 245451 w 465057"/>
              <a:gd name="connsiteY1" fmla="*/ 159566 h 245565"/>
              <a:gd name="connsiteX2" fmla="*/ 188301 w 465057"/>
              <a:gd name="connsiteY2" fmla="*/ 146866 h 245565"/>
              <a:gd name="connsiteX3" fmla="*/ 216876 w 465057"/>
              <a:gd name="connsiteY3" fmla="*/ 219891 h 245565"/>
              <a:gd name="connsiteX4" fmla="*/ 220051 w 465057"/>
              <a:gd name="connsiteY4" fmla="*/ 150041 h 245565"/>
              <a:gd name="connsiteX5" fmla="*/ 258151 w 465057"/>
              <a:gd name="connsiteY5" fmla="*/ 213541 h 245565"/>
              <a:gd name="connsiteX6" fmla="*/ 280376 w 465057"/>
              <a:gd name="connsiteY6" fmla="*/ 175441 h 245565"/>
              <a:gd name="connsiteX7" fmla="*/ 378801 w 465057"/>
              <a:gd name="connsiteY7" fmla="*/ 245291 h 245565"/>
              <a:gd name="connsiteX8" fmla="*/ 362926 w 465057"/>
              <a:gd name="connsiteY8" fmla="*/ 200841 h 245565"/>
              <a:gd name="connsiteX9" fmla="*/ 401026 w 465057"/>
              <a:gd name="connsiteY9" fmla="*/ 229416 h 245565"/>
              <a:gd name="connsiteX10" fmla="*/ 426426 w 465057"/>
              <a:gd name="connsiteY10" fmla="*/ 207191 h 245565"/>
              <a:gd name="connsiteX11" fmla="*/ 464526 w 465057"/>
              <a:gd name="connsiteY11" fmla="*/ 235766 h 245565"/>
              <a:gd name="connsiteX12" fmla="*/ 445476 w 465057"/>
              <a:gd name="connsiteY12" fmla="*/ 197666 h 245565"/>
              <a:gd name="connsiteX13" fmla="*/ 401026 w 465057"/>
              <a:gd name="connsiteY13" fmla="*/ 213541 h 245565"/>
              <a:gd name="connsiteX14" fmla="*/ 337526 w 465057"/>
              <a:gd name="connsiteY14" fmla="*/ 172266 h 245565"/>
              <a:gd name="connsiteX15" fmla="*/ 347051 w 465057"/>
              <a:gd name="connsiteY15" fmla="*/ 226241 h 245565"/>
              <a:gd name="connsiteX16" fmla="*/ 274026 w 465057"/>
              <a:gd name="connsiteY16" fmla="*/ 153216 h 245565"/>
              <a:gd name="connsiteX17" fmla="*/ 270851 w 465057"/>
              <a:gd name="connsiteY17" fmla="*/ 181791 h 245565"/>
              <a:gd name="connsiteX18" fmla="*/ 254976 w 465057"/>
              <a:gd name="connsiteY18" fmla="*/ 150041 h 245565"/>
              <a:gd name="connsiteX19" fmla="*/ 248626 w 465057"/>
              <a:gd name="connsiteY19" fmla="*/ 159566 h 245565"/>
              <a:gd name="connsiteX20" fmla="*/ 162901 w 465057"/>
              <a:gd name="connsiteY20" fmla="*/ 99241 h 245565"/>
              <a:gd name="connsiteX21" fmla="*/ 976 w 465057"/>
              <a:gd name="connsiteY21" fmla="*/ 816 h 24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5057" h="245565">
                <a:moveTo>
                  <a:pt x="976" y="816"/>
                </a:moveTo>
                <a:cubicBezTo>
                  <a:pt x="14734" y="10870"/>
                  <a:pt x="214230" y="135224"/>
                  <a:pt x="245451" y="159566"/>
                </a:cubicBezTo>
                <a:cubicBezTo>
                  <a:pt x="276672" y="183908"/>
                  <a:pt x="193064" y="136812"/>
                  <a:pt x="188301" y="146866"/>
                </a:cubicBezTo>
                <a:cubicBezTo>
                  <a:pt x="183539" y="156920"/>
                  <a:pt x="211584" y="219362"/>
                  <a:pt x="216876" y="219891"/>
                </a:cubicBezTo>
                <a:cubicBezTo>
                  <a:pt x="222168" y="220420"/>
                  <a:pt x="213172" y="151099"/>
                  <a:pt x="220051" y="150041"/>
                </a:cubicBezTo>
                <a:cubicBezTo>
                  <a:pt x="226930" y="148983"/>
                  <a:pt x="248097" y="209308"/>
                  <a:pt x="258151" y="213541"/>
                </a:cubicBezTo>
                <a:cubicBezTo>
                  <a:pt x="268205" y="217774"/>
                  <a:pt x="260268" y="170149"/>
                  <a:pt x="280376" y="175441"/>
                </a:cubicBezTo>
                <a:cubicBezTo>
                  <a:pt x="300484" y="180733"/>
                  <a:pt x="365043" y="241058"/>
                  <a:pt x="378801" y="245291"/>
                </a:cubicBezTo>
                <a:cubicBezTo>
                  <a:pt x="392559" y="249524"/>
                  <a:pt x="359222" y="203487"/>
                  <a:pt x="362926" y="200841"/>
                </a:cubicBezTo>
                <a:cubicBezTo>
                  <a:pt x="366630" y="198195"/>
                  <a:pt x="390443" y="228358"/>
                  <a:pt x="401026" y="229416"/>
                </a:cubicBezTo>
                <a:cubicBezTo>
                  <a:pt x="411609" y="230474"/>
                  <a:pt x="415843" y="206133"/>
                  <a:pt x="426426" y="207191"/>
                </a:cubicBezTo>
                <a:cubicBezTo>
                  <a:pt x="437009" y="208249"/>
                  <a:pt x="461351" y="237353"/>
                  <a:pt x="464526" y="235766"/>
                </a:cubicBezTo>
                <a:cubicBezTo>
                  <a:pt x="467701" y="234179"/>
                  <a:pt x="456059" y="201370"/>
                  <a:pt x="445476" y="197666"/>
                </a:cubicBezTo>
                <a:cubicBezTo>
                  <a:pt x="434893" y="193962"/>
                  <a:pt x="419018" y="217774"/>
                  <a:pt x="401026" y="213541"/>
                </a:cubicBezTo>
                <a:cubicBezTo>
                  <a:pt x="383034" y="209308"/>
                  <a:pt x="346522" y="170149"/>
                  <a:pt x="337526" y="172266"/>
                </a:cubicBezTo>
                <a:cubicBezTo>
                  <a:pt x="328530" y="174383"/>
                  <a:pt x="357634" y="229416"/>
                  <a:pt x="347051" y="226241"/>
                </a:cubicBezTo>
                <a:cubicBezTo>
                  <a:pt x="336468" y="223066"/>
                  <a:pt x="286726" y="160624"/>
                  <a:pt x="274026" y="153216"/>
                </a:cubicBezTo>
                <a:cubicBezTo>
                  <a:pt x="261326" y="145808"/>
                  <a:pt x="274026" y="182320"/>
                  <a:pt x="270851" y="181791"/>
                </a:cubicBezTo>
                <a:cubicBezTo>
                  <a:pt x="267676" y="181262"/>
                  <a:pt x="258680" y="153745"/>
                  <a:pt x="254976" y="150041"/>
                </a:cubicBezTo>
                <a:cubicBezTo>
                  <a:pt x="251272" y="146337"/>
                  <a:pt x="263972" y="168033"/>
                  <a:pt x="248626" y="159566"/>
                </a:cubicBezTo>
                <a:cubicBezTo>
                  <a:pt x="233280" y="151099"/>
                  <a:pt x="203118" y="121995"/>
                  <a:pt x="162901" y="99241"/>
                </a:cubicBezTo>
                <a:cubicBezTo>
                  <a:pt x="122684" y="76487"/>
                  <a:pt x="-12782" y="-9238"/>
                  <a:pt x="976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D05AC68-0999-7D55-3822-A9146FE43E8C}"/>
              </a:ext>
            </a:extLst>
          </p:cNvPr>
          <p:cNvSpPr/>
          <p:nvPr/>
        </p:nvSpPr>
        <p:spPr>
          <a:xfrm>
            <a:off x="3628150" y="5815805"/>
            <a:ext cx="185550" cy="232573"/>
          </a:xfrm>
          <a:custGeom>
            <a:avLst/>
            <a:gdLst>
              <a:gd name="connsiteX0" fmla="*/ 185025 w 185550"/>
              <a:gd name="connsiteY0" fmla="*/ 795 h 232573"/>
              <a:gd name="connsiteX1" fmla="*/ 118350 w 185550"/>
              <a:gd name="connsiteY1" fmla="*/ 99220 h 232573"/>
              <a:gd name="connsiteX2" fmla="*/ 64375 w 185550"/>
              <a:gd name="connsiteY2" fmla="*/ 153195 h 232573"/>
              <a:gd name="connsiteX3" fmla="*/ 61200 w 185550"/>
              <a:gd name="connsiteY3" fmla="*/ 232570 h 232573"/>
              <a:gd name="connsiteX4" fmla="*/ 45325 w 185550"/>
              <a:gd name="connsiteY4" fmla="*/ 156370 h 232573"/>
              <a:gd name="connsiteX5" fmla="*/ 23100 w 185550"/>
              <a:gd name="connsiteY5" fmla="*/ 108745 h 232573"/>
              <a:gd name="connsiteX6" fmla="*/ 875 w 185550"/>
              <a:gd name="connsiteY6" fmla="*/ 191295 h 232573"/>
              <a:gd name="connsiteX7" fmla="*/ 54850 w 185550"/>
              <a:gd name="connsiteY7" fmla="*/ 38895 h 232573"/>
              <a:gd name="connsiteX8" fmla="*/ 80250 w 185550"/>
              <a:gd name="connsiteY8" fmla="*/ 51595 h 232573"/>
              <a:gd name="connsiteX9" fmla="*/ 185025 w 185550"/>
              <a:gd name="connsiteY9" fmla="*/ 795 h 2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50" h="232573">
                <a:moveTo>
                  <a:pt x="185025" y="795"/>
                </a:moveTo>
                <a:cubicBezTo>
                  <a:pt x="191375" y="8732"/>
                  <a:pt x="138458" y="73820"/>
                  <a:pt x="118350" y="99220"/>
                </a:cubicBezTo>
                <a:cubicBezTo>
                  <a:pt x="98242" y="124620"/>
                  <a:pt x="73900" y="130970"/>
                  <a:pt x="64375" y="153195"/>
                </a:cubicBezTo>
                <a:cubicBezTo>
                  <a:pt x="54850" y="175420"/>
                  <a:pt x="64375" y="232041"/>
                  <a:pt x="61200" y="232570"/>
                </a:cubicBezTo>
                <a:cubicBezTo>
                  <a:pt x="58025" y="233099"/>
                  <a:pt x="51675" y="177007"/>
                  <a:pt x="45325" y="156370"/>
                </a:cubicBezTo>
                <a:cubicBezTo>
                  <a:pt x="38975" y="135733"/>
                  <a:pt x="30508" y="102924"/>
                  <a:pt x="23100" y="108745"/>
                </a:cubicBezTo>
                <a:cubicBezTo>
                  <a:pt x="15692" y="114566"/>
                  <a:pt x="-4417" y="202937"/>
                  <a:pt x="875" y="191295"/>
                </a:cubicBezTo>
                <a:cubicBezTo>
                  <a:pt x="6167" y="179653"/>
                  <a:pt x="41621" y="62178"/>
                  <a:pt x="54850" y="38895"/>
                </a:cubicBezTo>
                <a:cubicBezTo>
                  <a:pt x="68079" y="15612"/>
                  <a:pt x="58554" y="56357"/>
                  <a:pt x="80250" y="51595"/>
                </a:cubicBezTo>
                <a:cubicBezTo>
                  <a:pt x="101946" y="46833"/>
                  <a:pt x="178675" y="-7142"/>
                  <a:pt x="185025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4CDF65B-E192-BBEA-103E-5682B23A5B4E}"/>
              </a:ext>
            </a:extLst>
          </p:cNvPr>
          <p:cNvSpPr/>
          <p:nvPr/>
        </p:nvSpPr>
        <p:spPr>
          <a:xfrm>
            <a:off x="3613104" y="5965818"/>
            <a:ext cx="860973" cy="308887"/>
          </a:xfrm>
          <a:custGeom>
            <a:avLst/>
            <a:gdLst>
              <a:gd name="connsiteX0" fmla="*/ 46 w 860973"/>
              <a:gd name="connsiteY0" fmla="*/ 7 h 308887"/>
              <a:gd name="connsiteX1" fmla="*/ 225471 w 860973"/>
              <a:gd name="connsiteY1" fmla="*/ 146057 h 308887"/>
              <a:gd name="connsiteX2" fmla="*/ 177846 w 860973"/>
              <a:gd name="connsiteY2" fmla="*/ 146057 h 308887"/>
              <a:gd name="connsiteX3" fmla="*/ 403271 w 860973"/>
              <a:gd name="connsiteY3" fmla="*/ 193682 h 308887"/>
              <a:gd name="connsiteX4" fmla="*/ 546146 w 860973"/>
              <a:gd name="connsiteY4" fmla="*/ 212732 h 308887"/>
              <a:gd name="connsiteX5" fmla="*/ 495346 w 860973"/>
              <a:gd name="connsiteY5" fmla="*/ 190507 h 308887"/>
              <a:gd name="connsiteX6" fmla="*/ 596946 w 860973"/>
              <a:gd name="connsiteY6" fmla="*/ 149232 h 308887"/>
              <a:gd name="connsiteX7" fmla="*/ 574721 w 860973"/>
              <a:gd name="connsiteY7" fmla="*/ 174632 h 308887"/>
              <a:gd name="connsiteX8" fmla="*/ 654096 w 860973"/>
              <a:gd name="connsiteY8" fmla="*/ 180982 h 308887"/>
              <a:gd name="connsiteX9" fmla="*/ 746171 w 860973"/>
              <a:gd name="connsiteY9" fmla="*/ 212732 h 308887"/>
              <a:gd name="connsiteX10" fmla="*/ 701721 w 860973"/>
              <a:gd name="connsiteY10" fmla="*/ 171457 h 308887"/>
              <a:gd name="connsiteX11" fmla="*/ 860471 w 860973"/>
              <a:gd name="connsiteY11" fmla="*/ 307982 h 308887"/>
              <a:gd name="connsiteX12" fmla="*/ 746171 w 860973"/>
              <a:gd name="connsiteY12" fmla="*/ 228607 h 308887"/>
              <a:gd name="connsiteX13" fmla="*/ 587421 w 860973"/>
              <a:gd name="connsiteY13" fmla="*/ 184157 h 308887"/>
              <a:gd name="connsiteX14" fmla="*/ 473121 w 860973"/>
              <a:gd name="connsiteY14" fmla="*/ 215907 h 308887"/>
              <a:gd name="connsiteX15" fmla="*/ 288971 w 860973"/>
              <a:gd name="connsiteY15" fmla="*/ 180982 h 308887"/>
              <a:gd name="connsiteX16" fmla="*/ 206421 w 860973"/>
              <a:gd name="connsiteY16" fmla="*/ 139707 h 308887"/>
              <a:gd name="connsiteX17" fmla="*/ 46 w 860973"/>
              <a:gd name="connsiteY17" fmla="*/ 7 h 30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0973" h="308887">
                <a:moveTo>
                  <a:pt x="46" y="7"/>
                </a:moveTo>
                <a:cubicBezTo>
                  <a:pt x="3221" y="1065"/>
                  <a:pt x="195838" y="121715"/>
                  <a:pt x="225471" y="146057"/>
                </a:cubicBezTo>
                <a:cubicBezTo>
                  <a:pt x="255104" y="170399"/>
                  <a:pt x="148213" y="138120"/>
                  <a:pt x="177846" y="146057"/>
                </a:cubicBezTo>
                <a:cubicBezTo>
                  <a:pt x="207479" y="153994"/>
                  <a:pt x="341888" y="182570"/>
                  <a:pt x="403271" y="193682"/>
                </a:cubicBezTo>
                <a:cubicBezTo>
                  <a:pt x="464654" y="204794"/>
                  <a:pt x="530800" y="213261"/>
                  <a:pt x="546146" y="212732"/>
                </a:cubicBezTo>
                <a:cubicBezTo>
                  <a:pt x="561492" y="212203"/>
                  <a:pt x="486879" y="201090"/>
                  <a:pt x="495346" y="190507"/>
                </a:cubicBezTo>
                <a:cubicBezTo>
                  <a:pt x="503813" y="179924"/>
                  <a:pt x="583717" y="151878"/>
                  <a:pt x="596946" y="149232"/>
                </a:cubicBezTo>
                <a:cubicBezTo>
                  <a:pt x="610175" y="146586"/>
                  <a:pt x="565196" y="169340"/>
                  <a:pt x="574721" y="174632"/>
                </a:cubicBezTo>
                <a:cubicBezTo>
                  <a:pt x="584246" y="179924"/>
                  <a:pt x="625521" y="174632"/>
                  <a:pt x="654096" y="180982"/>
                </a:cubicBezTo>
                <a:cubicBezTo>
                  <a:pt x="682671" y="187332"/>
                  <a:pt x="738233" y="214320"/>
                  <a:pt x="746171" y="212732"/>
                </a:cubicBezTo>
                <a:cubicBezTo>
                  <a:pt x="754109" y="211144"/>
                  <a:pt x="682671" y="155582"/>
                  <a:pt x="701721" y="171457"/>
                </a:cubicBezTo>
                <a:cubicBezTo>
                  <a:pt x="720771" y="187332"/>
                  <a:pt x="853063" y="298457"/>
                  <a:pt x="860471" y="307982"/>
                </a:cubicBezTo>
                <a:cubicBezTo>
                  <a:pt x="867879" y="317507"/>
                  <a:pt x="791679" y="249245"/>
                  <a:pt x="746171" y="228607"/>
                </a:cubicBezTo>
                <a:cubicBezTo>
                  <a:pt x="700663" y="207969"/>
                  <a:pt x="632929" y="186274"/>
                  <a:pt x="587421" y="184157"/>
                </a:cubicBezTo>
                <a:cubicBezTo>
                  <a:pt x="541913" y="182040"/>
                  <a:pt x="522863" y="216436"/>
                  <a:pt x="473121" y="215907"/>
                </a:cubicBezTo>
                <a:cubicBezTo>
                  <a:pt x="423379" y="215378"/>
                  <a:pt x="333421" y="193682"/>
                  <a:pt x="288971" y="180982"/>
                </a:cubicBezTo>
                <a:cubicBezTo>
                  <a:pt x="244521" y="168282"/>
                  <a:pt x="255104" y="167753"/>
                  <a:pt x="206421" y="139707"/>
                </a:cubicBezTo>
                <a:cubicBezTo>
                  <a:pt x="157738" y="111661"/>
                  <a:pt x="-3129" y="-1051"/>
                  <a:pt x="4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6439182-58D4-20CA-F167-96D902378254}"/>
              </a:ext>
            </a:extLst>
          </p:cNvPr>
          <p:cNvSpPr/>
          <p:nvPr/>
        </p:nvSpPr>
        <p:spPr>
          <a:xfrm>
            <a:off x="3600364" y="5937246"/>
            <a:ext cx="878475" cy="332635"/>
          </a:xfrm>
          <a:custGeom>
            <a:avLst/>
            <a:gdLst>
              <a:gd name="connsiteX0" fmla="*/ 86 w 878475"/>
              <a:gd name="connsiteY0" fmla="*/ 4 h 332635"/>
              <a:gd name="connsiteX1" fmla="*/ 219161 w 878475"/>
              <a:gd name="connsiteY1" fmla="*/ 231779 h 332635"/>
              <a:gd name="connsiteX2" fmla="*/ 177886 w 878475"/>
              <a:gd name="connsiteY2" fmla="*/ 225429 h 332635"/>
              <a:gd name="connsiteX3" fmla="*/ 447761 w 878475"/>
              <a:gd name="connsiteY3" fmla="*/ 292104 h 332635"/>
              <a:gd name="connsiteX4" fmla="*/ 425536 w 878475"/>
              <a:gd name="connsiteY4" fmla="*/ 295279 h 332635"/>
              <a:gd name="connsiteX5" fmla="*/ 609686 w 878475"/>
              <a:gd name="connsiteY5" fmla="*/ 269879 h 332635"/>
              <a:gd name="connsiteX6" fmla="*/ 543011 w 878475"/>
              <a:gd name="connsiteY6" fmla="*/ 295279 h 332635"/>
              <a:gd name="connsiteX7" fmla="*/ 704936 w 878475"/>
              <a:gd name="connsiteY7" fmla="*/ 301629 h 332635"/>
              <a:gd name="connsiteX8" fmla="*/ 676361 w 878475"/>
              <a:gd name="connsiteY8" fmla="*/ 304804 h 332635"/>
              <a:gd name="connsiteX9" fmla="*/ 876386 w 878475"/>
              <a:gd name="connsiteY9" fmla="*/ 231779 h 332635"/>
              <a:gd name="connsiteX10" fmla="*/ 530311 w 878475"/>
              <a:gd name="connsiteY10" fmla="*/ 327029 h 332635"/>
              <a:gd name="connsiteX11" fmla="*/ 390611 w 878475"/>
              <a:gd name="connsiteY11" fmla="*/ 311154 h 332635"/>
              <a:gd name="connsiteX12" fmla="*/ 247736 w 878475"/>
              <a:gd name="connsiteY12" fmla="*/ 225429 h 332635"/>
              <a:gd name="connsiteX13" fmla="*/ 86 w 878475"/>
              <a:gd name="connsiteY13" fmla="*/ 4 h 33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8475" h="332635">
                <a:moveTo>
                  <a:pt x="86" y="4"/>
                </a:moveTo>
                <a:cubicBezTo>
                  <a:pt x="-4676" y="1062"/>
                  <a:pt x="189528" y="194208"/>
                  <a:pt x="219161" y="231779"/>
                </a:cubicBezTo>
                <a:cubicBezTo>
                  <a:pt x="248794" y="269350"/>
                  <a:pt x="139786" y="215375"/>
                  <a:pt x="177886" y="225429"/>
                </a:cubicBezTo>
                <a:cubicBezTo>
                  <a:pt x="215986" y="235483"/>
                  <a:pt x="406486" y="280462"/>
                  <a:pt x="447761" y="292104"/>
                </a:cubicBezTo>
                <a:cubicBezTo>
                  <a:pt x="489036" y="303746"/>
                  <a:pt x="425536" y="295279"/>
                  <a:pt x="425536" y="295279"/>
                </a:cubicBezTo>
                <a:cubicBezTo>
                  <a:pt x="452523" y="291575"/>
                  <a:pt x="590107" y="269879"/>
                  <a:pt x="609686" y="269879"/>
                </a:cubicBezTo>
                <a:cubicBezTo>
                  <a:pt x="629265" y="269879"/>
                  <a:pt x="527136" y="289987"/>
                  <a:pt x="543011" y="295279"/>
                </a:cubicBezTo>
                <a:cubicBezTo>
                  <a:pt x="558886" y="300571"/>
                  <a:pt x="682711" y="300042"/>
                  <a:pt x="704936" y="301629"/>
                </a:cubicBezTo>
                <a:cubicBezTo>
                  <a:pt x="727161" y="303216"/>
                  <a:pt x="647786" y="316446"/>
                  <a:pt x="676361" y="304804"/>
                </a:cubicBezTo>
                <a:cubicBezTo>
                  <a:pt x="704936" y="293162"/>
                  <a:pt x="900728" y="228075"/>
                  <a:pt x="876386" y="231779"/>
                </a:cubicBezTo>
                <a:cubicBezTo>
                  <a:pt x="852044" y="235483"/>
                  <a:pt x="611273" y="313800"/>
                  <a:pt x="530311" y="327029"/>
                </a:cubicBezTo>
                <a:cubicBezTo>
                  <a:pt x="449349" y="340258"/>
                  <a:pt x="437707" y="328087"/>
                  <a:pt x="390611" y="311154"/>
                </a:cubicBezTo>
                <a:cubicBezTo>
                  <a:pt x="343515" y="294221"/>
                  <a:pt x="311765" y="273583"/>
                  <a:pt x="247736" y="225429"/>
                </a:cubicBezTo>
                <a:cubicBezTo>
                  <a:pt x="183707" y="177275"/>
                  <a:pt x="4848" y="-1054"/>
                  <a:pt x="86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D9E5B077-2D49-4D1F-48DC-1F6609CB6234}"/>
              </a:ext>
            </a:extLst>
          </p:cNvPr>
          <p:cNvSpPr/>
          <p:nvPr/>
        </p:nvSpPr>
        <p:spPr>
          <a:xfrm>
            <a:off x="3866409" y="5751122"/>
            <a:ext cx="357345" cy="326507"/>
          </a:xfrm>
          <a:custGeom>
            <a:avLst/>
            <a:gdLst>
              <a:gd name="connsiteX0" fmla="*/ 95991 w 357345"/>
              <a:gd name="connsiteY0" fmla="*/ 1978 h 326507"/>
              <a:gd name="connsiteX1" fmla="*/ 48366 w 357345"/>
              <a:gd name="connsiteY1" fmla="*/ 75003 h 326507"/>
              <a:gd name="connsiteX2" fmla="*/ 741 w 357345"/>
              <a:gd name="connsiteY2" fmla="*/ 106753 h 326507"/>
              <a:gd name="connsiteX3" fmla="*/ 19791 w 357345"/>
              <a:gd name="connsiteY3" fmla="*/ 217878 h 326507"/>
              <a:gd name="connsiteX4" fmla="*/ 26141 w 357345"/>
              <a:gd name="connsiteY4" fmla="*/ 246453 h 326507"/>
              <a:gd name="connsiteX5" fmla="*/ 111866 w 357345"/>
              <a:gd name="connsiteY5" fmla="*/ 300428 h 326507"/>
              <a:gd name="connsiteX6" fmla="*/ 200766 w 357345"/>
              <a:gd name="connsiteY6" fmla="*/ 325828 h 326507"/>
              <a:gd name="connsiteX7" fmla="*/ 283316 w 357345"/>
              <a:gd name="connsiteY7" fmla="*/ 275028 h 326507"/>
              <a:gd name="connsiteX8" fmla="*/ 299191 w 357345"/>
              <a:gd name="connsiteY8" fmla="*/ 198828 h 326507"/>
              <a:gd name="connsiteX9" fmla="*/ 311891 w 357345"/>
              <a:gd name="connsiteY9" fmla="*/ 109928 h 326507"/>
              <a:gd name="connsiteX10" fmla="*/ 356341 w 357345"/>
              <a:gd name="connsiteY10" fmla="*/ 163903 h 326507"/>
              <a:gd name="connsiteX11" fmla="*/ 334116 w 357345"/>
              <a:gd name="connsiteY11" fmla="*/ 94053 h 326507"/>
              <a:gd name="connsiteX12" fmla="*/ 238866 w 357345"/>
              <a:gd name="connsiteY12" fmla="*/ 27378 h 326507"/>
              <a:gd name="connsiteX13" fmla="*/ 95991 w 357345"/>
              <a:gd name="connsiteY13" fmla="*/ 1978 h 32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345" h="326507">
                <a:moveTo>
                  <a:pt x="95991" y="1978"/>
                </a:moveTo>
                <a:cubicBezTo>
                  <a:pt x="64241" y="9915"/>
                  <a:pt x="64241" y="57541"/>
                  <a:pt x="48366" y="75003"/>
                </a:cubicBezTo>
                <a:cubicBezTo>
                  <a:pt x="32491" y="92465"/>
                  <a:pt x="5503" y="82941"/>
                  <a:pt x="741" y="106753"/>
                </a:cubicBezTo>
                <a:cubicBezTo>
                  <a:pt x="-4021" y="130565"/>
                  <a:pt x="15558" y="194595"/>
                  <a:pt x="19791" y="217878"/>
                </a:cubicBezTo>
                <a:cubicBezTo>
                  <a:pt x="24024" y="241161"/>
                  <a:pt x="10795" y="232695"/>
                  <a:pt x="26141" y="246453"/>
                </a:cubicBezTo>
                <a:cubicBezTo>
                  <a:pt x="41487" y="260211"/>
                  <a:pt x="82762" y="287199"/>
                  <a:pt x="111866" y="300428"/>
                </a:cubicBezTo>
                <a:cubicBezTo>
                  <a:pt x="140970" y="313657"/>
                  <a:pt x="172191" y="330061"/>
                  <a:pt x="200766" y="325828"/>
                </a:cubicBezTo>
                <a:cubicBezTo>
                  <a:pt x="229341" y="321595"/>
                  <a:pt x="266912" y="296195"/>
                  <a:pt x="283316" y="275028"/>
                </a:cubicBezTo>
                <a:cubicBezTo>
                  <a:pt x="299720" y="253861"/>
                  <a:pt x="294429" y="226345"/>
                  <a:pt x="299191" y="198828"/>
                </a:cubicBezTo>
                <a:cubicBezTo>
                  <a:pt x="303953" y="171311"/>
                  <a:pt x="302366" y="115749"/>
                  <a:pt x="311891" y="109928"/>
                </a:cubicBezTo>
                <a:cubicBezTo>
                  <a:pt x="321416" y="104107"/>
                  <a:pt x="352637" y="166549"/>
                  <a:pt x="356341" y="163903"/>
                </a:cubicBezTo>
                <a:cubicBezTo>
                  <a:pt x="360045" y="161257"/>
                  <a:pt x="353695" y="116807"/>
                  <a:pt x="334116" y="94053"/>
                </a:cubicBezTo>
                <a:cubicBezTo>
                  <a:pt x="314537" y="71299"/>
                  <a:pt x="274320" y="43253"/>
                  <a:pt x="238866" y="27378"/>
                </a:cubicBezTo>
                <a:cubicBezTo>
                  <a:pt x="203412" y="11503"/>
                  <a:pt x="127741" y="-5959"/>
                  <a:pt x="95991" y="19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2EB0D4A7-4908-D890-1255-0549E5943061}"/>
              </a:ext>
            </a:extLst>
          </p:cNvPr>
          <p:cNvSpPr/>
          <p:nvPr/>
        </p:nvSpPr>
        <p:spPr>
          <a:xfrm rot="1701384">
            <a:off x="3998258" y="5851099"/>
            <a:ext cx="1016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ECF218D-5571-F1B6-3251-F1BE1DC839C6}"/>
              </a:ext>
            </a:extLst>
          </p:cNvPr>
          <p:cNvSpPr/>
          <p:nvPr/>
        </p:nvSpPr>
        <p:spPr>
          <a:xfrm rot="7721431">
            <a:off x="4013789" y="5966866"/>
            <a:ext cx="1016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414DC5E-4A2F-72A4-E0C4-16CCE1B9EDC0}"/>
              </a:ext>
            </a:extLst>
          </p:cNvPr>
          <p:cNvSpPr/>
          <p:nvPr/>
        </p:nvSpPr>
        <p:spPr>
          <a:xfrm>
            <a:off x="3495602" y="5711739"/>
            <a:ext cx="441537" cy="181499"/>
          </a:xfrm>
          <a:custGeom>
            <a:avLst/>
            <a:gdLst>
              <a:gd name="connsiteX0" fmla="*/ 441398 w 441537"/>
              <a:gd name="connsiteY0" fmla="*/ 41361 h 181499"/>
              <a:gd name="connsiteX1" fmla="*/ 301698 w 441537"/>
              <a:gd name="connsiteY1" fmla="*/ 50886 h 181499"/>
              <a:gd name="connsiteX2" fmla="*/ 136598 w 441537"/>
              <a:gd name="connsiteY2" fmla="*/ 35011 h 181499"/>
              <a:gd name="connsiteX3" fmla="*/ 266773 w 441537"/>
              <a:gd name="connsiteY3" fmla="*/ 73111 h 181499"/>
              <a:gd name="connsiteX4" fmla="*/ 219148 w 441537"/>
              <a:gd name="connsiteY4" fmla="*/ 76286 h 181499"/>
              <a:gd name="connsiteX5" fmla="*/ 3248 w 441537"/>
              <a:gd name="connsiteY5" fmla="*/ 146136 h 181499"/>
              <a:gd name="connsiteX6" fmla="*/ 98498 w 441537"/>
              <a:gd name="connsiteY6" fmla="*/ 130261 h 181499"/>
              <a:gd name="connsiteX7" fmla="*/ 225498 w 441537"/>
              <a:gd name="connsiteY7" fmla="*/ 114386 h 181499"/>
              <a:gd name="connsiteX8" fmla="*/ 57223 w 441537"/>
              <a:gd name="connsiteY8" fmla="*/ 181061 h 181499"/>
              <a:gd name="connsiteX9" fmla="*/ 231848 w 441537"/>
              <a:gd name="connsiteY9" fmla="*/ 76286 h 181499"/>
              <a:gd name="connsiteX10" fmla="*/ 231848 w 441537"/>
              <a:gd name="connsiteY10" fmla="*/ 15961 h 181499"/>
              <a:gd name="connsiteX11" fmla="*/ 339798 w 441537"/>
              <a:gd name="connsiteY11" fmla="*/ 38186 h 181499"/>
              <a:gd name="connsiteX12" fmla="*/ 276298 w 441537"/>
              <a:gd name="connsiteY12" fmla="*/ 86 h 181499"/>
              <a:gd name="connsiteX13" fmla="*/ 441398 w 441537"/>
              <a:gd name="connsiteY13" fmla="*/ 41361 h 1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1537" h="181499">
                <a:moveTo>
                  <a:pt x="441398" y="41361"/>
                </a:moveTo>
                <a:cubicBezTo>
                  <a:pt x="445631" y="49828"/>
                  <a:pt x="352498" y="51944"/>
                  <a:pt x="301698" y="50886"/>
                </a:cubicBezTo>
                <a:cubicBezTo>
                  <a:pt x="250898" y="49828"/>
                  <a:pt x="142419" y="31307"/>
                  <a:pt x="136598" y="35011"/>
                </a:cubicBezTo>
                <a:cubicBezTo>
                  <a:pt x="130777" y="38715"/>
                  <a:pt x="253015" y="66232"/>
                  <a:pt x="266773" y="73111"/>
                </a:cubicBezTo>
                <a:cubicBezTo>
                  <a:pt x="280531" y="79990"/>
                  <a:pt x="263069" y="64115"/>
                  <a:pt x="219148" y="76286"/>
                </a:cubicBezTo>
                <a:cubicBezTo>
                  <a:pt x="175227" y="88457"/>
                  <a:pt x="23356" y="137140"/>
                  <a:pt x="3248" y="146136"/>
                </a:cubicBezTo>
                <a:cubicBezTo>
                  <a:pt x="-16860" y="155132"/>
                  <a:pt x="61456" y="135553"/>
                  <a:pt x="98498" y="130261"/>
                </a:cubicBezTo>
                <a:cubicBezTo>
                  <a:pt x="135540" y="124969"/>
                  <a:pt x="232377" y="105919"/>
                  <a:pt x="225498" y="114386"/>
                </a:cubicBezTo>
                <a:cubicBezTo>
                  <a:pt x="218619" y="122853"/>
                  <a:pt x="56165" y="187411"/>
                  <a:pt x="57223" y="181061"/>
                </a:cubicBezTo>
                <a:cubicBezTo>
                  <a:pt x="58281" y="174711"/>
                  <a:pt x="202744" y="103803"/>
                  <a:pt x="231848" y="76286"/>
                </a:cubicBezTo>
                <a:cubicBezTo>
                  <a:pt x="260952" y="48769"/>
                  <a:pt x="213856" y="22311"/>
                  <a:pt x="231848" y="15961"/>
                </a:cubicBezTo>
                <a:cubicBezTo>
                  <a:pt x="249840" y="9611"/>
                  <a:pt x="332390" y="40832"/>
                  <a:pt x="339798" y="38186"/>
                </a:cubicBezTo>
                <a:cubicBezTo>
                  <a:pt x="347206" y="35540"/>
                  <a:pt x="259894" y="-2031"/>
                  <a:pt x="276298" y="86"/>
                </a:cubicBezTo>
                <a:cubicBezTo>
                  <a:pt x="292702" y="2203"/>
                  <a:pt x="437165" y="32894"/>
                  <a:pt x="441398" y="4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DDF8156-1EE0-D717-1FD5-B39C29C901C7}"/>
              </a:ext>
            </a:extLst>
          </p:cNvPr>
          <p:cNvSpPr/>
          <p:nvPr/>
        </p:nvSpPr>
        <p:spPr>
          <a:xfrm>
            <a:off x="3479464" y="5273662"/>
            <a:ext cx="512430" cy="254818"/>
          </a:xfrm>
          <a:custGeom>
            <a:avLst/>
            <a:gdLst>
              <a:gd name="connsiteX0" fmla="*/ 511511 w 512430"/>
              <a:gd name="connsiteY0" fmla="*/ 13 h 254818"/>
              <a:gd name="connsiteX1" fmla="*/ 292436 w 512430"/>
              <a:gd name="connsiteY1" fmla="*/ 34938 h 254818"/>
              <a:gd name="connsiteX2" fmla="*/ 140036 w 512430"/>
              <a:gd name="connsiteY2" fmla="*/ 107963 h 254818"/>
              <a:gd name="connsiteX3" fmla="*/ 263861 w 512430"/>
              <a:gd name="connsiteY3" fmla="*/ 63513 h 254818"/>
              <a:gd name="connsiteX4" fmla="*/ 117811 w 512430"/>
              <a:gd name="connsiteY4" fmla="*/ 139713 h 254818"/>
              <a:gd name="connsiteX5" fmla="*/ 336 w 512430"/>
              <a:gd name="connsiteY5" fmla="*/ 254013 h 254818"/>
              <a:gd name="connsiteX6" fmla="*/ 79711 w 512430"/>
              <a:gd name="connsiteY6" fmla="*/ 193688 h 254818"/>
              <a:gd name="connsiteX7" fmla="*/ 263861 w 512430"/>
              <a:gd name="connsiteY7" fmla="*/ 57163 h 254818"/>
              <a:gd name="connsiteX8" fmla="*/ 187661 w 512430"/>
              <a:gd name="connsiteY8" fmla="*/ 98438 h 254818"/>
              <a:gd name="connsiteX9" fmla="*/ 362286 w 512430"/>
              <a:gd name="connsiteY9" fmla="*/ 31763 h 254818"/>
              <a:gd name="connsiteX10" fmla="*/ 511511 w 512430"/>
              <a:gd name="connsiteY10" fmla="*/ 13 h 25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430" h="254818">
                <a:moveTo>
                  <a:pt x="511511" y="13"/>
                </a:moveTo>
                <a:cubicBezTo>
                  <a:pt x="499869" y="542"/>
                  <a:pt x="354348" y="16946"/>
                  <a:pt x="292436" y="34938"/>
                </a:cubicBezTo>
                <a:cubicBezTo>
                  <a:pt x="230524" y="52930"/>
                  <a:pt x="144798" y="103201"/>
                  <a:pt x="140036" y="107963"/>
                </a:cubicBezTo>
                <a:cubicBezTo>
                  <a:pt x="135274" y="112725"/>
                  <a:pt x="267565" y="58221"/>
                  <a:pt x="263861" y="63513"/>
                </a:cubicBezTo>
                <a:cubicBezTo>
                  <a:pt x="260157" y="68805"/>
                  <a:pt x="161732" y="107963"/>
                  <a:pt x="117811" y="139713"/>
                </a:cubicBezTo>
                <a:cubicBezTo>
                  <a:pt x="73890" y="171463"/>
                  <a:pt x="6686" y="245017"/>
                  <a:pt x="336" y="254013"/>
                </a:cubicBezTo>
                <a:cubicBezTo>
                  <a:pt x="-6014" y="263009"/>
                  <a:pt x="79711" y="193688"/>
                  <a:pt x="79711" y="193688"/>
                </a:cubicBezTo>
                <a:cubicBezTo>
                  <a:pt x="123632" y="160880"/>
                  <a:pt x="245869" y="73038"/>
                  <a:pt x="263861" y="57163"/>
                </a:cubicBezTo>
                <a:cubicBezTo>
                  <a:pt x="281853" y="41288"/>
                  <a:pt x="171257" y="102671"/>
                  <a:pt x="187661" y="98438"/>
                </a:cubicBezTo>
                <a:cubicBezTo>
                  <a:pt x="204065" y="94205"/>
                  <a:pt x="303019" y="49225"/>
                  <a:pt x="362286" y="31763"/>
                </a:cubicBezTo>
                <a:cubicBezTo>
                  <a:pt x="421553" y="14301"/>
                  <a:pt x="523153" y="-516"/>
                  <a:pt x="51151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6A8E5D4-1B39-D97E-78CF-B1FC558E1031}"/>
              </a:ext>
            </a:extLst>
          </p:cNvPr>
          <p:cNvSpPr/>
          <p:nvPr/>
        </p:nvSpPr>
        <p:spPr>
          <a:xfrm>
            <a:off x="3746353" y="5300278"/>
            <a:ext cx="651911" cy="106747"/>
          </a:xfrm>
          <a:custGeom>
            <a:avLst/>
            <a:gdLst>
              <a:gd name="connsiteX0" fmla="*/ 147 w 651911"/>
              <a:gd name="connsiteY0" fmla="*/ 106747 h 106747"/>
              <a:gd name="connsiteX1" fmla="*/ 270022 w 651911"/>
              <a:gd name="connsiteY1" fmla="*/ 1972 h 106747"/>
              <a:gd name="connsiteX2" fmla="*/ 219222 w 651911"/>
              <a:gd name="connsiteY2" fmla="*/ 46422 h 106747"/>
              <a:gd name="connsiteX3" fmla="*/ 390672 w 651911"/>
              <a:gd name="connsiteY3" fmla="*/ 27372 h 106747"/>
              <a:gd name="connsiteX4" fmla="*/ 336697 w 651911"/>
              <a:gd name="connsiteY4" fmla="*/ 71822 h 106747"/>
              <a:gd name="connsiteX5" fmla="*/ 476397 w 651911"/>
              <a:gd name="connsiteY5" fmla="*/ 71822 h 106747"/>
              <a:gd name="connsiteX6" fmla="*/ 609747 w 651911"/>
              <a:gd name="connsiteY6" fmla="*/ 78172 h 106747"/>
              <a:gd name="connsiteX7" fmla="*/ 647847 w 651911"/>
              <a:gd name="connsiteY7" fmla="*/ 87697 h 106747"/>
              <a:gd name="connsiteX8" fmla="*/ 527197 w 651911"/>
              <a:gd name="connsiteY8" fmla="*/ 84522 h 106747"/>
              <a:gd name="connsiteX9" fmla="*/ 320822 w 651911"/>
              <a:gd name="connsiteY9" fmla="*/ 68647 h 106747"/>
              <a:gd name="connsiteX10" fmla="*/ 333522 w 651911"/>
              <a:gd name="connsiteY10" fmla="*/ 43247 h 106747"/>
              <a:gd name="connsiteX11" fmla="*/ 212872 w 651911"/>
              <a:gd name="connsiteY11" fmla="*/ 36897 h 106747"/>
              <a:gd name="connsiteX12" fmla="*/ 231922 w 651911"/>
              <a:gd name="connsiteY12" fmla="*/ 1972 h 106747"/>
              <a:gd name="connsiteX13" fmla="*/ 147 w 651911"/>
              <a:gd name="connsiteY13" fmla="*/ 106747 h 10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1911" h="106747">
                <a:moveTo>
                  <a:pt x="147" y="106747"/>
                </a:moveTo>
                <a:cubicBezTo>
                  <a:pt x="6497" y="106747"/>
                  <a:pt x="233510" y="12026"/>
                  <a:pt x="270022" y="1972"/>
                </a:cubicBezTo>
                <a:cubicBezTo>
                  <a:pt x="306534" y="-8082"/>
                  <a:pt x="199114" y="42189"/>
                  <a:pt x="219222" y="46422"/>
                </a:cubicBezTo>
                <a:cubicBezTo>
                  <a:pt x="239330" y="50655"/>
                  <a:pt x="371093" y="23139"/>
                  <a:pt x="390672" y="27372"/>
                </a:cubicBezTo>
                <a:cubicBezTo>
                  <a:pt x="410251" y="31605"/>
                  <a:pt x="322410" y="64414"/>
                  <a:pt x="336697" y="71822"/>
                </a:cubicBezTo>
                <a:cubicBezTo>
                  <a:pt x="350984" y="79230"/>
                  <a:pt x="430889" y="70764"/>
                  <a:pt x="476397" y="71822"/>
                </a:cubicBezTo>
                <a:cubicBezTo>
                  <a:pt x="521905" y="72880"/>
                  <a:pt x="581172" y="75526"/>
                  <a:pt x="609747" y="78172"/>
                </a:cubicBezTo>
                <a:cubicBezTo>
                  <a:pt x="638322" y="80818"/>
                  <a:pt x="661605" y="86639"/>
                  <a:pt x="647847" y="87697"/>
                </a:cubicBezTo>
                <a:cubicBezTo>
                  <a:pt x="634089" y="88755"/>
                  <a:pt x="581701" y="87697"/>
                  <a:pt x="527197" y="84522"/>
                </a:cubicBezTo>
                <a:cubicBezTo>
                  <a:pt x="472693" y="81347"/>
                  <a:pt x="353101" y="75526"/>
                  <a:pt x="320822" y="68647"/>
                </a:cubicBezTo>
                <a:cubicBezTo>
                  <a:pt x="288543" y="61768"/>
                  <a:pt x="351514" y="48539"/>
                  <a:pt x="333522" y="43247"/>
                </a:cubicBezTo>
                <a:cubicBezTo>
                  <a:pt x="315530" y="37955"/>
                  <a:pt x="229805" y="43776"/>
                  <a:pt x="212872" y="36897"/>
                </a:cubicBezTo>
                <a:cubicBezTo>
                  <a:pt x="195939" y="30018"/>
                  <a:pt x="268964" y="-9140"/>
                  <a:pt x="231922" y="1972"/>
                </a:cubicBezTo>
                <a:cubicBezTo>
                  <a:pt x="194880" y="13084"/>
                  <a:pt x="-6203" y="106747"/>
                  <a:pt x="147" y="106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572BEEF-4E19-8CA9-9BBC-D2EFF323AC3E}"/>
              </a:ext>
            </a:extLst>
          </p:cNvPr>
          <p:cNvSpPr/>
          <p:nvPr/>
        </p:nvSpPr>
        <p:spPr>
          <a:xfrm>
            <a:off x="3536943" y="5384778"/>
            <a:ext cx="701800" cy="187586"/>
          </a:xfrm>
          <a:custGeom>
            <a:avLst/>
            <a:gdLst>
              <a:gd name="connsiteX0" fmla="*/ 701682 w 701800"/>
              <a:gd name="connsiteY0" fmla="*/ 187347 h 187586"/>
              <a:gd name="connsiteX1" fmla="*/ 514357 w 701800"/>
              <a:gd name="connsiteY1" fmla="*/ 69872 h 187586"/>
              <a:gd name="connsiteX2" fmla="*/ 593732 w 701800"/>
              <a:gd name="connsiteY2" fmla="*/ 127022 h 187586"/>
              <a:gd name="connsiteX3" fmla="*/ 600082 w 701800"/>
              <a:gd name="connsiteY3" fmla="*/ 149247 h 187586"/>
              <a:gd name="connsiteX4" fmla="*/ 479432 w 701800"/>
              <a:gd name="connsiteY4" fmla="*/ 82572 h 187586"/>
              <a:gd name="connsiteX5" fmla="*/ 371482 w 701800"/>
              <a:gd name="connsiteY5" fmla="*/ 41297 h 187586"/>
              <a:gd name="connsiteX6" fmla="*/ 260357 w 701800"/>
              <a:gd name="connsiteY6" fmla="*/ 22247 h 187586"/>
              <a:gd name="connsiteX7" fmla="*/ 409582 w 701800"/>
              <a:gd name="connsiteY7" fmla="*/ 60347 h 187586"/>
              <a:gd name="connsiteX8" fmla="*/ 238132 w 701800"/>
              <a:gd name="connsiteY8" fmla="*/ 12722 h 187586"/>
              <a:gd name="connsiteX9" fmla="*/ 149232 w 701800"/>
              <a:gd name="connsiteY9" fmla="*/ 38122 h 187586"/>
              <a:gd name="connsiteX10" fmla="*/ 7 w 701800"/>
              <a:gd name="connsiteY10" fmla="*/ 98447 h 187586"/>
              <a:gd name="connsiteX11" fmla="*/ 155582 w 701800"/>
              <a:gd name="connsiteY11" fmla="*/ 22247 h 187586"/>
              <a:gd name="connsiteX12" fmla="*/ 304807 w 701800"/>
              <a:gd name="connsiteY12" fmla="*/ 22 h 187586"/>
              <a:gd name="connsiteX13" fmla="*/ 273057 w 701800"/>
              <a:gd name="connsiteY13" fmla="*/ 19072 h 187586"/>
              <a:gd name="connsiteX14" fmla="*/ 374657 w 701800"/>
              <a:gd name="connsiteY14" fmla="*/ 63522 h 187586"/>
              <a:gd name="connsiteX15" fmla="*/ 409582 w 701800"/>
              <a:gd name="connsiteY15" fmla="*/ 73047 h 187586"/>
              <a:gd name="connsiteX16" fmla="*/ 406407 w 701800"/>
              <a:gd name="connsiteY16" fmla="*/ 34947 h 187586"/>
              <a:gd name="connsiteX17" fmla="*/ 561982 w 701800"/>
              <a:gd name="connsiteY17" fmla="*/ 136547 h 187586"/>
              <a:gd name="connsiteX18" fmla="*/ 542932 w 701800"/>
              <a:gd name="connsiteY18" fmla="*/ 101622 h 187586"/>
              <a:gd name="connsiteX19" fmla="*/ 701682 w 701800"/>
              <a:gd name="connsiteY19" fmla="*/ 187347 h 18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1800" h="187586">
                <a:moveTo>
                  <a:pt x="701682" y="187347"/>
                </a:moveTo>
                <a:cubicBezTo>
                  <a:pt x="696919" y="182055"/>
                  <a:pt x="532349" y="79926"/>
                  <a:pt x="514357" y="69872"/>
                </a:cubicBezTo>
                <a:cubicBezTo>
                  <a:pt x="496365" y="59818"/>
                  <a:pt x="579444" y="113793"/>
                  <a:pt x="593732" y="127022"/>
                </a:cubicBezTo>
                <a:cubicBezTo>
                  <a:pt x="608019" y="140251"/>
                  <a:pt x="619132" y="156655"/>
                  <a:pt x="600082" y="149247"/>
                </a:cubicBezTo>
                <a:cubicBezTo>
                  <a:pt x="581032" y="141839"/>
                  <a:pt x="517532" y="100564"/>
                  <a:pt x="479432" y="82572"/>
                </a:cubicBezTo>
                <a:cubicBezTo>
                  <a:pt x="441332" y="64580"/>
                  <a:pt x="407994" y="51351"/>
                  <a:pt x="371482" y="41297"/>
                </a:cubicBezTo>
                <a:cubicBezTo>
                  <a:pt x="334970" y="31243"/>
                  <a:pt x="254007" y="19072"/>
                  <a:pt x="260357" y="22247"/>
                </a:cubicBezTo>
                <a:cubicBezTo>
                  <a:pt x="266707" y="25422"/>
                  <a:pt x="413286" y="61934"/>
                  <a:pt x="409582" y="60347"/>
                </a:cubicBezTo>
                <a:cubicBezTo>
                  <a:pt x="405878" y="58760"/>
                  <a:pt x="281524" y="16426"/>
                  <a:pt x="238132" y="12722"/>
                </a:cubicBezTo>
                <a:cubicBezTo>
                  <a:pt x="194740" y="9018"/>
                  <a:pt x="188919" y="23835"/>
                  <a:pt x="149232" y="38122"/>
                </a:cubicBezTo>
                <a:cubicBezTo>
                  <a:pt x="109545" y="52409"/>
                  <a:pt x="-1051" y="101093"/>
                  <a:pt x="7" y="98447"/>
                </a:cubicBezTo>
                <a:cubicBezTo>
                  <a:pt x="1065" y="95801"/>
                  <a:pt x="104782" y="38651"/>
                  <a:pt x="155582" y="22247"/>
                </a:cubicBezTo>
                <a:cubicBezTo>
                  <a:pt x="206382" y="5843"/>
                  <a:pt x="285228" y="551"/>
                  <a:pt x="304807" y="22"/>
                </a:cubicBezTo>
                <a:cubicBezTo>
                  <a:pt x="324386" y="-507"/>
                  <a:pt x="261415" y="8489"/>
                  <a:pt x="273057" y="19072"/>
                </a:cubicBezTo>
                <a:cubicBezTo>
                  <a:pt x="284699" y="29655"/>
                  <a:pt x="351903" y="54526"/>
                  <a:pt x="374657" y="63522"/>
                </a:cubicBezTo>
                <a:cubicBezTo>
                  <a:pt x="397411" y="72518"/>
                  <a:pt x="404290" y="77809"/>
                  <a:pt x="409582" y="73047"/>
                </a:cubicBezTo>
                <a:cubicBezTo>
                  <a:pt x="414874" y="68284"/>
                  <a:pt x="381007" y="24364"/>
                  <a:pt x="406407" y="34947"/>
                </a:cubicBezTo>
                <a:cubicBezTo>
                  <a:pt x="431807" y="45530"/>
                  <a:pt x="539228" y="125435"/>
                  <a:pt x="561982" y="136547"/>
                </a:cubicBezTo>
                <a:cubicBezTo>
                  <a:pt x="584736" y="147659"/>
                  <a:pt x="519649" y="94743"/>
                  <a:pt x="542932" y="101622"/>
                </a:cubicBezTo>
                <a:cubicBezTo>
                  <a:pt x="566215" y="108501"/>
                  <a:pt x="706445" y="192639"/>
                  <a:pt x="701682" y="187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B0F74B4-1DF4-301E-51FD-E8F5A5BB36FA}"/>
              </a:ext>
            </a:extLst>
          </p:cNvPr>
          <p:cNvSpPr/>
          <p:nvPr/>
        </p:nvSpPr>
        <p:spPr>
          <a:xfrm>
            <a:off x="4135859" y="5389932"/>
            <a:ext cx="491425" cy="273716"/>
          </a:xfrm>
          <a:custGeom>
            <a:avLst/>
            <a:gdLst>
              <a:gd name="connsiteX0" fmla="*/ 1166 w 491425"/>
              <a:gd name="connsiteY0" fmla="*/ 1218 h 273716"/>
              <a:gd name="connsiteX1" fmla="*/ 217066 w 491425"/>
              <a:gd name="connsiteY1" fmla="*/ 86943 h 273716"/>
              <a:gd name="connsiteX2" fmla="*/ 366291 w 491425"/>
              <a:gd name="connsiteY2" fmla="*/ 213943 h 273716"/>
              <a:gd name="connsiteX3" fmla="*/ 305966 w 491425"/>
              <a:gd name="connsiteY3" fmla="*/ 115518 h 273716"/>
              <a:gd name="connsiteX4" fmla="*/ 261516 w 491425"/>
              <a:gd name="connsiteY4" fmla="*/ 23443 h 273716"/>
              <a:gd name="connsiteX5" fmla="*/ 312316 w 491425"/>
              <a:gd name="connsiteY5" fmla="*/ 90118 h 273716"/>
              <a:gd name="connsiteX6" fmla="*/ 436141 w 491425"/>
              <a:gd name="connsiteY6" fmla="*/ 239343 h 273716"/>
              <a:gd name="connsiteX7" fmla="*/ 420266 w 491425"/>
              <a:gd name="connsiteY7" fmla="*/ 150443 h 273716"/>
              <a:gd name="connsiteX8" fmla="*/ 477416 w 491425"/>
              <a:gd name="connsiteY8" fmla="*/ 242518 h 273716"/>
              <a:gd name="connsiteX9" fmla="*/ 486941 w 491425"/>
              <a:gd name="connsiteY9" fmla="*/ 271093 h 273716"/>
              <a:gd name="connsiteX10" fmla="*/ 417091 w 491425"/>
              <a:gd name="connsiteY10" fmla="*/ 185368 h 273716"/>
              <a:gd name="connsiteX11" fmla="*/ 236116 w 491425"/>
              <a:gd name="connsiteY11" fmla="*/ 90118 h 273716"/>
              <a:gd name="connsiteX12" fmla="*/ 318666 w 491425"/>
              <a:gd name="connsiteY12" fmla="*/ 150443 h 273716"/>
              <a:gd name="connsiteX13" fmla="*/ 1166 w 491425"/>
              <a:gd name="connsiteY13" fmla="*/ 1218 h 27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1425" h="273716">
                <a:moveTo>
                  <a:pt x="1166" y="1218"/>
                </a:moveTo>
                <a:cubicBezTo>
                  <a:pt x="-15767" y="-9365"/>
                  <a:pt x="156212" y="51489"/>
                  <a:pt x="217066" y="86943"/>
                </a:cubicBezTo>
                <a:cubicBezTo>
                  <a:pt x="277920" y="122397"/>
                  <a:pt x="351474" y="209180"/>
                  <a:pt x="366291" y="213943"/>
                </a:cubicBezTo>
                <a:cubicBezTo>
                  <a:pt x="381108" y="218706"/>
                  <a:pt x="323428" y="147268"/>
                  <a:pt x="305966" y="115518"/>
                </a:cubicBezTo>
                <a:cubicBezTo>
                  <a:pt x="288504" y="83768"/>
                  <a:pt x="260458" y="27676"/>
                  <a:pt x="261516" y="23443"/>
                </a:cubicBezTo>
                <a:cubicBezTo>
                  <a:pt x="262574" y="19210"/>
                  <a:pt x="283212" y="54135"/>
                  <a:pt x="312316" y="90118"/>
                </a:cubicBezTo>
                <a:cubicBezTo>
                  <a:pt x="341420" y="126101"/>
                  <a:pt x="418149" y="229289"/>
                  <a:pt x="436141" y="239343"/>
                </a:cubicBezTo>
                <a:cubicBezTo>
                  <a:pt x="454133" y="249397"/>
                  <a:pt x="413387" y="149914"/>
                  <a:pt x="420266" y="150443"/>
                </a:cubicBezTo>
                <a:cubicBezTo>
                  <a:pt x="427145" y="150972"/>
                  <a:pt x="466304" y="222410"/>
                  <a:pt x="477416" y="242518"/>
                </a:cubicBezTo>
                <a:cubicBezTo>
                  <a:pt x="488528" y="262626"/>
                  <a:pt x="496995" y="280618"/>
                  <a:pt x="486941" y="271093"/>
                </a:cubicBezTo>
                <a:cubicBezTo>
                  <a:pt x="476887" y="261568"/>
                  <a:pt x="458895" y="215531"/>
                  <a:pt x="417091" y="185368"/>
                </a:cubicBezTo>
                <a:cubicBezTo>
                  <a:pt x="375287" y="155206"/>
                  <a:pt x="252520" y="95939"/>
                  <a:pt x="236116" y="90118"/>
                </a:cubicBezTo>
                <a:cubicBezTo>
                  <a:pt x="219712" y="84297"/>
                  <a:pt x="350945" y="164201"/>
                  <a:pt x="318666" y="150443"/>
                </a:cubicBezTo>
                <a:cubicBezTo>
                  <a:pt x="286387" y="136685"/>
                  <a:pt x="18099" y="11801"/>
                  <a:pt x="1166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0E78815-C56B-6795-61BE-B6510DA71BC3}"/>
              </a:ext>
            </a:extLst>
          </p:cNvPr>
          <p:cNvSpPr/>
          <p:nvPr/>
        </p:nvSpPr>
        <p:spPr>
          <a:xfrm>
            <a:off x="4202836" y="5549836"/>
            <a:ext cx="504620" cy="243391"/>
          </a:xfrm>
          <a:custGeom>
            <a:avLst/>
            <a:gdLst>
              <a:gd name="connsiteX0" fmla="*/ 499339 w 504620"/>
              <a:gd name="connsiteY0" fmla="*/ 38164 h 243391"/>
              <a:gd name="connsiteX1" fmla="*/ 378689 w 504620"/>
              <a:gd name="connsiteY1" fmla="*/ 133414 h 243391"/>
              <a:gd name="connsiteX2" fmla="*/ 391389 w 504620"/>
              <a:gd name="connsiteY2" fmla="*/ 241364 h 243391"/>
              <a:gd name="connsiteX3" fmla="*/ 369164 w 504620"/>
              <a:gd name="connsiteY3" fmla="*/ 206439 h 243391"/>
              <a:gd name="connsiteX4" fmla="*/ 385039 w 504620"/>
              <a:gd name="connsiteY4" fmla="*/ 238189 h 243391"/>
              <a:gd name="connsiteX5" fmla="*/ 191364 w 504620"/>
              <a:gd name="connsiteY5" fmla="*/ 127064 h 243391"/>
              <a:gd name="connsiteX6" fmla="*/ 254864 w 504620"/>
              <a:gd name="connsiteY6" fmla="*/ 225489 h 243391"/>
              <a:gd name="connsiteX7" fmla="*/ 140564 w 504620"/>
              <a:gd name="connsiteY7" fmla="*/ 114364 h 243391"/>
              <a:gd name="connsiteX8" fmla="*/ 864 w 504620"/>
              <a:gd name="connsiteY8" fmla="*/ 64 h 243391"/>
              <a:gd name="connsiteX9" fmla="*/ 210414 w 504620"/>
              <a:gd name="connsiteY9" fmla="*/ 130239 h 243391"/>
              <a:gd name="connsiteX10" fmla="*/ 353289 w 504620"/>
              <a:gd name="connsiteY10" fmla="*/ 212789 h 243391"/>
              <a:gd name="connsiteX11" fmla="*/ 308839 w 504620"/>
              <a:gd name="connsiteY11" fmla="*/ 57214 h 243391"/>
              <a:gd name="connsiteX12" fmla="*/ 258039 w 504620"/>
              <a:gd name="connsiteY12" fmla="*/ 15939 h 243391"/>
              <a:gd name="connsiteX13" fmla="*/ 375514 w 504620"/>
              <a:gd name="connsiteY13" fmla="*/ 142939 h 243391"/>
              <a:gd name="connsiteX14" fmla="*/ 423139 w 504620"/>
              <a:gd name="connsiteY14" fmla="*/ 155639 h 243391"/>
              <a:gd name="connsiteX15" fmla="*/ 423139 w 504620"/>
              <a:gd name="connsiteY15" fmla="*/ 235014 h 243391"/>
              <a:gd name="connsiteX16" fmla="*/ 473939 w 504620"/>
              <a:gd name="connsiteY16" fmla="*/ 184214 h 243391"/>
              <a:gd name="connsiteX17" fmla="*/ 397739 w 504620"/>
              <a:gd name="connsiteY17" fmla="*/ 231839 h 243391"/>
              <a:gd name="connsiteX18" fmla="*/ 400914 w 504620"/>
              <a:gd name="connsiteY18" fmla="*/ 120714 h 243391"/>
              <a:gd name="connsiteX19" fmla="*/ 359639 w 504620"/>
              <a:gd name="connsiteY19" fmla="*/ 114364 h 243391"/>
              <a:gd name="connsiteX20" fmla="*/ 394564 w 504620"/>
              <a:gd name="connsiteY20" fmla="*/ 54039 h 243391"/>
              <a:gd name="connsiteX21" fmla="*/ 381864 w 504620"/>
              <a:gd name="connsiteY21" fmla="*/ 12764 h 243391"/>
              <a:gd name="connsiteX22" fmla="*/ 473939 w 504620"/>
              <a:gd name="connsiteY22" fmla="*/ 88964 h 243391"/>
              <a:gd name="connsiteX23" fmla="*/ 499339 w 504620"/>
              <a:gd name="connsiteY23" fmla="*/ 38164 h 24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4620" h="243391">
                <a:moveTo>
                  <a:pt x="499339" y="38164"/>
                </a:moveTo>
                <a:cubicBezTo>
                  <a:pt x="483464" y="45572"/>
                  <a:pt x="396681" y="99547"/>
                  <a:pt x="378689" y="133414"/>
                </a:cubicBezTo>
                <a:cubicBezTo>
                  <a:pt x="360697" y="167281"/>
                  <a:pt x="392976" y="229193"/>
                  <a:pt x="391389" y="241364"/>
                </a:cubicBezTo>
                <a:cubicBezTo>
                  <a:pt x="389802" y="253535"/>
                  <a:pt x="370222" y="206968"/>
                  <a:pt x="369164" y="206439"/>
                </a:cubicBezTo>
                <a:cubicBezTo>
                  <a:pt x="368106" y="205910"/>
                  <a:pt x="414672" y="251418"/>
                  <a:pt x="385039" y="238189"/>
                </a:cubicBezTo>
                <a:cubicBezTo>
                  <a:pt x="355406" y="224960"/>
                  <a:pt x="213060" y="129181"/>
                  <a:pt x="191364" y="127064"/>
                </a:cubicBezTo>
                <a:cubicBezTo>
                  <a:pt x="169668" y="124947"/>
                  <a:pt x="263331" y="227606"/>
                  <a:pt x="254864" y="225489"/>
                </a:cubicBezTo>
                <a:cubicBezTo>
                  <a:pt x="246397" y="223372"/>
                  <a:pt x="182897" y="151935"/>
                  <a:pt x="140564" y="114364"/>
                </a:cubicBezTo>
                <a:cubicBezTo>
                  <a:pt x="98231" y="76793"/>
                  <a:pt x="-10778" y="-2582"/>
                  <a:pt x="864" y="64"/>
                </a:cubicBezTo>
                <a:cubicBezTo>
                  <a:pt x="12506" y="2710"/>
                  <a:pt x="151677" y="94785"/>
                  <a:pt x="210414" y="130239"/>
                </a:cubicBezTo>
                <a:cubicBezTo>
                  <a:pt x="269151" y="165693"/>
                  <a:pt x="336885" y="224960"/>
                  <a:pt x="353289" y="212789"/>
                </a:cubicBezTo>
                <a:cubicBezTo>
                  <a:pt x="369693" y="200618"/>
                  <a:pt x="324714" y="90022"/>
                  <a:pt x="308839" y="57214"/>
                </a:cubicBezTo>
                <a:cubicBezTo>
                  <a:pt x="292964" y="24406"/>
                  <a:pt x="246926" y="1651"/>
                  <a:pt x="258039" y="15939"/>
                </a:cubicBezTo>
                <a:cubicBezTo>
                  <a:pt x="269151" y="30226"/>
                  <a:pt x="347997" y="119656"/>
                  <a:pt x="375514" y="142939"/>
                </a:cubicBezTo>
                <a:cubicBezTo>
                  <a:pt x="403031" y="166222"/>
                  <a:pt x="415202" y="140293"/>
                  <a:pt x="423139" y="155639"/>
                </a:cubicBezTo>
                <a:cubicBezTo>
                  <a:pt x="431076" y="170985"/>
                  <a:pt x="414672" y="230251"/>
                  <a:pt x="423139" y="235014"/>
                </a:cubicBezTo>
                <a:cubicBezTo>
                  <a:pt x="431606" y="239777"/>
                  <a:pt x="478172" y="184743"/>
                  <a:pt x="473939" y="184214"/>
                </a:cubicBezTo>
                <a:cubicBezTo>
                  <a:pt x="469706" y="183685"/>
                  <a:pt x="409910" y="242422"/>
                  <a:pt x="397739" y="231839"/>
                </a:cubicBezTo>
                <a:cubicBezTo>
                  <a:pt x="385568" y="221256"/>
                  <a:pt x="407264" y="140293"/>
                  <a:pt x="400914" y="120714"/>
                </a:cubicBezTo>
                <a:cubicBezTo>
                  <a:pt x="394564" y="101135"/>
                  <a:pt x="360697" y="125476"/>
                  <a:pt x="359639" y="114364"/>
                </a:cubicBezTo>
                <a:cubicBezTo>
                  <a:pt x="358581" y="103252"/>
                  <a:pt x="390860" y="70972"/>
                  <a:pt x="394564" y="54039"/>
                </a:cubicBezTo>
                <a:cubicBezTo>
                  <a:pt x="398268" y="37106"/>
                  <a:pt x="368635" y="6943"/>
                  <a:pt x="381864" y="12764"/>
                </a:cubicBezTo>
                <a:cubicBezTo>
                  <a:pt x="395093" y="18585"/>
                  <a:pt x="455947" y="82085"/>
                  <a:pt x="473939" y="88964"/>
                </a:cubicBezTo>
                <a:cubicBezTo>
                  <a:pt x="491931" y="95843"/>
                  <a:pt x="515214" y="30756"/>
                  <a:pt x="499339" y="38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8534B1D-F455-FFCC-00C9-3F0E1DE26F25}"/>
              </a:ext>
            </a:extLst>
          </p:cNvPr>
          <p:cNvSpPr/>
          <p:nvPr/>
        </p:nvSpPr>
        <p:spPr>
          <a:xfrm>
            <a:off x="5143499" y="6170787"/>
            <a:ext cx="924117" cy="306803"/>
          </a:xfrm>
          <a:custGeom>
            <a:avLst/>
            <a:gdLst>
              <a:gd name="connsiteX0" fmla="*/ 1 w 924117"/>
              <a:gd name="connsiteY0" fmla="*/ 195723 h 306803"/>
              <a:gd name="connsiteX1" fmla="*/ 186691 w 924117"/>
              <a:gd name="connsiteY1" fmla="*/ 81423 h 306803"/>
              <a:gd name="connsiteX2" fmla="*/ 137161 w 924117"/>
              <a:gd name="connsiteY2" fmla="*/ 85233 h 306803"/>
              <a:gd name="connsiteX3" fmla="*/ 365761 w 924117"/>
              <a:gd name="connsiteY3" fmla="*/ 12843 h 306803"/>
              <a:gd name="connsiteX4" fmla="*/ 506731 w 924117"/>
              <a:gd name="connsiteY4" fmla="*/ 43323 h 306803"/>
              <a:gd name="connsiteX5" fmla="*/ 502921 w 924117"/>
              <a:gd name="connsiteY5" fmla="*/ 28083 h 306803"/>
              <a:gd name="connsiteX6" fmla="*/ 685801 w 924117"/>
              <a:gd name="connsiteY6" fmla="*/ 73803 h 306803"/>
              <a:gd name="connsiteX7" fmla="*/ 746761 w 924117"/>
              <a:gd name="connsiteY7" fmla="*/ 142383 h 306803"/>
              <a:gd name="connsiteX8" fmla="*/ 746761 w 924117"/>
              <a:gd name="connsiteY8" fmla="*/ 127143 h 306803"/>
              <a:gd name="connsiteX9" fmla="*/ 845821 w 924117"/>
              <a:gd name="connsiteY9" fmla="*/ 203343 h 306803"/>
              <a:gd name="connsiteX10" fmla="*/ 815341 w 924117"/>
              <a:gd name="connsiteY10" fmla="*/ 176673 h 306803"/>
              <a:gd name="connsiteX11" fmla="*/ 922021 w 924117"/>
              <a:gd name="connsiteY11" fmla="*/ 306213 h 306803"/>
              <a:gd name="connsiteX12" fmla="*/ 868681 w 924117"/>
              <a:gd name="connsiteY12" fmla="*/ 218583 h 306803"/>
              <a:gd name="connsiteX13" fmla="*/ 666751 w 924117"/>
              <a:gd name="connsiteY13" fmla="*/ 77613 h 306803"/>
              <a:gd name="connsiteX14" fmla="*/ 438151 w 924117"/>
              <a:gd name="connsiteY14" fmla="*/ 5223 h 306803"/>
              <a:gd name="connsiteX15" fmla="*/ 354331 w 924117"/>
              <a:gd name="connsiteY15" fmla="*/ 12843 h 306803"/>
              <a:gd name="connsiteX16" fmla="*/ 171451 w 924117"/>
              <a:gd name="connsiteY16" fmla="*/ 69993 h 306803"/>
              <a:gd name="connsiteX17" fmla="*/ 182881 w 924117"/>
              <a:gd name="connsiteY17" fmla="*/ 66183 h 306803"/>
              <a:gd name="connsiteX18" fmla="*/ 1 w 924117"/>
              <a:gd name="connsiteY18" fmla="*/ 195723 h 3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4117" h="306803">
                <a:moveTo>
                  <a:pt x="1" y="195723"/>
                </a:moveTo>
                <a:cubicBezTo>
                  <a:pt x="636" y="198263"/>
                  <a:pt x="163831" y="99838"/>
                  <a:pt x="186691" y="81423"/>
                </a:cubicBezTo>
                <a:cubicBezTo>
                  <a:pt x="209551" y="63008"/>
                  <a:pt x="107316" y="96663"/>
                  <a:pt x="137161" y="85233"/>
                </a:cubicBezTo>
                <a:cubicBezTo>
                  <a:pt x="167006" y="73803"/>
                  <a:pt x="304166" y="19828"/>
                  <a:pt x="365761" y="12843"/>
                </a:cubicBezTo>
                <a:cubicBezTo>
                  <a:pt x="427356" y="5858"/>
                  <a:pt x="483871" y="40783"/>
                  <a:pt x="506731" y="43323"/>
                </a:cubicBezTo>
                <a:cubicBezTo>
                  <a:pt x="529591" y="45863"/>
                  <a:pt x="473076" y="23003"/>
                  <a:pt x="502921" y="28083"/>
                </a:cubicBezTo>
                <a:cubicBezTo>
                  <a:pt x="532766" y="33163"/>
                  <a:pt x="645161" y="54753"/>
                  <a:pt x="685801" y="73803"/>
                </a:cubicBezTo>
                <a:cubicBezTo>
                  <a:pt x="726441" y="92853"/>
                  <a:pt x="746761" y="142383"/>
                  <a:pt x="746761" y="142383"/>
                </a:cubicBezTo>
                <a:cubicBezTo>
                  <a:pt x="756921" y="151273"/>
                  <a:pt x="730251" y="116983"/>
                  <a:pt x="746761" y="127143"/>
                </a:cubicBezTo>
                <a:cubicBezTo>
                  <a:pt x="763271" y="137303"/>
                  <a:pt x="834391" y="195088"/>
                  <a:pt x="845821" y="203343"/>
                </a:cubicBezTo>
                <a:cubicBezTo>
                  <a:pt x="857251" y="211598"/>
                  <a:pt x="802641" y="159528"/>
                  <a:pt x="815341" y="176673"/>
                </a:cubicBezTo>
                <a:cubicBezTo>
                  <a:pt x="828041" y="193818"/>
                  <a:pt x="913131" y="299228"/>
                  <a:pt x="922021" y="306213"/>
                </a:cubicBezTo>
                <a:cubicBezTo>
                  <a:pt x="930911" y="313198"/>
                  <a:pt x="911226" y="256683"/>
                  <a:pt x="868681" y="218583"/>
                </a:cubicBezTo>
                <a:cubicBezTo>
                  <a:pt x="826136" y="180483"/>
                  <a:pt x="738506" y="113173"/>
                  <a:pt x="666751" y="77613"/>
                </a:cubicBezTo>
                <a:cubicBezTo>
                  <a:pt x="594996" y="42053"/>
                  <a:pt x="490221" y="16018"/>
                  <a:pt x="438151" y="5223"/>
                </a:cubicBezTo>
                <a:cubicBezTo>
                  <a:pt x="386081" y="-5572"/>
                  <a:pt x="398781" y="2048"/>
                  <a:pt x="354331" y="12843"/>
                </a:cubicBezTo>
                <a:cubicBezTo>
                  <a:pt x="309881" y="23638"/>
                  <a:pt x="200026" y="61103"/>
                  <a:pt x="171451" y="69993"/>
                </a:cubicBezTo>
                <a:cubicBezTo>
                  <a:pt x="142876" y="78883"/>
                  <a:pt x="208281" y="45228"/>
                  <a:pt x="182881" y="66183"/>
                </a:cubicBezTo>
                <a:cubicBezTo>
                  <a:pt x="157481" y="87138"/>
                  <a:pt x="-634" y="193183"/>
                  <a:pt x="1" y="195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7839C83-1D2E-8530-AC5E-FF80E3220AB1}"/>
              </a:ext>
            </a:extLst>
          </p:cNvPr>
          <p:cNvSpPr/>
          <p:nvPr/>
        </p:nvSpPr>
        <p:spPr>
          <a:xfrm>
            <a:off x="5289640" y="6198741"/>
            <a:ext cx="366027" cy="186974"/>
          </a:xfrm>
          <a:custGeom>
            <a:avLst/>
            <a:gdLst>
              <a:gd name="connsiteX0" fmla="*/ 364400 w 366027"/>
              <a:gd name="connsiteY0" fmla="*/ 129 h 186974"/>
              <a:gd name="connsiteX1" fmla="*/ 189140 w 366027"/>
              <a:gd name="connsiteY1" fmla="*/ 49659 h 186974"/>
              <a:gd name="connsiteX2" fmla="*/ 59600 w 366027"/>
              <a:gd name="connsiteY2" fmla="*/ 99189 h 186974"/>
              <a:gd name="connsiteX3" fmla="*/ 82460 w 366027"/>
              <a:gd name="connsiteY3" fmla="*/ 186819 h 186974"/>
              <a:gd name="connsiteX4" fmla="*/ 32930 w 366027"/>
              <a:gd name="connsiteY4" fmla="*/ 122049 h 186974"/>
              <a:gd name="connsiteX5" fmla="*/ 48170 w 366027"/>
              <a:gd name="connsiteY5" fmla="*/ 179199 h 186974"/>
              <a:gd name="connsiteX6" fmla="*/ 2450 w 366027"/>
              <a:gd name="connsiteY6" fmla="*/ 137289 h 186974"/>
              <a:gd name="connsiteX7" fmla="*/ 135800 w 366027"/>
              <a:gd name="connsiteY7" fmla="*/ 72519 h 186974"/>
              <a:gd name="connsiteX8" fmla="*/ 78650 w 366027"/>
              <a:gd name="connsiteY8" fmla="*/ 64899 h 186974"/>
              <a:gd name="connsiteX9" fmla="*/ 364400 w 366027"/>
              <a:gd name="connsiteY9" fmla="*/ 129 h 186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027" h="186974">
                <a:moveTo>
                  <a:pt x="364400" y="129"/>
                </a:moveTo>
                <a:cubicBezTo>
                  <a:pt x="382815" y="-2411"/>
                  <a:pt x="239940" y="33149"/>
                  <a:pt x="189140" y="49659"/>
                </a:cubicBezTo>
                <a:cubicBezTo>
                  <a:pt x="138340" y="66169"/>
                  <a:pt x="77380" y="76329"/>
                  <a:pt x="59600" y="99189"/>
                </a:cubicBezTo>
                <a:cubicBezTo>
                  <a:pt x="41820" y="122049"/>
                  <a:pt x="86905" y="183009"/>
                  <a:pt x="82460" y="186819"/>
                </a:cubicBezTo>
                <a:cubicBezTo>
                  <a:pt x="78015" y="190629"/>
                  <a:pt x="38645" y="123319"/>
                  <a:pt x="32930" y="122049"/>
                </a:cubicBezTo>
                <a:cubicBezTo>
                  <a:pt x="27215" y="120779"/>
                  <a:pt x="53250" y="176659"/>
                  <a:pt x="48170" y="179199"/>
                </a:cubicBezTo>
                <a:cubicBezTo>
                  <a:pt x="43090" y="181739"/>
                  <a:pt x="-12155" y="155069"/>
                  <a:pt x="2450" y="137289"/>
                </a:cubicBezTo>
                <a:cubicBezTo>
                  <a:pt x="17055" y="119509"/>
                  <a:pt x="123100" y="84584"/>
                  <a:pt x="135800" y="72519"/>
                </a:cubicBezTo>
                <a:cubicBezTo>
                  <a:pt x="148500" y="60454"/>
                  <a:pt x="35470" y="74424"/>
                  <a:pt x="78650" y="64899"/>
                </a:cubicBezTo>
                <a:lnTo>
                  <a:pt x="364400" y="1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BEAE716E-6A9C-6C72-66E9-F5E3C541FE73}"/>
              </a:ext>
            </a:extLst>
          </p:cNvPr>
          <p:cNvSpPr/>
          <p:nvPr/>
        </p:nvSpPr>
        <p:spPr>
          <a:xfrm>
            <a:off x="5185092" y="6168380"/>
            <a:ext cx="526930" cy="175273"/>
          </a:xfrm>
          <a:custGeom>
            <a:avLst/>
            <a:gdLst>
              <a:gd name="connsiteX0" fmla="*/ 318 w 526930"/>
              <a:gd name="connsiteY0" fmla="*/ 175270 h 175273"/>
              <a:gd name="connsiteX1" fmla="*/ 221298 w 526930"/>
              <a:gd name="connsiteY1" fmla="*/ 68590 h 175273"/>
              <a:gd name="connsiteX2" fmla="*/ 175578 w 526930"/>
              <a:gd name="connsiteY2" fmla="*/ 68590 h 175273"/>
              <a:gd name="connsiteX3" fmla="*/ 331788 w 526930"/>
              <a:gd name="connsiteY3" fmla="*/ 19060 h 175273"/>
              <a:gd name="connsiteX4" fmla="*/ 526098 w 526930"/>
              <a:gd name="connsiteY4" fmla="*/ 30490 h 175273"/>
              <a:gd name="connsiteX5" fmla="*/ 392748 w 526930"/>
              <a:gd name="connsiteY5" fmla="*/ 10 h 175273"/>
              <a:gd name="connsiteX6" fmla="*/ 175578 w 526930"/>
              <a:gd name="connsiteY6" fmla="*/ 34300 h 175273"/>
              <a:gd name="connsiteX7" fmla="*/ 171768 w 526930"/>
              <a:gd name="connsiteY7" fmla="*/ 64780 h 175273"/>
              <a:gd name="connsiteX8" fmla="*/ 318 w 526930"/>
              <a:gd name="connsiteY8" fmla="*/ 175270 h 17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930" h="175273">
                <a:moveTo>
                  <a:pt x="318" y="175270"/>
                </a:moveTo>
                <a:cubicBezTo>
                  <a:pt x="8573" y="175905"/>
                  <a:pt x="192088" y="86370"/>
                  <a:pt x="221298" y="68590"/>
                </a:cubicBezTo>
                <a:cubicBezTo>
                  <a:pt x="250508" y="50810"/>
                  <a:pt x="157163" y="76845"/>
                  <a:pt x="175578" y="68590"/>
                </a:cubicBezTo>
                <a:cubicBezTo>
                  <a:pt x="193993" y="60335"/>
                  <a:pt x="273368" y="25410"/>
                  <a:pt x="331788" y="19060"/>
                </a:cubicBezTo>
                <a:cubicBezTo>
                  <a:pt x="390208" y="12710"/>
                  <a:pt x="515938" y="33665"/>
                  <a:pt x="526098" y="30490"/>
                </a:cubicBezTo>
                <a:cubicBezTo>
                  <a:pt x="536258" y="27315"/>
                  <a:pt x="451168" y="-625"/>
                  <a:pt x="392748" y="10"/>
                </a:cubicBezTo>
                <a:cubicBezTo>
                  <a:pt x="334328" y="645"/>
                  <a:pt x="175578" y="34300"/>
                  <a:pt x="175578" y="34300"/>
                </a:cubicBezTo>
                <a:cubicBezTo>
                  <a:pt x="138748" y="45095"/>
                  <a:pt x="196533" y="43190"/>
                  <a:pt x="171768" y="64780"/>
                </a:cubicBezTo>
                <a:cubicBezTo>
                  <a:pt x="147003" y="86370"/>
                  <a:pt x="-7937" y="174635"/>
                  <a:pt x="318" y="175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6B7F5D6-8588-021E-9C41-8084646B4840}"/>
              </a:ext>
            </a:extLst>
          </p:cNvPr>
          <p:cNvSpPr/>
          <p:nvPr/>
        </p:nvSpPr>
        <p:spPr>
          <a:xfrm>
            <a:off x="5526217" y="6197993"/>
            <a:ext cx="630743" cy="420220"/>
          </a:xfrm>
          <a:custGeom>
            <a:avLst/>
            <a:gdLst>
              <a:gd name="connsiteX0" fmla="*/ 5903 w 630743"/>
              <a:gd name="connsiteY0" fmla="*/ 8497 h 420220"/>
              <a:gd name="connsiteX1" fmla="*/ 242123 w 630743"/>
              <a:gd name="connsiteY1" fmla="*/ 115177 h 420220"/>
              <a:gd name="connsiteX2" fmla="*/ 169733 w 630743"/>
              <a:gd name="connsiteY2" fmla="*/ 77077 h 420220"/>
              <a:gd name="connsiteX3" fmla="*/ 329753 w 630743"/>
              <a:gd name="connsiteY3" fmla="*/ 191377 h 420220"/>
              <a:gd name="connsiteX4" fmla="*/ 371663 w 630743"/>
              <a:gd name="connsiteY4" fmla="*/ 221857 h 420220"/>
              <a:gd name="connsiteX5" fmla="*/ 341183 w 630743"/>
              <a:gd name="connsiteY5" fmla="*/ 252337 h 420220"/>
              <a:gd name="connsiteX6" fmla="*/ 421193 w 630743"/>
              <a:gd name="connsiteY6" fmla="*/ 279007 h 420220"/>
              <a:gd name="connsiteX7" fmla="*/ 482153 w 630743"/>
              <a:gd name="connsiteY7" fmla="*/ 328537 h 420220"/>
              <a:gd name="connsiteX8" fmla="*/ 539303 w 630743"/>
              <a:gd name="connsiteY8" fmla="*/ 366637 h 420220"/>
              <a:gd name="connsiteX9" fmla="*/ 630743 w 630743"/>
              <a:gd name="connsiteY9" fmla="*/ 419977 h 420220"/>
              <a:gd name="connsiteX10" fmla="*/ 539303 w 630743"/>
              <a:gd name="connsiteY10" fmla="*/ 343777 h 420220"/>
              <a:gd name="connsiteX11" fmla="*/ 463103 w 630743"/>
              <a:gd name="connsiteY11" fmla="*/ 214237 h 420220"/>
              <a:gd name="connsiteX12" fmla="*/ 325943 w 630743"/>
              <a:gd name="connsiteY12" fmla="*/ 73267 h 420220"/>
              <a:gd name="connsiteX13" fmla="*/ 390713 w 630743"/>
              <a:gd name="connsiteY13" fmla="*/ 126607 h 420220"/>
              <a:gd name="connsiteX14" fmla="*/ 184973 w 630743"/>
              <a:gd name="connsiteY14" fmla="*/ 50407 h 420220"/>
              <a:gd name="connsiteX15" fmla="*/ 200213 w 630743"/>
              <a:gd name="connsiteY15" fmla="*/ 54217 h 420220"/>
              <a:gd name="connsiteX16" fmla="*/ 82103 w 630743"/>
              <a:gd name="connsiteY16" fmla="*/ 8497 h 420220"/>
              <a:gd name="connsiteX17" fmla="*/ 5903 w 630743"/>
              <a:gd name="connsiteY17" fmla="*/ 8497 h 42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0743" h="420220">
                <a:moveTo>
                  <a:pt x="5903" y="8497"/>
                </a:moveTo>
                <a:cubicBezTo>
                  <a:pt x="32573" y="26277"/>
                  <a:pt x="214818" y="103747"/>
                  <a:pt x="242123" y="115177"/>
                </a:cubicBezTo>
                <a:cubicBezTo>
                  <a:pt x="269428" y="126607"/>
                  <a:pt x="155128" y="64377"/>
                  <a:pt x="169733" y="77077"/>
                </a:cubicBezTo>
                <a:cubicBezTo>
                  <a:pt x="184338" y="89777"/>
                  <a:pt x="296098" y="167247"/>
                  <a:pt x="329753" y="191377"/>
                </a:cubicBezTo>
                <a:cubicBezTo>
                  <a:pt x="363408" y="215507"/>
                  <a:pt x="369758" y="211697"/>
                  <a:pt x="371663" y="221857"/>
                </a:cubicBezTo>
                <a:cubicBezTo>
                  <a:pt x="373568" y="232017"/>
                  <a:pt x="332928" y="242812"/>
                  <a:pt x="341183" y="252337"/>
                </a:cubicBezTo>
                <a:cubicBezTo>
                  <a:pt x="349438" y="261862"/>
                  <a:pt x="397698" y="266307"/>
                  <a:pt x="421193" y="279007"/>
                </a:cubicBezTo>
                <a:cubicBezTo>
                  <a:pt x="444688" y="291707"/>
                  <a:pt x="462468" y="313932"/>
                  <a:pt x="482153" y="328537"/>
                </a:cubicBezTo>
                <a:cubicBezTo>
                  <a:pt x="501838" y="343142"/>
                  <a:pt x="514538" y="351397"/>
                  <a:pt x="539303" y="366637"/>
                </a:cubicBezTo>
                <a:cubicBezTo>
                  <a:pt x="564068" y="381877"/>
                  <a:pt x="630743" y="423787"/>
                  <a:pt x="630743" y="419977"/>
                </a:cubicBezTo>
                <a:cubicBezTo>
                  <a:pt x="630743" y="416167"/>
                  <a:pt x="567243" y="378067"/>
                  <a:pt x="539303" y="343777"/>
                </a:cubicBezTo>
                <a:cubicBezTo>
                  <a:pt x="511363" y="309487"/>
                  <a:pt x="498663" y="259322"/>
                  <a:pt x="463103" y="214237"/>
                </a:cubicBezTo>
                <a:cubicBezTo>
                  <a:pt x="427543" y="169152"/>
                  <a:pt x="338008" y="87872"/>
                  <a:pt x="325943" y="73267"/>
                </a:cubicBezTo>
                <a:cubicBezTo>
                  <a:pt x="313878" y="58662"/>
                  <a:pt x="414208" y="130417"/>
                  <a:pt x="390713" y="126607"/>
                </a:cubicBezTo>
                <a:cubicBezTo>
                  <a:pt x="367218" y="122797"/>
                  <a:pt x="216723" y="62472"/>
                  <a:pt x="184973" y="50407"/>
                </a:cubicBezTo>
                <a:cubicBezTo>
                  <a:pt x="153223" y="38342"/>
                  <a:pt x="217358" y="61202"/>
                  <a:pt x="200213" y="54217"/>
                </a:cubicBezTo>
                <a:cubicBezTo>
                  <a:pt x="183068" y="47232"/>
                  <a:pt x="114488" y="11037"/>
                  <a:pt x="82103" y="8497"/>
                </a:cubicBezTo>
                <a:cubicBezTo>
                  <a:pt x="49718" y="5957"/>
                  <a:pt x="-20767" y="-9283"/>
                  <a:pt x="5903" y="8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AA32721-C0B6-9668-4E03-3B70EDE96A84}"/>
              </a:ext>
            </a:extLst>
          </p:cNvPr>
          <p:cNvSpPr/>
          <p:nvPr/>
        </p:nvSpPr>
        <p:spPr>
          <a:xfrm>
            <a:off x="5204457" y="6324352"/>
            <a:ext cx="283153" cy="165847"/>
          </a:xfrm>
          <a:custGeom>
            <a:avLst/>
            <a:gdLst>
              <a:gd name="connsiteX0" fmla="*/ 3 w 283153"/>
              <a:gd name="connsiteY0" fmla="*/ 248 h 165847"/>
              <a:gd name="connsiteX1" fmla="*/ 133353 w 283153"/>
              <a:gd name="connsiteY1" fmla="*/ 42158 h 165847"/>
              <a:gd name="connsiteX2" fmla="*/ 281943 w 283153"/>
              <a:gd name="connsiteY2" fmla="*/ 164078 h 165847"/>
              <a:gd name="connsiteX3" fmla="*/ 198123 w 283153"/>
              <a:gd name="connsiteY3" fmla="*/ 110738 h 165847"/>
              <a:gd name="connsiteX4" fmla="*/ 99063 w 283153"/>
              <a:gd name="connsiteY4" fmla="*/ 57398 h 165847"/>
              <a:gd name="connsiteX5" fmla="*/ 137163 w 283153"/>
              <a:gd name="connsiteY5" fmla="*/ 57398 h 165847"/>
              <a:gd name="connsiteX6" fmla="*/ 3 w 283153"/>
              <a:gd name="connsiteY6" fmla="*/ 248 h 16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153" h="165847">
                <a:moveTo>
                  <a:pt x="3" y="248"/>
                </a:moveTo>
                <a:cubicBezTo>
                  <a:pt x="-632" y="-2292"/>
                  <a:pt x="86363" y="14853"/>
                  <a:pt x="133353" y="42158"/>
                </a:cubicBezTo>
                <a:cubicBezTo>
                  <a:pt x="180343" y="69463"/>
                  <a:pt x="271148" y="152648"/>
                  <a:pt x="281943" y="164078"/>
                </a:cubicBezTo>
                <a:cubicBezTo>
                  <a:pt x="292738" y="175508"/>
                  <a:pt x="228603" y="128518"/>
                  <a:pt x="198123" y="110738"/>
                </a:cubicBezTo>
                <a:cubicBezTo>
                  <a:pt x="167643" y="92958"/>
                  <a:pt x="109223" y="66288"/>
                  <a:pt x="99063" y="57398"/>
                </a:cubicBezTo>
                <a:cubicBezTo>
                  <a:pt x="88903" y="48508"/>
                  <a:pt x="146688" y="64383"/>
                  <a:pt x="137163" y="57398"/>
                </a:cubicBezTo>
                <a:cubicBezTo>
                  <a:pt x="127638" y="50413"/>
                  <a:pt x="638" y="2788"/>
                  <a:pt x="3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06BE1D18-761F-A054-E518-0717A4657BA3}"/>
              </a:ext>
            </a:extLst>
          </p:cNvPr>
          <p:cNvSpPr/>
          <p:nvPr/>
        </p:nvSpPr>
        <p:spPr>
          <a:xfrm>
            <a:off x="5156200" y="6359723"/>
            <a:ext cx="470188" cy="194263"/>
          </a:xfrm>
          <a:custGeom>
            <a:avLst/>
            <a:gdLst>
              <a:gd name="connsiteX0" fmla="*/ 0 w 470188"/>
              <a:gd name="connsiteY0" fmla="*/ 2977 h 194263"/>
              <a:gd name="connsiteX1" fmla="*/ 57150 w 470188"/>
              <a:gd name="connsiteY1" fmla="*/ 12502 h 194263"/>
              <a:gd name="connsiteX2" fmla="*/ 187325 w 470188"/>
              <a:gd name="connsiteY2" fmla="*/ 60127 h 194263"/>
              <a:gd name="connsiteX3" fmla="*/ 184150 w 470188"/>
              <a:gd name="connsiteY3" fmla="*/ 76002 h 194263"/>
              <a:gd name="connsiteX4" fmla="*/ 358775 w 470188"/>
              <a:gd name="connsiteY4" fmla="*/ 168077 h 194263"/>
              <a:gd name="connsiteX5" fmla="*/ 469900 w 470188"/>
              <a:gd name="connsiteY5" fmla="*/ 193477 h 194263"/>
              <a:gd name="connsiteX6" fmla="*/ 327025 w 470188"/>
              <a:gd name="connsiteY6" fmla="*/ 145852 h 194263"/>
              <a:gd name="connsiteX7" fmla="*/ 155575 w 470188"/>
              <a:gd name="connsiteY7" fmla="*/ 53777 h 194263"/>
              <a:gd name="connsiteX8" fmla="*/ 203200 w 470188"/>
              <a:gd name="connsiteY8" fmla="*/ 47427 h 194263"/>
              <a:gd name="connsiteX9" fmla="*/ 57150 w 470188"/>
              <a:gd name="connsiteY9" fmla="*/ 2977 h 194263"/>
              <a:gd name="connsiteX10" fmla="*/ 0 w 470188"/>
              <a:gd name="connsiteY10" fmla="*/ 2977 h 19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188" h="194263">
                <a:moveTo>
                  <a:pt x="0" y="2977"/>
                </a:moveTo>
                <a:cubicBezTo>
                  <a:pt x="0" y="4564"/>
                  <a:pt x="25929" y="2977"/>
                  <a:pt x="57150" y="12502"/>
                </a:cubicBezTo>
                <a:cubicBezTo>
                  <a:pt x="88371" y="22027"/>
                  <a:pt x="166158" y="49544"/>
                  <a:pt x="187325" y="60127"/>
                </a:cubicBezTo>
                <a:cubicBezTo>
                  <a:pt x="208492" y="70710"/>
                  <a:pt x="155575" y="58010"/>
                  <a:pt x="184150" y="76002"/>
                </a:cubicBezTo>
                <a:cubicBezTo>
                  <a:pt x="212725" y="93994"/>
                  <a:pt x="311150" y="148498"/>
                  <a:pt x="358775" y="168077"/>
                </a:cubicBezTo>
                <a:cubicBezTo>
                  <a:pt x="406400" y="187656"/>
                  <a:pt x="475192" y="197181"/>
                  <a:pt x="469900" y="193477"/>
                </a:cubicBezTo>
                <a:cubicBezTo>
                  <a:pt x="464608" y="189773"/>
                  <a:pt x="379413" y="169135"/>
                  <a:pt x="327025" y="145852"/>
                </a:cubicBezTo>
                <a:cubicBezTo>
                  <a:pt x="274638" y="122569"/>
                  <a:pt x="176212" y="70181"/>
                  <a:pt x="155575" y="53777"/>
                </a:cubicBezTo>
                <a:cubicBezTo>
                  <a:pt x="134938" y="37373"/>
                  <a:pt x="219604" y="55894"/>
                  <a:pt x="203200" y="47427"/>
                </a:cubicBezTo>
                <a:cubicBezTo>
                  <a:pt x="186796" y="38960"/>
                  <a:pt x="87313" y="8798"/>
                  <a:pt x="57150" y="2977"/>
                </a:cubicBezTo>
                <a:cubicBezTo>
                  <a:pt x="26987" y="-2844"/>
                  <a:pt x="0" y="1390"/>
                  <a:pt x="0" y="2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6EFB336D-0B5E-3242-CBC8-DC1EBF9A5538}"/>
              </a:ext>
            </a:extLst>
          </p:cNvPr>
          <p:cNvSpPr/>
          <p:nvPr/>
        </p:nvSpPr>
        <p:spPr>
          <a:xfrm>
            <a:off x="5196785" y="6258962"/>
            <a:ext cx="197864" cy="170580"/>
          </a:xfrm>
          <a:custGeom>
            <a:avLst/>
            <a:gdLst>
              <a:gd name="connsiteX0" fmla="*/ 26090 w 197864"/>
              <a:gd name="connsiteY0" fmla="*/ 46588 h 170580"/>
              <a:gd name="connsiteX1" fmla="*/ 86415 w 197864"/>
              <a:gd name="connsiteY1" fmla="*/ 100563 h 170580"/>
              <a:gd name="connsiteX2" fmla="*/ 153090 w 197864"/>
              <a:gd name="connsiteY2" fmla="*/ 170413 h 170580"/>
              <a:gd name="connsiteX3" fmla="*/ 89590 w 197864"/>
              <a:gd name="connsiteY3" fmla="*/ 119613 h 170580"/>
              <a:gd name="connsiteX4" fmla="*/ 48315 w 197864"/>
              <a:gd name="connsiteY4" fmla="*/ 103738 h 170580"/>
              <a:gd name="connsiteX5" fmla="*/ 690 w 197864"/>
              <a:gd name="connsiteY5" fmla="*/ 110088 h 170580"/>
              <a:gd name="connsiteX6" fmla="*/ 86415 w 197864"/>
              <a:gd name="connsiteY6" fmla="*/ 94213 h 170580"/>
              <a:gd name="connsiteX7" fmla="*/ 197540 w 197864"/>
              <a:gd name="connsiteY7" fmla="*/ 2138 h 170580"/>
              <a:gd name="connsiteX8" fmla="*/ 118165 w 197864"/>
              <a:gd name="connsiteY8" fmla="*/ 30713 h 170580"/>
              <a:gd name="connsiteX9" fmla="*/ 26090 w 197864"/>
              <a:gd name="connsiteY9" fmla="*/ 46588 h 17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864" h="170580">
                <a:moveTo>
                  <a:pt x="26090" y="46588"/>
                </a:moveTo>
                <a:cubicBezTo>
                  <a:pt x="20798" y="58230"/>
                  <a:pt x="65248" y="79926"/>
                  <a:pt x="86415" y="100563"/>
                </a:cubicBezTo>
                <a:cubicBezTo>
                  <a:pt x="107582" y="121201"/>
                  <a:pt x="152561" y="167238"/>
                  <a:pt x="153090" y="170413"/>
                </a:cubicBezTo>
                <a:cubicBezTo>
                  <a:pt x="153619" y="173588"/>
                  <a:pt x="107052" y="130725"/>
                  <a:pt x="89590" y="119613"/>
                </a:cubicBezTo>
                <a:cubicBezTo>
                  <a:pt x="72128" y="108501"/>
                  <a:pt x="63132" y="105325"/>
                  <a:pt x="48315" y="103738"/>
                </a:cubicBezTo>
                <a:cubicBezTo>
                  <a:pt x="33498" y="102151"/>
                  <a:pt x="-5660" y="111676"/>
                  <a:pt x="690" y="110088"/>
                </a:cubicBezTo>
                <a:cubicBezTo>
                  <a:pt x="7040" y="108501"/>
                  <a:pt x="53607" y="112205"/>
                  <a:pt x="86415" y="94213"/>
                </a:cubicBezTo>
                <a:cubicBezTo>
                  <a:pt x="119223" y="76221"/>
                  <a:pt x="192248" y="12721"/>
                  <a:pt x="197540" y="2138"/>
                </a:cubicBezTo>
                <a:cubicBezTo>
                  <a:pt x="202832" y="-8445"/>
                  <a:pt x="141978" y="23305"/>
                  <a:pt x="118165" y="30713"/>
                </a:cubicBezTo>
                <a:cubicBezTo>
                  <a:pt x="94353" y="38121"/>
                  <a:pt x="31382" y="34946"/>
                  <a:pt x="26090" y="46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61E2336-A044-B2F1-DA5A-07DED85E4F0C}"/>
              </a:ext>
            </a:extLst>
          </p:cNvPr>
          <p:cNvSpPr/>
          <p:nvPr/>
        </p:nvSpPr>
        <p:spPr>
          <a:xfrm>
            <a:off x="5259846" y="6173861"/>
            <a:ext cx="711255" cy="214550"/>
          </a:xfrm>
          <a:custGeom>
            <a:avLst/>
            <a:gdLst>
              <a:gd name="connsiteX0" fmla="*/ 1129 w 711255"/>
              <a:gd name="connsiteY0" fmla="*/ 128514 h 214550"/>
              <a:gd name="connsiteX1" fmla="*/ 296404 w 711255"/>
              <a:gd name="connsiteY1" fmla="*/ 23739 h 214550"/>
              <a:gd name="connsiteX2" fmla="*/ 217029 w 711255"/>
              <a:gd name="connsiteY2" fmla="*/ 61839 h 214550"/>
              <a:gd name="connsiteX3" fmla="*/ 331329 w 711255"/>
              <a:gd name="connsiteY3" fmla="*/ 58664 h 214550"/>
              <a:gd name="connsiteX4" fmla="*/ 556754 w 711255"/>
              <a:gd name="connsiteY4" fmla="*/ 147564 h 214550"/>
              <a:gd name="connsiteX5" fmla="*/ 505954 w 711255"/>
              <a:gd name="connsiteY5" fmla="*/ 96764 h 214550"/>
              <a:gd name="connsiteX6" fmla="*/ 709154 w 711255"/>
              <a:gd name="connsiteY6" fmla="*/ 214239 h 214550"/>
              <a:gd name="connsiteX7" fmla="*/ 601204 w 711255"/>
              <a:gd name="connsiteY7" fmla="*/ 128514 h 214550"/>
              <a:gd name="connsiteX8" fmla="*/ 432929 w 711255"/>
              <a:gd name="connsiteY8" fmla="*/ 49139 h 214550"/>
              <a:gd name="connsiteX9" fmla="*/ 566279 w 711255"/>
              <a:gd name="connsiteY9" fmla="*/ 84064 h 214550"/>
              <a:gd name="connsiteX10" fmla="*/ 324979 w 711255"/>
              <a:gd name="connsiteY10" fmla="*/ 1514 h 214550"/>
              <a:gd name="connsiteX11" fmla="*/ 131304 w 711255"/>
              <a:gd name="connsiteY11" fmla="*/ 30089 h 214550"/>
              <a:gd name="connsiteX12" fmla="*/ 191629 w 711255"/>
              <a:gd name="connsiteY12" fmla="*/ 23739 h 214550"/>
              <a:gd name="connsiteX13" fmla="*/ 1129 w 711255"/>
              <a:gd name="connsiteY13" fmla="*/ 128514 h 2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55" h="214550">
                <a:moveTo>
                  <a:pt x="1129" y="128514"/>
                </a:moveTo>
                <a:cubicBezTo>
                  <a:pt x="18591" y="128514"/>
                  <a:pt x="260421" y="34852"/>
                  <a:pt x="296404" y="23739"/>
                </a:cubicBezTo>
                <a:cubicBezTo>
                  <a:pt x="332387" y="12626"/>
                  <a:pt x="211208" y="56018"/>
                  <a:pt x="217029" y="61839"/>
                </a:cubicBezTo>
                <a:cubicBezTo>
                  <a:pt x="222850" y="67660"/>
                  <a:pt x="274708" y="44376"/>
                  <a:pt x="331329" y="58664"/>
                </a:cubicBezTo>
                <a:cubicBezTo>
                  <a:pt x="387950" y="72952"/>
                  <a:pt x="527650" y="141214"/>
                  <a:pt x="556754" y="147564"/>
                </a:cubicBezTo>
                <a:cubicBezTo>
                  <a:pt x="585858" y="153914"/>
                  <a:pt x="480554" y="85652"/>
                  <a:pt x="505954" y="96764"/>
                </a:cubicBezTo>
                <a:cubicBezTo>
                  <a:pt x="531354" y="107876"/>
                  <a:pt x="693279" y="208947"/>
                  <a:pt x="709154" y="214239"/>
                </a:cubicBezTo>
                <a:cubicBezTo>
                  <a:pt x="725029" y="219531"/>
                  <a:pt x="647242" y="156031"/>
                  <a:pt x="601204" y="128514"/>
                </a:cubicBezTo>
                <a:cubicBezTo>
                  <a:pt x="555167" y="100997"/>
                  <a:pt x="438750" y="56547"/>
                  <a:pt x="432929" y="49139"/>
                </a:cubicBezTo>
                <a:cubicBezTo>
                  <a:pt x="427108" y="41731"/>
                  <a:pt x="584271" y="92001"/>
                  <a:pt x="566279" y="84064"/>
                </a:cubicBezTo>
                <a:cubicBezTo>
                  <a:pt x="548287" y="76126"/>
                  <a:pt x="397475" y="10510"/>
                  <a:pt x="324979" y="1514"/>
                </a:cubicBezTo>
                <a:cubicBezTo>
                  <a:pt x="252483" y="-7482"/>
                  <a:pt x="153529" y="26385"/>
                  <a:pt x="131304" y="30089"/>
                </a:cubicBezTo>
                <a:cubicBezTo>
                  <a:pt x="109079" y="33793"/>
                  <a:pt x="209091" y="6806"/>
                  <a:pt x="191629" y="23739"/>
                </a:cubicBezTo>
                <a:cubicBezTo>
                  <a:pt x="174167" y="40672"/>
                  <a:pt x="-16333" y="128514"/>
                  <a:pt x="1129" y="128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3E6865E-8E40-EE29-89AF-7FF68BABFD9A}"/>
              </a:ext>
            </a:extLst>
          </p:cNvPr>
          <p:cNvSpPr/>
          <p:nvPr/>
        </p:nvSpPr>
        <p:spPr>
          <a:xfrm>
            <a:off x="5730679" y="6311890"/>
            <a:ext cx="296867" cy="289826"/>
          </a:xfrm>
          <a:custGeom>
            <a:avLst/>
            <a:gdLst>
              <a:gd name="connsiteX0" fmla="*/ 63696 w 296867"/>
              <a:gd name="connsiteY0" fmla="*/ 10 h 289826"/>
              <a:gd name="connsiteX1" fmla="*/ 117671 w 296867"/>
              <a:gd name="connsiteY1" fmla="*/ 101610 h 289826"/>
              <a:gd name="connsiteX2" fmla="*/ 89096 w 296867"/>
              <a:gd name="connsiteY2" fmla="*/ 149235 h 289826"/>
              <a:gd name="connsiteX3" fmla="*/ 196 w 296867"/>
              <a:gd name="connsiteY3" fmla="*/ 209560 h 289826"/>
              <a:gd name="connsiteX4" fmla="*/ 66871 w 296867"/>
              <a:gd name="connsiteY4" fmla="*/ 180985 h 289826"/>
              <a:gd name="connsiteX5" fmla="*/ 124021 w 296867"/>
              <a:gd name="connsiteY5" fmla="*/ 174635 h 289826"/>
              <a:gd name="connsiteX6" fmla="*/ 279596 w 296867"/>
              <a:gd name="connsiteY6" fmla="*/ 288935 h 289826"/>
              <a:gd name="connsiteX7" fmla="*/ 292296 w 296867"/>
              <a:gd name="connsiteY7" fmla="*/ 228610 h 289826"/>
              <a:gd name="connsiteX8" fmla="*/ 273246 w 296867"/>
              <a:gd name="connsiteY8" fmla="*/ 244485 h 289826"/>
              <a:gd name="connsiteX9" fmla="*/ 270071 w 296867"/>
              <a:gd name="connsiteY9" fmla="*/ 139710 h 289826"/>
              <a:gd name="connsiteX10" fmla="*/ 143071 w 296867"/>
              <a:gd name="connsiteY10" fmla="*/ 168285 h 289826"/>
              <a:gd name="connsiteX11" fmla="*/ 28771 w 296867"/>
              <a:gd name="connsiteY11" fmla="*/ 193685 h 289826"/>
              <a:gd name="connsiteX12" fmla="*/ 184346 w 296867"/>
              <a:gd name="connsiteY12" fmla="*/ 133360 h 289826"/>
              <a:gd name="connsiteX13" fmla="*/ 168471 w 296867"/>
              <a:gd name="connsiteY13" fmla="*/ 95260 h 289826"/>
              <a:gd name="connsiteX14" fmla="*/ 63696 w 296867"/>
              <a:gd name="connsiteY14" fmla="*/ 10 h 28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867" h="289826">
                <a:moveTo>
                  <a:pt x="63696" y="10"/>
                </a:moveTo>
                <a:cubicBezTo>
                  <a:pt x="55229" y="1068"/>
                  <a:pt x="113438" y="76739"/>
                  <a:pt x="117671" y="101610"/>
                </a:cubicBezTo>
                <a:cubicBezTo>
                  <a:pt x="121904" y="126481"/>
                  <a:pt x="108675" y="131243"/>
                  <a:pt x="89096" y="149235"/>
                </a:cubicBezTo>
                <a:cubicBezTo>
                  <a:pt x="69517" y="167227"/>
                  <a:pt x="3900" y="204268"/>
                  <a:pt x="196" y="209560"/>
                </a:cubicBezTo>
                <a:cubicBezTo>
                  <a:pt x="-3508" y="214852"/>
                  <a:pt x="46234" y="186806"/>
                  <a:pt x="66871" y="180985"/>
                </a:cubicBezTo>
                <a:cubicBezTo>
                  <a:pt x="87508" y="175164"/>
                  <a:pt x="88567" y="156643"/>
                  <a:pt x="124021" y="174635"/>
                </a:cubicBezTo>
                <a:cubicBezTo>
                  <a:pt x="159475" y="192627"/>
                  <a:pt x="251550" y="279939"/>
                  <a:pt x="279596" y="288935"/>
                </a:cubicBezTo>
                <a:cubicBezTo>
                  <a:pt x="307642" y="297931"/>
                  <a:pt x="293354" y="236018"/>
                  <a:pt x="292296" y="228610"/>
                </a:cubicBezTo>
                <a:cubicBezTo>
                  <a:pt x="291238" y="221202"/>
                  <a:pt x="276950" y="259302"/>
                  <a:pt x="273246" y="244485"/>
                </a:cubicBezTo>
                <a:cubicBezTo>
                  <a:pt x="269542" y="229668"/>
                  <a:pt x="291767" y="152410"/>
                  <a:pt x="270071" y="139710"/>
                </a:cubicBezTo>
                <a:cubicBezTo>
                  <a:pt x="248375" y="127010"/>
                  <a:pt x="143071" y="168285"/>
                  <a:pt x="143071" y="168285"/>
                </a:cubicBezTo>
                <a:cubicBezTo>
                  <a:pt x="102854" y="177281"/>
                  <a:pt x="21892" y="199506"/>
                  <a:pt x="28771" y="193685"/>
                </a:cubicBezTo>
                <a:cubicBezTo>
                  <a:pt x="35650" y="187864"/>
                  <a:pt x="161063" y="149764"/>
                  <a:pt x="184346" y="133360"/>
                </a:cubicBezTo>
                <a:cubicBezTo>
                  <a:pt x="207629" y="116956"/>
                  <a:pt x="182758" y="114839"/>
                  <a:pt x="168471" y="95260"/>
                </a:cubicBezTo>
                <a:cubicBezTo>
                  <a:pt x="154184" y="75681"/>
                  <a:pt x="72163" y="-1048"/>
                  <a:pt x="6369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8A0A633-D665-9674-AD75-77DFF224AFD8}"/>
              </a:ext>
            </a:extLst>
          </p:cNvPr>
          <p:cNvSpPr/>
          <p:nvPr/>
        </p:nvSpPr>
        <p:spPr>
          <a:xfrm>
            <a:off x="5295863" y="6346553"/>
            <a:ext cx="645212" cy="159235"/>
          </a:xfrm>
          <a:custGeom>
            <a:avLst/>
            <a:gdLst>
              <a:gd name="connsiteX0" fmla="*/ 37 w 645212"/>
              <a:gd name="connsiteY0" fmla="*/ 272 h 159235"/>
              <a:gd name="connsiteX1" fmla="*/ 155612 w 645212"/>
              <a:gd name="connsiteY1" fmla="*/ 76472 h 159235"/>
              <a:gd name="connsiteX2" fmla="*/ 130212 w 645212"/>
              <a:gd name="connsiteY2" fmla="*/ 47897 h 159235"/>
              <a:gd name="connsiteX3" fmla="*/ 336587 w 645212"/>
              <a:gd name="connsiteY3" fmla="*/ 149497 h 159235"/>
              <a:gd name="connsiteX4" fmla="*/ 314362 w 645212"/>
              <a:gd name="connsiteY4" fmla="*/ 127272 h 159235"/>
              <a:gd name="connsiteX5" fmla="*/ 482637 w 645212"/>
              <a:gd name="connsiteY5" fmla="*/ 159022 h 159235"/>
              <a:gd name="connsiteX6" fmla="*/ 644562 w 645212"/>
              <a:gd name="connsiteY6" fmla="*/ 108222 h 159235"/>
              <a:gd name="connsiteX7" fmla="*/ 533437 w 645212"/>
              <a:gd name="connsiteY7" fmla="*/ 139972 h 159235"/>
              <a:gd name="connsiteX8" fmla="*/ 384212 w 645212"/>
              <a:gd name="connsiteY8" fmla="*/ 136797 h 159235"/>
              <a:gd name="connsiteX9" fmla="*/ 171487 w 645212"/>
              <a:gd name="connsiteY9" fmla="*/ 108222 h 159235"/>
              <a:gd name="connsiteX10" fmla="*/ 37 w 645212"/>
              <a:gd name="connsiteY10" fmla="*/ 272 h 15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212" h="159235">
                <a:moveTo>
                  <a:pt x="37" y="272"/>
                </a:moveTo>
                <a:cubicBezTo>
                  <a:pt x="-2609" y="-5020"/>
                  <a:pt x="133916" y="68535"/>
                  <a:pt x="155612" y="76472"/>
                </a:cubicBezTo>
                <a:cubicBezTo>
                  <a:pt x="177308" y="84409"/>
                  <a:pt x="100050" y="35726"/>
                  <a:pt x="130212" y="47897"/>
                </a:cubicBezTo>
                <a:cubicBezTo>
                  <a:pt x="160374" y="60068"/>
                  <a:pt x="305895" y="136268"/>
                  <a:pt x="336587" y="149497"/>
                </a:cubicBezTo>
                <a:cubicBezTo>
                  <a:pt x="367279" y="162726"/>
                  <a:pt x="290020" y="125685"/>
                  <a:pt x="314362" y="127272"/>
                </a:cubicBezTo>
                <a:cubicBezTo>
                  <a:pt x="338704" y="128860"/>
                  <a:pt x="427604" y="162197"/>
                  <a:pt x="482637" y="159022"/>
                </a:cubicBezTo>
                <a:cubicBezTo>
                  <a:pt x="537670" y="155847"/>
                  <a:pt x="636095" y="111397"/>
                  <a:pt x="644562" y="108222"/>
                </a:cubicBezTo>
                <a:cubicBezTo>
                  <a:pt x="653029" y="105047"/>
                  <a:pt x="576829" y="135210"/>
                  <a:pt x="533437" y="139972"/>
                </a:cubicBezTo>
                <a:cubicBezTo>
                  <a:pt x="490045" y="144735"/>
                  <a:pt x="444537" y="142089"/>
                  <a:pt x="384212" y="136797"/>
                </a:cubicBezTo>
                <a:cubicBezTo>
                  <a:pt x="323887" y="131505"/>
                  <a:pt x="230224" y="126214"/>
                  <a:pt x="171487" y="108222"/>
                </a:cubicBezTo>
                <a:cubicBezTo>
                  <a:pt x="112750" y="90230"/>
                  <a:pt x="2683" y="5564"/>
                  <a:pt x="37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4824AF3D-7B2C-D4D0-A988-993590D3644D}"/>
              </a:ext>
            </a:extLst>
          </p:cNvPr>
          <p:cNvSpPr/>
          <p:nvPr/>
        </p:nvSpPr>
        <p:spPr>
          <a:xfrm>
            <a:off x="5263780" y="6416426"/>
            <a:ext cx="733977" cy="122203"/>
          </a:xfrm>
          <a:custGeom>
            <a:avLst/>
            <a:gdLst>
              <a:gd name="connsiteX0" fmla="*/ 16245 w 733977"/>
              <a:gd name="connsiteY0" fmla="*/ 249 h 122203"/>
              <a:gd name="connsiteX1" fmla="*/ 67045 w 733977"/>
              <a:gd name="connsiteY1" fmla="*/ 19299 h 122203"/>
              <a:gd name="connsiteX2" fmla="*/ 441695 w 733977"/>
              <a:gd name="connsiteY2" fmla="*/ 111374 h 122203"/>
              <a:gd name="connsiteX3" fmla="*/ 400420 w 733977"/>
              <a:gd name="connsiteY3" fmla="*/ 114549 h 122203"/>
              <a:gd name="connsiteX4" fmla="*/ 587745 w 733977"/>
              <a:gd name="connsiteY4" fmla="*/ 120899 h 122203"/>
              <a:gd name="connsiteX5" fmla="*/ 533770 w 733977"/>
              <a:gd name="connsiteY5" fmla="*/ 111374 h 122203"/>
              <a:gd name="connsiteX6" fmla="*/ 733795 w 733977"/>
              <a:gd name="connsiteY6" fmla="*/ 82799 h 122203"/>
              <a:gd name="connsiteX7" fmla="*/ 565520 w 733977"/>
              <a:gd name="connsiteY7" fmla="*/ 111374 h 122203"/>
              <a:gd name="connsiteX8" fmla="*/ 359145 w 733977"/>
              <a:gd name="connsiteY8" fmla="*/ 108199 h 122203"/>
              <a:gd name="connsiteX9" fmla="*/ 448045 w 733977"/>
              <a:gd name="connsiteY9" fmla="*/ 117724 h 122203"/>
              <a:gd name="connsiteX10" fmla="*/ 251195 w 733977"/>
              <a:gd name="connsiteY10" fmla="*/ 25649 h 122203"/>
              <a:gd name="connsiteX11" fmla="*/ 16245 w 733977"/>
              <a:gd name="connsiteY11" fmla="*/ 249 h 12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3977" h="122203">
                <a:moveTo>
                  <a:pt x="16245" y="249"/>
                </a:moveTo>
                <a:cubicBezTo>
                  <a:pt x="-14447" y="-809"/>
                  <a:pt x="-3863" y="778"/>
                  <a:pt x="67045" y="19299"/>
                </a:cubicBezTo>
                <a:cubicBezTo>
                  <a:pt x="137953" y="37820"/>
                  <a:pt x="386133" y="95499"/>
                  <a:pt x="441695" y="111374"/>
                </a:cubicBezTo>
                <a:cubicBezTo>
                  <a:pt x="497257" y="127249"/>
                  <a:pt x="376078" y="112962"/>
                  <a:pt x="400420" y="114549"/>
                </a:cubicBezTo>
                <a:cubicBezTo>
                  <a:pt x="424762" y="116137"/>
                  <a:pt x="565520" y="121428"/>
                  <a:pt x="587745" y="120899"/>
                </a:cubicBezTo>
                <a:cubicBezTo>
                  <a:pt x="609970" y="120370"/>
                  <a:pt x="509428" y="117724"/>
                  <a:pt x="533770" y="111374"/>
                </a:cubicBezTo>
                <a:cubicBezTo>
                  <a:pt x="558112" y="105024"/>
                  <a:pt x="728503" y="82799"/>
                  <a:pt x="733795" y="82799"/>
                </a:cubicBezTo>
                <a:cubicBezTo>
                  <a:pt x="739087" y="82799"/>
                  <a:pt x="627962" y="107141"/>
                  <a:pt x="565520" y="111374"/>
                </a:cubicBezTo>
                <a:cubicBezTo>
                  <a:pt x="503078" y="115607"/>
                  <a:pt x="378724" y="107141"/>
                  <a:pt x="359145" y="108199"/>
                </a:cubicBezTo>
                <a:cubicBezTo>
                  <a:pt x="339566" y="109257"/>
                  <a:pt x="466037" y="131482"/>
                  <a:pt x="448045" y="117724"/>
                </a:cubicBezTo>
                <a:cubicBezTo>
                  <a:pt x="430053" y="103966"/>
                  <a:pt x="318399" y="45228"/>
                  <a:pt x="251195" y="25649"/>
                </a:cubicBezTo>
                <a:cubicBezTo>
                  <a:pt x="183991" y="6070"/>
                  <a:pt x="46937" y="1307"/>
                  <a:pt x="16245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B833F4E-D1C6-CA5D-589A-6447E7BD5E77}"/>
              </a:ext>
            </a:extLst>
          </p:cNvPr>
          <p:cNvSpPr/>
          <p:nvPr/>
        </p:nvSpPr>
        <p:spPr>
          <a:xfrm>
            <a:off x="5340350" y="6464300"/>
            <a:ext cx="836861" cy="213770"/>
          </a:xfrm>
          <a:custGeom>
            <a:avLst/>
            <a:gdLst>
              <a:gd name="connsiteX0" fmla="*/ 0 w 836861"/>
              <a:gd name="connsiteY0" fmla="*/ 0 h 213770"/>
              <a:gd name="connsiteX1" fmla="*/ 295275 w 836861"/>
              <a:gd name="connsiteY1" fmla="*/ 123825 h 213770"/>
              <a:gd name="connsiteX2" fmla="*/ 488950 w 836861"/>
              <a:gd name="connsiteY2" fmla="*/ 104775 h 213770"/>
              <a:gd name="connsiteX3" fmla="*/ 288925 w 836861"/>
              <a:gd name="connsiteY3" fmla="*/ 123825 h 213770"/>
              <a:gd name="connsiteX4" fmla="*/ 584200 w 836861"/>
              <a:gd name="connsiteY4" fmla="*/ 92075 h 213770"/>
              <a:gd name="connsiteX5" fmla="*/ 682625 w 836861"/>
              <a:gd name="connsiteY5" fmla="*/ 136525 h 213770"/>
              <a:gd name="connsiteX6" fmla="*/ 835025 w 836861"/>
              <a:gd name="connsiteY6" fmla="*/ 212725 h 213770"/>
              <a:gd name="connsiteX7" fmla="*/ 755650 w 836861"/>
              <a:gd name="connsiteY7" fmla="*/ 174625 h 213770"/>
              <a:gd name="connsiteX8" fmla="*/ 590550 w 836861"/>
              <a:gd name="connsiteY8" fmla="*/ 88900 h 213770"/>
              <a:gd name="connsiteX9" fmla="*/ 361950 w 836861"/>
              <a:gd name="connsiteY9" fmla="*/ 120650 h 213770"/>
              <a:gd name="connsiteX10" fmla="*/ 247650 w 836861"/>
              <a:gd name="connsiteY10" fmla="*/ 104775 h 213770"/>
              <a:gd name="connsiteX11" fmla="*/ 155575 w 836861"/>
              <a:gd name="connsiteY11" fmla="*/ 50800 h 213770"/>
              <a:gd name="connsiteX12" fmla="*/ 209550 w 836861"/>
              <a:gd name="connsiteY12" fmla="*/ 69850 h 213770"/>
              <a:gd name="connsiteX13" fmla="*/ 0 w 836861"/>
              <a:gd name="connsiteY13" fmla="*/ 0 h 21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6861" h="213770">
                <a:moveTo>
                  <a:pt x="0" y="0"/>
                </a:moveTo>
                <a:cubicBezTo>
                  <a:pt x="106891" y="53181"/>
                  <a:pt x="213783" y="106363"/>
                  <a:pt x="295275" y="123825"/>
                </a:cubicBezTo>
                <a:cubicBezTo>
                  <a:pt x="376767" y="141288"/>
                  <a:pt x="490008" y="104775"/>
                  <a:pt x="488950" y="104775"/>
                </a:cubicBezTo>
                <a:cubicBezTo>
                  <a:pt x="487892" y="104775"/>
                  <a:pt x="273050" y="125942"/>
                  <a:pt x="288925" y="123825"/>
                </a:cubicBezTo>
                <a:cubicBezTo>
                  <a:pt x="304800" y="121708"/>
                  <a:pt x="518583" y="89958"/>
                  <a:pt x="584200" y="92075"/>
                </a:cubicBezTo>
                <a:cubicBezTo>
                  <a:pt x="649817" y="94192"/>
                  <a:pt x="640821" y="116417"/>
                  <a:pt x="682625" y="136525"/>
                </a:cubicBezTo>
                <a:cubicBezTo>
                  <a:pt x="724429" y="156633"/>
                  <a:pt x="822854" y="206375"/>
                  <a:pt x="835025" y="212725"/>
                </a:cubicBezTo>
                <a:cubicBezTo>
                  <a:pt x="847196" y="219075"/>
                  <a:pt x="796396" y="195262"/>
                  <a:pt x="755650" y="174625"/>
                </a:cubicBezTo>
                <a:cubicBezTo>
                  <a:pt x="714904" y="153988"/>
                  <a:pt x="656167" y="97896"/>
                  <a:pt x="590550" y="88900"/>
                </a:cubicBezTo>
                <a:cubicBezTo>
                  <a:pt x="524933" y="79904"/>
                  <a:pt x="419100" y="118004"/>
                  <a:pt x="361950" y="120650"/>
                </a:cubicBezTo>
                <a:cubicBezTo>
                  <a:pt x="304800" y="123296"/>
                  <a:pt x="282046" y="116417"/>
                  <a:pt x="247650" y="104775"/>
                </a:cubicBezTo>
                <a:cubicBezTo>
                  <a:pt x="213254" y="93133"/>
                  <a:pt x="161925" y="56621"/>
                  <a:pt x="155575" y="50800"/>
                </a:cubicBezTo>
                <a:cubicBezTo>
                  <a:pt x="149225" y="44979"/>
                  <a:pt x="209550" y="69850"/>
                  <a:pt x="209550" y="698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28E2341-9C21-3A91-4BC5-F9CE31F529F8}"/>
              </a:ext>
            </a:extLst>
          </p:cNvPr>
          <p:cNvSpPr/>
          <p:nvPr/>
        </p:nvSpPr>
        <p:spPr>
          <a:xfrm>
            <a:off x="5429945" y="6169392"/>
            <a:ext cx="443652" cy="325871"/>
          </a:xfrm>
          <a:custGeom>
            <a:avLst/>
            <a:gdLst>
              <a:gd name="connsiteX0" fmla="*/ 129480 w 443652"/>
              <a:gd name="connsiteY0" fmla="*/ 5983 h 325871"/>
              <a:gd name="connsiteX1" fmla="*/ 15180 w 443652"/>
              <a:gd name="connsiteY1" fmla="*/ 79008 h 325871"/>
              <a:gd name="connsiteX2" fmla="*/ 15180 w 443652"/>
              <a:gd name="connsiteY2" fmla="*/ 199658 h 325871"/>
              <a:gd name="connsiteX3" fmla="*/ 5655 w 443652"/>
              <a:gd name="connsiteY3" fmla="*/ 244108 h 325871"/>
              <a:gd name="connsiteX4" fmla="*/ 113605 w 443652"/>
              <a:gd name="connsiteY4" fmla="*/ 317133 h 325871"/>
              <a:gd name="connsiteX5" fmla="*/ 164405 w 443652"/>
              <a:gd name="connsiteY5" fmla="*/ 323483 h 325871"/>
              <a:gd name="connsiteX6" fmla="*/ 123130 w 443652"/>
              <a:gd name="connsiteY6" fmla="*/ 307608 h 325871"/>
              <a:gd name="connsiteX7" fmla="*/ 266005 w 443652"/>
              <a:gd name="connsiteY7" fmla="*/ 298083 h 325871"/>
              <a:gd name="connsiteX8" fmla="*/ 281880 w 443652"/>
              <a:gd name="connsiteY8" fmla="*/ 215533 h 325871"/>
              <a:gd name="connsiteX9" fmla="*/ 278705 w 443652"/>
              <a:gd name="connsiteY9" fmla="*/ 136158 h 325871"/>
              <a:gd name="connsiteX10" fmla="*/ 313630 w 443652"/>
              <a:gd name="connsiteY10" fmla="*/ 183783 h 325871"/>
              <a:gd name="connsiteX11" fmla="*/ 291405 w 443652"/>
              <a:gd name="connsiteY11" fmla="*/ 225058 h 325871"/>
              <a:gd name="connsiteX12" fmla="*/ 370780 w 443652"/>
              <a:gd name="connsiteY12" fmla="*/ 164733 h 325871"/>
              <a:gd name="connsiteX13" fmla="*/ 399355 w 443652"/>
              <a:gd name="connsiteY13" fmla="*/ 136158 h 325871"/>
              <a:gd name="connsiteX14" fmla="*/ 348555 w 443652"/>
              <a:gd name="connsiteY14" fmla="*/ 98058 h 325871"/>
              <a:gd name="connsiteX15" fmla="*/ 440630 w 443652"/>
              <a:gd name="connsiteY15" fmla="*/ 126633 h 325871"/>
              <a:gd name="connsiteX16" fmla="*/ 215205 w 443652"/>
              <a:gd name="connsiteY16" fmla="*/ 18683 h 325871"/>
              <a:gd name="connsiteX17" fmla="*/ 129480 w 443652"/>
              <a:gd name="connsiteY17" fmla="*/ 5983 h 32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3652" h="325871">
                <a:moveTo>
                  <a:pt x="129480" y="5983"/>
                </a:moveTo>
                <a:cubicBezTo>
                  <a:pt x="96142" y="16037"/>
                  <a:pt x="34230" y="46729"/>
                  <a:pt x="15180" y="79008"/>
                </a:cubicBezTo>
                <a:cubicBezTo>
                  <a:pt x="-3870" y="111287"/>
                  <a:pt x="16767" y="172141"/>
                  <a:pt x="15180" y="199658"/>
                </a:cubicBezTo>
                <a:cubicBezTo>
                  <a:pt x="13593" y="227175"/>
                  <a:pt x="-10749" y="224529"/>
                  <a:pt x="5655" y="244108"/>
                </a:cubicBezTo>
                <a:cubicBezTo>
                  <a:pt x="22059" y="263687"/>
                  <a:pt x="87147" y="303904"/>
                  <a:pt x="113605" y="317133"/>
                </a:cubicBezTo>
                <a:cubicBezTo>
                  <a:pt x="140063" y="330362"/>
                  <a:pt x="162818" y="325070"/>
                  <a:pt x="164405" y="323483"/>
                </a:cubicBezTo>
                <a:cubicBezTo>
                  <a:pt x="165992" y="321896"/>
                  <a:pt x="106197" y="311841"/>
                  <a:pt x="123130" y="307608"/>
                </a:cubicBezTo>
                <a:cubicBezTo>
                  <a:pt x="140063" y="303375"/>
                  <a:pt x="239547" y="313429"/>
                  <a:pt x="266005" y="298083"/>
                </a:cubicBezTo>
                <a:cubicBezTo>
                  <a:pt x="292463" y="282737"/>
                  <a:pt x="279763" y="242521"/>
                  <a:pt x="281880" y="215533"/>
                </a:cubicBezTo>
                <a:cubicBezTo>
                  <a:pt x="283997" y="188546"/>
                  <a:pt x="273413" y="141450"/>
                  <a:pt x="278705" y="136158"/>
                </a:cubicBezTo>
                <a:cubicBezTo>
                  <a:pt x="283997" y="130866"/>
                  <a:pt x="311513" y="168966"/>
                  <a:pt x="313630" y="183783"/>
                </a:cubicBezTo>
                <a:cubicBezTo>
                  <a:pt x="315747" y="198600"/>
                  <a:pt x="281880" y="228233"/>
                  <a:pt x="291405" y="225058"/>
                </a:cubicBezTo>
                <a:cubicBezTo>
                  <a:pt x="300930" y="221883"/>
                  <a:pt x="352788" y="179550"/>
                  <a:pt x="370780" y="164733"/>
                </a:cubicBezTo>
                <a:cubicBezTo>
                  <a:pt x="388772" y="149916"/>
                  <a:pt x="403059" y="147270"/>
                  <a:pt x="399355" y="136158"/>
                </a:cubicBezTo>
                <a:cubicBezTo>
                  <a:pt x="395651" y="125046"/>
                  <a:pt x="341676" y="99645"/>
                  <a:pt x="348555" y="98058"/>
                </a:cubicBezTo>
                <a:cubicBezTo>
                  <a:pt x="355434" y="96471"/>
                  <a:pt x="462855" y="139862"/>
                  <a:pt x="440630" y="126633"/>
                </a:cubicBezTo>
                <a:cubicBezTo>
                  <a:pt x="418405" y="113404"/>
                  <a:pt x="266534" y="39850"/>
                  <a:pt x="215205" y="18683"/>
                </a:cubicBezTo>
                <a:cubicBezTo>
                  <a:pt x="163876" y="-2484"/>
                  <a:pt x="162818" y="-4071"/>
                  <a:pt x="129480" y="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35723494-C579-5046-B5DA-98E4F84CD868}"/>
              </a:ext>
            </a:extLst>
          </p:cNvPr>
          <p:cNvSpPr/>
          <p:nvPr/>
        </p:nvSpPr>
        <p:spPr>
          <a:xfrm rot="1701384">
            <a:off x="5566349" y="6283056"/>
            <a:ext cx="1016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13508E9-3644-A492-CD63-4B15176787D1}"/>
              </a:ext>
            </a:extLst>
          </p:cNvPr>
          <p:cNvSpPr/>
          <p:nvPr/>
        </p:nvSpPr>
        <p:spPr>
          <a:xfrm>
            <a:off x="5141392" y="5695207"/>
            <a:ext cx="324221" cy="314785"/>
          </a:xfrm>
          <a:custGeom>
            <a:avLst/>
            <a:gdLst>
              <a:gd name="connsiteX0" fmla="*/ 79762 w 324221"/>
              <a:gd name="connsiteY0" fmla="*/ 598 h 314785"/>
              <a:gd name="connsiteX1" fmla="*/ 20431 w 324221"/>
              <a:gd name="connsiteY1" fmla="*/ 119260 h 314785"/>
              <a:gd name="connsiteX2" fmla="*/ 20431 w 324221"/>
              <a:gd name="connsiteY2" fmla="*/ 300744 h 314785"/>
              <a:gd name="connsiteX3" fmla="*/ 44861 w 324221"/>
              <a:gd name="connsiteY3" fmla="*/ 171611 h 314785"/>
              <a:gd name="connsiteX4" fmla="*/ 79762 w 324221"/>
              <a:gd name="connsiteY4" fmla="*/ 241413 h 314785"/>
              <a:gd name="connsiteX5" fmla="*/ 180974 w 324221"/>
              <a:gd name="connsiteY5" fmla="*/ 220472 h 314785"/>
              <a:gd name="connsiteX6" fmla="*/ 226345 w 324221"/>
              <a:gd name="connsiteY6" fmla="*/ 314704 h 314785"/>
              <a:gd name="connsiteX7" fmla="*/ 324068 w 324221"/>
              <a:gd name="connsiteY7" fmla="*/ 237923 h 314785"/>
              <a:gd name="connsiteX8" fmla="*/ 201915 w 324221"/>
              <a:gd name="connsiteY8" fmla="*/ 290274 h 314785"/>
              <a:gd name="connsiteX9" fmla="*/ 90232 w 324221"/>
              <a:gd name="connsiteY9" fmla="*/ 269333 h 314785"/>
              <a:gd name="connsiteX10" fmla="*/ 41371 w 324221"/>
              <a:gd name="connsiteY10" fmla="*/ 290274 h 314785"/>
              <a:gd name="connsiteX11" fmla="*/ 6471 w 324221"/>
              <a:gd name="connsiteY11" fmla="*/ 119260 h 314785"/>
              <a:gd name="connsiteX12" fmla="*/ 6471 w 324221"/>
              <a:gd name="connsiteY12" fmla="*/ 168121 h 314785"/>
              <a:gd name="connsiteX13" fmla="*/ 79762 w 324221"/>
              <a:gd name="connsiteY13" fmla="*/ 598 h 31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221" h="314785">
                <a:moveTo>
                  <a:pt x="79762" y="598"/>
                </a:moveTo>
                <a:cubicBezTo>
                  <a:pt x="82089" y="-7546"/>
                  <a:pt x="30319" y="69236"/>
                  <a:pt x="20431" y="119260"/>
                </a:cubicBezTo>
                <a:cubicBezTo>
                  <a:pt x="10543" y="169284"/>
                  <a:pt x="16359" y="292019"/>
                  <a:pt x="20431" y="300744"/>
                </a:cubicBezTo>
                <a:cubicBezTo>
                  <a:pt x="24503" y="309469"/>
                  <a:pt x="34973" y="181499"/>
                  <a:pt x="44861" y="171611"/>
                </a:cubicBezTo>
                <a:cubicBezTo>
                  <a:pt x="54749" y="161723"/>
                  <a:pt x="57077" y="233270"/>
                  <a:pt x="79762" y="241413"/>
                </a:cubicBezTo>
                <a:cubicBezTo>
                  <a:pt x="102447" y="249556"/>
                  <a:pt x="156544" y="208257"/>
                  <a:pt x="180974" y="220472"/>
                </a:cubicBezTo>
                <a:cubicBezTo>
                  <a:pt x="205405" y="232687"/>
                  <a:pt x="202496" y="311796"/>
                  <a:pt x="226345" y="314704"/>
                </a:cubicBezTo>
                <a:cubicBezTo>
                  <a:pt x="250194" y="317613"/>
                  <a:pt x="328140" y="241995"/>
                  <a:pt x="324068" y="237923"/>
                </a:cubicBezTo>
                <a:cubicBezTo>
                  <a:pt x="319996" y="233851"/>
                  <a:pt x="240888" y="285039"/>
                  <a:pt x="201915" y="290274"/>
                </a:cubicBezTo>
                <a:cubicBezTo>
                  <a:pt x="162942" y="295509"/>
                  <a:pt x="116989" y="269333"/>
                  <a:pt x="90232" y="269333"/>
                </a:cubicBezTo>
                <a:cubicBezTo>
                  <a:pt x="63475" y="269333"/>
                  <a:pt x="55331" y="315286"/>
                  <a:pt x="41371" y="290274"/>
                </a:cubicBezTo>
                <a:cubicBezTo>
                  <a:pt x="27411" y="265262"/>
                  <a:pt x="12288" y="139619"/>
                  <a:pt x="6471" y="119260"/>
                </a:cubicBezTo>
                <a:cubicBezTo>
                  <a:pt x="654" y="98901"/>
                  <a:pt x="-4581" y="182663"/>
                  <a:pt x="6471" y="168121"/>
                </a:cubicBezTo>
                <a:cubicBezTo>
                  <a:pt x="17523" y="153579"/>
                  <a:pt x="77435" y="8742"/>
                  <a:pt x="79762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6B349DB-10D7-1E15-3136-E21A265EA69E}"/>
              </a:ext>
            </a:extLst>
          </p:cNvPr>
          <p:cNvSpPr/>
          <p:nvPr/>
        </p:nvSpPr>
        <p:spPr>
          <a:xfrm>
            <a:off x="5196713" y="5699068"/>
            <a:ext cx="461175" cy="188728"/>
          </a:xfrm>
          <a:custGeom>
            <a:avLst/>
            <a:gdLst>
              <a:gd name="connsiteX0" fmla="*/ 11 w 461175"/>
              <a:gd name="connsiteY0" fmla="*/ 188691 h 188728"/>
              <a:gd name="connsiteX1" fmla="*/ 125653 w 461175"/>
              <a:gd name="connsiteY1" fmla="*/ 59558 h 188728"/>
              <a:gd name="connsiteX2" fmla="*/ 237336 w 461175"/>
              <a:gd name="connsiteY2" fmla="*/ 125869 h 188728"/>
              <a:gd name="connsiteX3" fmla="*/ 237336 w 461175"/>
              <a:gd name="connsiteY3" fmla="*/ 77008 h 188728"/>
              <a:gd name="connsiteX4" fmla="*/ 408350 w 461175"/>
              <a:gd name="connsiteY4" fmla="*/ 94459 h 188728"/>
              <a:gd name="connsiteX5" fmla="*/ 373449 w 461175"/>
              <a:gd name="connsiteY5" fmla="*/ 227 h 188728"/>
              <a:gd name="connsiteX6" fmla="*/ 460701 w 461175"/>
              <a:gd name="connsiteY6" fmla="*/ 125869 h 188728"/>
              <a:gd name="connsiteX7" fmla="*/ 394389 w 461175"/>
              <a:gd name="connsiteY7" fmla="*/ 90969 h 188728"/>
              <a:gd name="connsiteX8" fmla="*/ 132634 w 461175"/>
              <a:gd name="connsiteY8" fmla="*/ 73518 h 188728"/>
              <a:gd name="connsiteX9" fmla="*/ 11 w 461175"/>
              <a:gd name="connsiteY9" fmla="*/ 188691 h 1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175" h="188728">
                <a:moveTo>
                  <a:pt x="11" y="188691"/>
                </a:moveTo>
                <a:cubicBezTo>
                  <a:pt x="-1152" y="186364"/>
                  <a:pt x="86099" y="70028"/>
                  <a:pt x="125653" y="59558"/>
                </a:cubicBezTo>
                <a:cubicBezTo>
                  <a:pt x="165207" y="49088"/>
                  <a:pt x="218722" y="122961"/>
                  <a:pt x="237336" y="125869"/>
                </a:cubicBezTo>
                <a:cubicBezTo>
                  <a:pt x="255950" y="128777"/>
                  <a:pt x="208834" y="82243"/>
                  <a:pt x="237336" y="77008"/>
                </a:cubicBezTo>
                <a:cubicBezTo>
                  <a:pt x="265838" y="71773"/>
                  <a:pt x="385665" y="107256"/>
                  <a:pt x="408350" y="94459"/>
                </a:cubicBezTo>
                <a:cubicBezTo>
                  <a:pt x="431035" y="81662"/>
                  <a:pt x="364724" y="-5008"/>
                  <a:pt x="373449" y="227"/>
                </a:cubicBezTo>
                <a:cubicBezTo>
                  <a:pt x="382174" y="5462"/>
                  <a:pt x="457211" y="110745"/>
                  <a:pt x="460701" y="125869"/>
                </a:cubicBezTo>
                <a:cubicBezTo>
                  <a:pt x="464191" y="140993"/>
                  <a:pt x="449067" y="99694"/>
                  <a:pt x="394389" y="90969"/>
                </a:cubicBezTo>
                <a:cubicBezTo>
                  <a:pt x="339711" y="82244"/>
                  <a:pt x="197200" y="63630"/>
                  <a:pt x="132634" y="73518"/>
                </a:cubicBezTo>
                <a:cubicBezTo>
                  <a:pt x="68068" y="83406"/>
                  <a:pt x="1174" y="191018"/>
                  <a:pt x="11" y="18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777E0E5-697E-1AB6-7882-84D0219C4317}"/>
              </a:ext>
            </a:extLst>
          </p:cNvPr>
          <p:cNvSpPr/>
          <p:nvPr/>
        </p:nvSpPr>
        <p:spPr>
          <a:xfrm>
            <a:off x="5598987" y="5730596"/>
            <a:ext cx="499869" cy="285119"/>
          </a:xfrm>
          <a:custGeom>
            <a:avLst/>
            <a:gdLst>
              <a:gd name="connsiteX0" fmla="*/ 2586 w 499869"/>
              <a:gd name="connsiteY0" fmla="*/ 59441 h 285119"/>
              <a:gd name="connsiteX1" fmla="*/ 257361 w 499869"/>
              <a:gd name="connsiteY1" fmla="*/ 87361 h 285119"/>
              <a:gd name="connsiteX2" fmla="*/ 180579 w 499869"/>
              <a:gd name="connsiteY2" fmla="*/ 109 h 285119"/>
              <a:gd name="connsiteX3" fmla="*/ 383004 w 499869"/>
              <a:gd name="connsiteY3" fmla="*/ 108302 h 285119"/>
              <a:gd name="connsiteX4" fmla="*/ 498176 w 499869"/>
              <a:gd name="connsiteY4" fmla="*/ 282806 h 285119"/>
              <a:gd name="connsiteX5" fmla="*/ 435355 w 499869"/>
              <a:gd name="connsiteY5" fmla="*/ 195554 h 285119"/>
              <a:gd name="connsiteX6" fmla="*/ 222460 w 499869"/>
              <a:gd name="connsiteY6" fmla="*/ 14070 h 285119"/>
              <a:gd name="connsiteX7" fmla="*/ 229440 w 499869"/>
              <a:gd name="connsiteY7" fmla="*/ 38500 h 285119"/>
              <a:gd name="connsiteX8" fmla="*/ 239911 w 499869"/>
              <a:gd name="connsiteY8" fmla="*/ 66421 h 285119"/>
              <a:gd name="connsiteX9" fmla="*/ 79367 w 499869"/>
              <a:gd name="connsiteY9" fmla="*/ 62931 h 285119"/>
              <a:gd name="connsiteX10" fmla="*/ 121248 w 499869"/>
              <a:gd name="connsiteY10" fmla="*/ 66421 h 285119"/>
              <a:gd name="connsiteX11" fmla="*/ 2586 w 499869"/>
              <a:gd name="connsiteY11" fmla="*/ 59441 h 28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9869" h="285119">
                <a:moveTo>
                  <a:pt x="2586" y="59441"/>
                </a:moveTo>
                <a:cubicBezTo>
                  <a:pt x="25272" y="62931"/>
                  <a:pt x="227696" y="97250"/>
                  <a:pt x="257361" y="87361"/>
                </a:cubicBezTo>
                <a:cubicBezTo>
                  <a:pt x="287026" y="77472"/>
                  <a:pt x="159639" y="-3381"/>
                  <a:pt x="180579" y="109"/>
                </a:cubicBezTo>
                <a:cubicBezTo>
                  <a:pt x="201519" y="3599"/>
                  <a:pt x="330071" y="61186"/>
                  <a:pt x="383004" y="108302"/>
                </a:cubicBezTo>
                <a:cubicBezTo>
                  <a:pt x="435937" y="155418"/>
                  <a:pt x="489451" y="268264"/>
                  <a:pt x="498176" y="282806"/>
                </a:cubicBezTo>
                <a:cubicBezTo>
                  <a:pt x="506901" y="297348"/>
                  <a:pt x="481308" y="240343"/>
                  <a:pt x="435355" y="195554"/>
                </a:cubicBezTo>
                <a:cubicBezTo>
                  <a:pt x="389402" y="150765"/>
                  <a:pt x="256779" y="40246"/>
                  <a:pt x="222460" y="14070"/>
                </a:cubicBezTo>
                <a:cubicBezTo>
                  <a:pt x="188141" y="-12106"/>
                  <a:pt x="226532" y="29775"/>
                  <a:pt x="229440" y="38500"/>
                </a:cubicBezTo>
                <a:cubicBezTo>
                  <a:pt x="232348" y="47225"/>
                  <a:pt x="264923" y="62349"/>
                  <a:pt x="239911" y="66421"/>
                </a:cubicBezTo>
                <a:cubicBezTo>
                  <a:pt x="214899" y="70493"/>
                  <a:pt x="99144" y="62931"/>
                  <a:pt x="79367" y="62931"/>
                </a:cubicBezTo>
                <a:cubicBezTo>
                  <a:pt x="59590" y="62931"/>
                  <a:pt x="128810" y="67584"/>
                  <a:pt x="121248" y="66421"/>
                </a:cubicBezTo>
                <a:cubicBezTo>
                  <a:pt x="113686" y="65258"/>
                  <a:pt x="-20100" y="55951"/>
                  <a:pt x="2586" y="59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A889D9-E4BB-49D7-DF04-A3BF2DAABF64}"/>
              </a:ext>
            </a:extLst>
          </p:cNvPr>
          <p:cNvSpPr/>
          <p:nvPr/>
        </p:nvSpPr>
        <p:spPr>
          <a:xfrm>
            <a:off x="5373099" y="5925930"/>
            <a:ext cx="790420" cy="87476"/>
          </a:xfrm>
          <a:custGeom>
            <a:avLst/>
            <a:gdLst>
              <a:gd name="connsiteX0" fmla="*/ 12089 w 790420"/>
              <a:gd name="connsiteY0" fmla="*/ 66531 h 87476"/>
              <a:gd name="connsiteX1" fmla="*/ 301765 w 790420"/>
              <a:gd name="connsiteY1" fmla="*/ 7200 h 87476"/>
              <a:gd name="connsiteX2" fmla="*/ 193573 w 790420"/>
              <a:gd name="connsiteY2" fmla="*/ 3710 h 87476"/>
              <a:gd name="connsiteX3" fmla="*/ 521640 w 790420"/>
              <a:gd name="connsiteY3" fmla="*/ 31630 h 87476"/>
              <a:gd name="connsiteX4" fmla="*/ 497209 w 790420"/>
              <a:gd name="connsiteY4" fmla="*/ 17670 h 87476"/>
              <a:gd name="connsiteX5" fmla="*/ 594932 w 790420"/>
              <a:gd name="connsiteY5" fmla="*/ 17670 h 87476"/>
              <a:gd name="connsiteX6" fmla="*/ 619362 w 790420"/>
              <a:gd name="connsiteY6" fmla="*/ 17670 h 87476"/>
              <a:gd name="connsiteX7" fmla="*/ 790376 w 790420"/>
              <a:gd name="connsiteY7" fmla="*/ 87472 h 87476"/>
              <a:gd name="connsiteX8" fmla="*/ 601912 w 790420"/>
              <a:gd name="connsiteY8" fmla="*/ 14180 h 87476"/>
              <a:gd name="connsiteX9" fmla="*/ 427408 w 790420"/>
              <a:gd name="connsiteY9" fmla="*/ 3710 h 87476"/>
              <a:gd name="connsiteX10" fmla="*/ 218003 w 790420"/>
              <a:gd name="connsiteY10" fmla="*/ 24650 h 87476"/>
              <a:gd name="connsiteX11" fmla="*/ 67930 w 790420"/>
              <a:gd name="connsiteY11" fmla="*/ 52571 h 87476"/>
              <a:gd name="connsiteX12" fmla="*/ 12089 w 790420"/>
              <a:gd name="connsiteY12" fmla="*/ 66531 h 8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420" h="87476">
                <a:moveTo>
                  <a:pt x="12089" y="66531"/>
                </a:moveTo>
                <a:cubicBezTo>
                  <a:pt x="51061" y="58969"/>
                  <a:pt x="271518" y="17670"/>
                  <a:pt x="301765" y="7200"/>
                </a:cubicBezTo>
                <a:cubicBezTo>
                  <a:pt x="332012" y="-3270"/>
                  <a:pt x="156927" y="-362"/>
                  <a:pt x="193573" y="3710"/>
                </a:cubicBezTo>
                <a:cubicBezTo>
                  <a:pt x="230219" y="7782"/>
                  <a:pt x="471034" y="29303"/>
                  <a:pt x="521640" y="31630"/>
                </a:cubicBezTo>
                <a:cubicBezTo>
                  <a:pt x="572246" y="33957"/>
                  <a:pt x="484994" y="19997"/>
                  <a:pt x="497209" y="17670"/>
                </a:cubicBezTo>
                <a:cubicBezTo>
                  <a:pt x="509424" y="15343"/>
                  <a:pt x="594932" y="17670"/>
                  <a:pt x="594932" y="17670"/>
                </a:cubicBezTo>
                <a:cubicBezTo>
                  <a:pt x="615291" y="17670"/>
                  <a:pt x="586788" y="6036"/>
                  <a:pt x="619362" y="17670"/>
                </a:cubicBezTo>
                <a:cubicBezTo>
                  <a:pt x="651936" y="29304"/>
                  <a:pt x="793284" y="88054"/>
                  <a:pt x="790376" y="87472"/>
                </a:cubicBezTo>
                <a:cubicBezTo>
                  <a:pt x="787468" y="86890"/>
                  <a:pt x="662407" y="28140"/>
                  <a:pt x="601912" y="14180"/>
                </a:cubicBezTo>
                <a:cubicBezTo>
                  <a:pt x="541417" y="220"/>
                  <a:pt x="491393" y="1965"/>
                  <a:pt x="427408" y="3710"/>
                </a:cubicBezTo>
                <a:cubicBezTo>
                  <a:pt x="363423" y="5455"/>
                  <a:pt x="277916" y="16506"/>
                  <a:pt x="218003" y="24650"/>
                </a:cubicBezTo>
                <a:cubicBezTo>
                  <a:pt x="158090" y="32793"/>
                  <a:pt x="97596" y="47336"/>
                  <a:pt x="67930" y="52571"/>
                </a:cubicBezTo>
                <a:cubicBezTo>
                  <a:pt x="38264" y="57806"/>
                  <a:pt x="-26883" y="74093"/>
                  <a:pt x="12089" y="66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1EF23E6-9B1D-F4DE-50F9-E2A72EF193CC}"/>
              </a:ext>
            </a:extLst>
          </p:cNvPr>
          <p:cNvSpPr/>
          <p:nvPr/>
        </p:nvSpPr>
        <p:spPr>
          <a:xfrm>
            <a:off x="4334146" y="5922767"/>
            <a:ext cx="430095" cy="674299"/>
          </a:xfrm>
          <a:custGeom>
            <a:avLst/>
            <a:gdLst>
              <a:gd name="connsiteX0" fmla="*/ 193404 w 430095"/>
              <a:gd name="connsiteY0" fmla="*/ 1783 h 674299"/>
              <a:gd name="connsiteX1" fmla="*/ 269604 w 430095"/>
              <a:gd name="connsiteY1" fmla="*/ 141483 h 674299"/>
              <a:gd name="connsiteX2" fmla="*/ 237854 w 430095"/>
              <a:gd name="connsiteY2" fmla="*/ 373258 h 674299"/>
              <a:gd name="connsiteX3" fmla="*/ 282304 w 430095"/>
              <a:gd name="connsiteY3" fmla="*/ 309758 h 674299"/>
              <a:gd name="connsiteX4" fmla="*/ 177529 w 430095"/>
              <a:gd name="connsiteY4" fmla="*/ 462158 h 674299"/>
              <a:gd name="connsiteX5" fmla="*/ 6079 w 430095"/>
              <a:gd name="connsiteY5" fmla="*/ 662183 h 674299"/>
              <a:gd name="connsiteX6" fmla="*/ 75929 w 430095"/>
              <a:gd name="connsiteY6" fmla="*/ 598683 h 674299"/>
              <a:gd name="connsiteX7" fmla="*/ 425179 w 430095"/>
              <a:gd name="connsiteY7" fmla="*/ 163708 h 674299"/>
              <a:gd name="connsiteX8" fmla="*/ 282304 w 430095"/>
              <a:gd name="connsiteY8" fmla="*/ 306583 h 674299"/>
              <a:gd name="connsiteX9" fmla="*/ 301354 w 430095"/>
              <a:gd name="connsiteY9" fmla="*/ 236733 h 674299"/>
              <a:gd name="connsiteX10" fmla="*/ 193404 w 430095"/>
              <a:gd name="connsiteY10" fmla="*/ 1783 h 67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0095" h="674299">
                <a:moveTo>
                  <a:pt x="193404" y="1783"/>
                </a:moveTo>
                <a:cubicBezTo>
                  <a:pt x="188112" y="-14092"/>
                  <a:pt x="262196" y="79571"/>
                  <a:pt x="269604" y="141483"/>
                </a:cubicBezTo>
                <a:cubicBezTo>
                  <a:pt x="277012" y="203395"/>
                  <a:pt x="235737" y="345212"/>
                  <a:pt x="237854" y="373258"/>
                </a:cubicBezTo>
                <a:cubicBezTo>
                  <a:pt x="239971" y="401304"/>
                  <a:pt x="292358" y="294941"/>
                  <a:pt x="282304" y="309758"/>
                </a:cubicBezTo>
                <a:cubicBezTo>
                  <a:pt x="272250" y="324575"/>
                  <a:pt x="223566" y="403421"/>
                  <a:pt x="177529" y="462158"/>
                </a:cubicBezTo>
                <a:cubicBezTo>
                  <a:pt x="131492" y="520895"/>
                  <a:pt x="23012" y="639429"/>
                  <a:pt x="6079" y="662183"/>
                </a:cubicBezTo>
                <a:cubicBezTo>
                  <a:pt x="-10854" y="684937"/>
                  <a:pt x="6079" y="681762"/>
                  <a:pt x="75929" y="598683"/>
                </a:cubicBezTo>
                <a:cubicBezTo>
                  <a:pt x="145779" y="515604"/>
                  <a:pt x="390783" y="212391"/>
                  <a:pt x="425179" y="163708"/>
                </a:cubicBezTo>
                <a:cubicBezTo>
                  <a:pt x="459575" y="115025"/>
                  <a:pt x="302941" y="294412"/>
                  <a:pt x="282304" y="306583"/>
                </a:cubicBezTo>
                <a:cubicBezTo>
                  <a:pt x="261667" y="318754"/>
                  <a:pt x="312996" y="284887"/>
                  <a:pt x="301354" y="236733"/>
                </a:cubicBezTo>
                <a:cubicBezTo>
                  <a:pt x="289712" y="188579"/>
                  <a:pt x="198696" y="17658"/>
                  <a:pt x="193404" y="17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6D3185E-7519-FC6E-FF18-C8DABAC7142D}"/>
              </a:ext>
            </a:extLst>
          </p:cNvPr>
          <p:cNvSpPr/>
          <p:nvPr/>
        </p:nvSpPr>
        <p:spPr>
          <a:xfrm>
            <a:off x="4640233" y="6107466"/>
            <a:ext cx="306439" cy="663996"/>
          </a:xfrm>
          <a:custGeom>
            <a:avLst/>
            <a:gdLst>
              <a:gd name="connsiteX0" fmla="*/ 306417 w 306439"/>
              <a:gd name="connsiteY0" fmla="*/ 17109 h 663996"/>
              <a:gd name="connsiteX1" fmla="*/ 119092 w 306439"/>
              <a:gd name="connsiteY1" fmla="*/ 436209 h 663996"/>
              <a:gd name="connsiteX2" fmla="*/ 11142 w 306439"/>
              <a:gd name="connsiteY2" fmla="*/ 658459 h 663996"/>
              <a:gd name="connsiteX3" fmla="*/ 20667 w 306439"/>
              <a:gd name="connsiteY3" fmla="*/ 544159 h 663996"/>
              <a:gd name="connsiteX4" fmla="*/ 163542 w 306439"/>
              <a:gd name="connsiteY4" fmla="*/ 1234 h 663996"/>
              <a:gd name="connsiteX5" fmla="*/ 80992 w 306439"/>
              <a:gd name="connsiteY5" fmla="*/ 391759 h 663996"/>
              <a:gd name="connsiteX6" fmla="*/ 131792 w 306439"/>
              <a:gd name="connsiteY6" fmla="*/ 248884 h 663996"/>
              <a:gd name="connsiteX7" fmla="*/ 131792 w 306439"/>
              <a:gd name="connsiteY7" fmla="*/ 274284 h 663996"/>
              <a:gd name="connsiteX8" fmla="*/ 306417 w 306439"/>
              <a:gd name="connsiteY8" fmla="*/ 17109 h 66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439" h="663996">
                <a:moveTo>
                  <a:pt x="306417" y="17109"/>
                </a:moveTo>
                <a:cubicBezTo>
                  <a:pt x="304300" y="44097"/>
                  <a:pt x="168304" y="329317"/>
                  <a:pt x="119092" y="436209"/>
                </a:cubicBezTo>
                <a:cubicBezTo>
                  <a:pt x="69880" y="543101"/>
                  <a:pt x="27546" y="640467"/>
                  <a:pt x="11142" y="658459"/>
                </a:cubicBezTo>
                <a:cubicBezTo>
                  <a:pt x="-5262" y="676451"/>
                  <a:pt x="-4733" y="653697"/>
                  <a:pt x="20667" y="544159"/>
                </a:cubicBezTo>
                <a:cubicBezTo>
                  <a:pt x="46067" y="434622"/>
                  <a:pt x="153488" y="26634"/>
                  <a:pt x="163542" y="1234"/>
                </a:cubicBezTo>
                <a:cubicBezTo>
                  <a:pt x="173596" y="-24166"/>
                  <a:pt x="86284" y="350484"/>
                  <a:pt x="80992" y="391759"/>
                </a:cubicBezTo>
                <a:cubicBezTo>
                  <a:pt x="75700" y="433034"/>
                  <a:pt x="123325" y="268463"/>
                  <a:pt x="131792" y="248884"/>
                </a:cubicBezTo>
                <a:cubicBezTo>
                  <a:pt x="140259" y="229305"/>
                  <a:pt x="104275" y="306034"/>
                  <a:pt x="131792" y="274284"/>
                </a:cubicBezTo>
                <a:cubicBezTo>
                  <a:pt x="159309" y="242534"/>
                  <a:pt x="308534" y="-9879"/>
                  <a:pt x="306417" y="171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0077C07-8729-99BD-FFD0-BFB4B9021FDB}"/>
              </a:ext>
            </a:extLst>
          </p:cNvPr>
          <p:cNvSpPr/>
          <p:nvPr/>
        </p:nvSpPr>
        <p:spPr>
          <a:xfrm>
            <a:off x="4018464" y="6774634"/>
            <a:ext cx="316388" cy="499297"/>
          </a:xfrm>
          <a:custGeom>
            <a:avLst/>
            <a:gdLst>
              <a:gd name="connsiteX0" fmla="*/ 315411 w 316388"/>
              <a:gd name="connsiteY0" fmla="*/ 816 h 499297"/>
              <a:gd name="connsiteX1" fmla="*/ 29661 w 316388"/>
              <a:gd name="connsiteY1" fmla="*/ 178616 h 499297"/>
              <a:gd name="connsiteX2" fmla="*/ 51886 w 316388"/>
              <a:gd name="connsiteY2" fmla="*/ 238941 h 499297"/>
              <a:gd name="connsiteX3" fmla="*/ 58236 w 316388"/>
              <a:gd name="connsiteY3" fmla="*/ 423091 h 499297"/>
              <a:gd name="connsiteX4" fmla="*/ 131261 w 316388"/>
              <a:gd name="connsiteY4" fmla="*/ 499291 h 499297"/>
              <a:gd name="connsiteX5" fmla="*/ 58236 w 316388"/>
              <a:gd name="connsiteY5" fmla="*/ 426266 h 499297"/>
              <a:gd name="connsiteX6" fmla="*/ 1086 w 316388"/>
              <a:gd name="connsiteY6" fmla="*/ 257991 h 499297"/>
              <a:gd name="connsiteX7" fmla="*/ 23311 w 316388"/>
              <a:gd name="connsiteY7" fmla="*/ 261166 h 499297"/>
              <a:gd name="connsiteX8" fmla="*/ 55061 w 316388"/>
              <a:gd name="connsiteY8" fmla="*/ 188141 h 499297"/>
              <a:gd name="connsiteX9" fmla="*/ 121736 w 316388"/>
              <a:gd name="connsiteY9" fmla="*/ 115116 h 499297"/>
              <a:gd name="connsiteX10" fmla="*/ 315411 w 316388"/>
              <a:gd name="connsiteY10" fmla="*/ 816 h 49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388" h="499297">
                <a:moveTo>
                  <a:pt x="315411" y="816"/>
                </a:moveTo>
                <a:cubicBezTo>
                  <a:pt x="300065" y="11399"/>
                  <a:pt x="73582" y="138929"/>
                  <a:pt x="29661" y="178616"/>
                </a:cubicBezTo>
                <a:cubicBezTo>
                  <a:pt x="-14260" y="218304"/>
                  <a:pt x="47124" y="198195"/>
                  <a:pt x="51886" y="238941"/>
                </a:cubicBezTo>
                <a:cubicBezTo>
                  <a:pt x="56648" y="279687"/>
                  <a:pt x="45007" y="379699"/>
                  <a:pt x="58236" y="423091"/>
                </a:cubicBezTo>
                <a:cubicBezTo>
                  <a:pt x="71465" y="466483"/>
                  <a:pt x="131261" y="499291"/>
                  <a:pt x="131261" y="499291"/>
                </a:cubicBezTo>
                <a:cubicBezTo>
                  <a:pt x="131261" y="499820"/>
                  <a:pt x="79932" y="466482"/>
                  <a:pt x="58236" y="426266"/>
                </a:cubicBezTo>
                <a:cubicBezTo>
                  <a:pt x="36540" y="386050"/>
                  <a:pt x="6907" y="285508"/>
                  <a:pt x="1086" y="257991"/>
                </a:cubicBezTo>
                <a:cubicBezTo>
                  <a:pt x="-4735" y="230474"/>
                  <a:pt x="14315" y="272808"/>
                  <a:pt x="23311" y="261166"/>
                </a:cubicBezTo>
                <a:cubicBezTo>
                  <a:pt x="32307" y="249524"/>
                  <a:pt x="38657" y="212483"/>
                  <a:pt x="55061" y="188141"/>
                </a:cubicBezTo>
                <a:cubicBezTo>
                  <a:pt x="71465" y="163799"/>
                  <a:pt x="82578" y="144749"/>
                  <a:pt x="121736" y="115116"/>
                </a:cubicBezTo>
                <a:cubicBezTo>
                  <a:pt x="160894" y="85483"/>
                  <a:pt x="330757" y="-9767"/>
                  <a:pt x="315411" y="8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66AC52C5-952B-AEC9-3571-8B97D11BFA87}"/>
              </a:ext>
            </a:extLst>
          </p:cNvPr>
          <p:cNvSpPr/>
          <p:nvPr/>
        </p:nvSpPr>
        <p:spPr>
          <a:xfrm>
            <a:off x="4441816" y="6267110"/>
            <a:ext cx="273669" cy="641690"/>
          </a:xfrm>
          <a:custGeom>
            <a:avLst/>
            <a:gdLst>
              <a:gd name="connsiteX0" fmla="*/ 273059 w 273669"/>
              <a:gd name="connsiteY0" fmla="*/ 3515 h 641690"/>
              <a:gd name="connsiteX1" fmla="*/ 117484 w 273669"/>
              <a:gd name="connsiteY1" fmla="*/ 403565 h 641690"/>
              <a:gd name="connsiteX2" fmla="*/ 9 w 273669"/>
              <a:gd name="connsiteY2" fmla="*/ 641690 h 641690"/>
              <a:gd name="connsiteX3" fmla="*/ 111134 w 273669"/>
              <a:gd name="connsiteY3" fmla="*/ 403565 h 641690"/>
              <a:gd name="connsiteX4" fmla="*/ 155584 w 273669"/>
              <a:gd name="connsiteY4" fmla="*/ 267040 h 641690"/>
              <a:gd name="connsiteX5" fmla="*/ 165109 w 273669"/>
              <a:gd name="connsiteY5" fmla="*/ 194015 h 641690"/>
              <a:gd name="connsiteX6" fmla="*/ 171459 w 273669"/>
              <a:gd name="connsiteY6" fmla="*/ 206715 h 641690"/>
              <a:gd name="connsiteX7" fmla="*/ 273059 w 273669"/>
              <a:gd name="connsiteY7" fmla="*/ 3515 h 64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669" h="641690">
                <a:moveTo>
                  <a:pt x="273059" y="3515"/>
                </a:moveTo>
                <a:cubicBezTo>
                  <a:pt x="264063" y="36323"/>
                  <a:pt x="162992" y="297203"/>
                  <a:pt x="117484" y="403565"/>
                </a:cubicBezTo>
                <a:cubicBezTo>
                  <a:pt x="71976" y="509927"/>
                  <a:pt x="1067" y="641690"/>
                  <a:pt x="9" y="641690"/>
                </a:cubicBezTo>
                <a:cubicBezTo>
                  <a:pt x="-1049" y="641690"/>
                  <a:pt x="85205" y="466007"/>
                  <a:pt x="111134" y="403565"/>
                </a:cubicBezTo>
                <a:cubicBezTo>
                  <a:pt x="137063" y="341123"/>
                  <a:pt x="146588" y="301965"/>
                  <a:pt x="155584" y="267040"/>
                </a:cubicBezTo>
                <a:cubicBezTo>
                  <a:pt x="164580" y="232115"/>
                  <a:pt x="162463" y="204069"/>
                  <a:pt x="165109" y="194015"/>
                </a:cubicBezTo>
                <a:cubicBezTo>
                  <a:pt x="167755" y="183961"/>
                  <a:pt x="153996" y="235819"/>
                  <a:pt x="171459" y="206715"/>
                </a:cubicBezTo>
                <a:cubicBezTo>
                  <a:pt x="188922" y="177611"/>
                  <a:pt x="282055" y="-29293"/>
                  <a:pt x="273059" y="3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E7D773D-159A-B678-E0D7-CF443FA9C7B8}"/>
              </a:ext>
            </a:extLst>
          </p:cNvPr>
          <p:cNvSpPr/>
          <p:nvPr/>
        </p:nvSpPr>
        <p:spPr>
          <a:xfrm>
            <a:off x="4347624" y="6832157"/>
            <a:ext cx="330066" cy="409646"/>
          </a:xfrm>
          <a:custGeom>
            <a:avLst/>
            <a:gdLst>
              <a:gd name="connsiteX0" fmla="*/ 62451 w 330066"/>
              <a:gd name="connsiteY0" fmla="*/ 79818 h 409646"/>
              <a:gd name="connsiteX1" fmla="*/ 59276 w 330066"/>
              <a:gd name="connsiteY1" fmla="*/ 209993 h 409646"/>
              <a:gd name="connsiteX2" fmla="*/ 8476 w 330066"/>
              <a:gd name="connsiteY2" fmla="*/ 276668 h 409646"/>
              <a:gd name="connsiteX3" fmla="*/ 259301 w 330066"/>
              <a:gd name="connsiteY3" fmla="*/ 378268 h 409646"/>
              <a:gd name="connsiteX4" fmla="*/ 322801 w 330066"/>
              <a:gd name="connsiteY4" fmla="*/ 314768 h 409646"/>
              <a:gd name="connsiteX5" fmla="*/ 310101 w 330066"/>
              <a:gd name="connsiteY5" fmla="*/ 443 h 409646"/>
              <a:gd name="connsiteX6" fmla="*/ 325976 w 330066"/>
              <a:gd name="connsiteY6" fmla="*/ 390968 h 409646"/>
              <a:gd name="connsiteX7" fmla="*/ 221201 w 330066"/>
              <a:gd name="connsiteY7" fmla="*/ 340168 h 409646"/>
              <a:gd name="connsiteX8" fmla="*/ 33876 w 330066"/>
              <a:gd name="connsiteY8" fmla="*/ 276668 h 409646"/>
              <a:gd name="connsiteX9" fmla="*/ 62451 w 330066"/>
              <a:gd name="connsiteY9" fmla="*/ 79818 h 40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066" h="409646">
                <a:moveTo>
                  <a:pt x="62451" y="79818"/>
                </a:moveTo>
                <a:cubicBezTo>
                  <a:pt x="66684" y="68705"/>
                  <a:pt x="68272" y="177185"/>
                  <a:pt x="59276" y="209993"/>
                </a:cubicBezTo>
                <a:cubicBezTo>
                  <a:pt x="50280" y="242801"/>
                  <a:pt x="-24862" y="248622"/>
                  <a:pt x="8476" y="276668"/>
                </a:cubicBezTo>
                <a:cubicBezTo>
                  <a:pt x="41814" y="304714"/>
                  <a:pt x="206914" y="371918"/>
                  <a:pt x="259301" y="378268"/>
                </a:cubicBezTo>
                <a:cubicBezTo>
                  <a:pt x="311688" y="384618"/>
                  <a:pt x="314334" y="377739"/>
                  <a:pt x="322801" y="314768"/>
                </a:cubicBezTo>
                <a:cubicBezTo>
                  <a:pt x="331268" y="251797"/>
                  <a:pt x="309572" y="-12257"/>
                  <a:pt x="310101" y="443"/>
                </a:cubicBezTo>
                <a:cubicBezTo>
                  <a:pt x="310630" y="13143"/>
                  <a:pt x="340793" y="334347"/>
                  <a:pt x="325976" y="390968"/>
                </a:cubicBezTo>
                <a:cubicBezTo>
                  <a:pt x="311159" y="447589"/>
                  <a:pt x="269884" y="359218"/>
                  <a:pt x="221201" y="340168"/>
                </a:cubicBezTo>
                <a:cubicBezTo>
                  <a:pt x="172518" y="321118"/>
                  <a:pt x="59805" y="314768"/>
                  <a:pt x="33876" y="276668"/>
                </a:cubicBezTo>
                <a:cubicBezTo>
                  <a:pt x="7947" y="238568"/>
                  <a:pt x="58218" y="90931"/>
                  <a:pt x="62451" y="79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7A8A7AAC-4528-C909-FA37-0EB24915ECB1}"/>
              </a:ext>
            </a:extLst>
          </p:cNvPr>
          <p:cNvSpPr/>
          <p:nvPr/>
        </p:nvSpPr>
        <p:spPr>
          <a:xfrm>
            <a:off x="4829162" y="6896037"/>
            <a:ext cx="229407" cy="587228"/>
          </a:xfrm>
          <a:custGeom>
            <a:avLst/>
            <a:gdLst>
              <a:gd name="connsiteX0" fmla="*/ 13 w 229407"/>
              <a:gd name="connsiteY0" fmla="*/ 63 h 587228"/>
              <a:gd name="connsiteX1" fmla="*/ 174638 w 229407"/>
              <a:gd name="connsiteY1" fmla="*/ 206438 h 587228"/>
              <a:gd name="connsiteX2" fmla="*/ 225438 w 229407"/>
              <a:gd name="connsiteY2" fmla="*/ 301688 h 587228"/>
              <a:gd name="connsiteX3" fmla="*/ 190513 w 229407"/>
              <a:gd name="connsiteY3" fmla="*/ 342963 h 587228"/>
              <a:gd name="connsiteX4" fmla="*/ 203213 w 229407"/>
              <a:gd name="connsiteY4" fmla="*/ 441388 h 587228"/>
              <a:gd name="connsiteX5" fmla="*/ 38113 w 229407"/>
              <a:gd name="connsiteY5" fmla="*/ 581088 h 587228"/>
              <a:gd name="connsiteX6" fmla="*/ 57163 w 229407"/>
              <a:gd name="connsiteY6" fmla="*/ 549338 h 587228"/>
              <a:gd name="connsiteX7" fmla="*/ 200038 w 229407"/>
              <a:gd name="connsiteY7" fmla="*/ 431863 h 587228"/>
              <a:gd name="connsiteX8" fmla="*/ 228613 w 229407"/>
              <a:gd name="connsiteY8" fmla="*/ 349313 h 587228"/>
              <a:gd name="connsiteX9" fmla="*/ 184163 w 229407"/>
              <a:gd name="connsiteY9" fmla="*/ 228663 h 587228"/>
              <a:gd name="connsiteX10" fmla="*/ 13 w 229407"/>
              <a:gd name="connsiteY10" fmla="*/ 63 h 58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07" h="587228">
                <a:moveTo>
                  <a:pt x="13" y="63"/>
                </a:moveTo>
                <a:cubicBezTo>
                  <a:pt x="-1574" y="-3641"/>
                  <a:pt x="137067" y="156167"/>
                  <a:pt x="174638" y="206438"/>
                </a:cubicBezTo>
                <a:cubicBezTo>
                  <a:pt x="212209" y="256709"/>
                  <a:pt x="222792" y="278934"/>
                  <a:pt x="225438" y="301688"/>
                </a:cubicBezTo>
                <a:cubicBezTo>
                  <a:pt x="228084" y="324442"/>
                  <a:pt x="194217" y="319680"/>
                  <a:pt x="190513" y="342963"/>
                </a:cubicBezTo>
                <a:cubicBezTo>
                  <a:pt x="186809" y="366246"/>
                  <a:pt x="228613" y="401701"/>
                  <a:pt x="203213" y="441388"/>
                </a:cubicBezTo>
                <a:cubicBezTo>
                  <a:pt x="177813" y="481076"/>
                  <a:pt x="62455" y="563096"/>
                  <a:pt x="38113" y="581088"/>
                </a:cubicBezTo>
                <a:cubicBezTo>
                  <a:pt x="13771" y="599080"/>
                  <a:pt x="30176" y="574209"/>
                  <a:pt x="57163" y="549338"/>
                </a:cubicBezTo>
                <a:cubicBezTo>
                  <a:pt x="84150" y="524467"/>
                  <a:pt x="171463" y="465201"/>
                  <a:pt x="200038" y="431863"/>
                </a:cubicBezTo>
                <a:cubicBezTo>
                  <a:pt x="228613" y="398526"/>
                  <a:pt x="231259" y="383180"/>
                  <a:pt x="228613" y="349313"/>
                </a:cubicBezTo>
                <a:cubicBezTo>
                  <a:pt x="225967" y="315446"/>
                  <a:pt x="224909" y="288988"/>
                  <a:pt x="184163" y="228663"/>
                </a:cubicBezTo>
                <a:cubicBezTo>
                  <a:pt x="143417" y="168338"/>
                  <a:pt x="1600" y="3767"/>
                  <a:pt x="1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20E4B99-3A13-C9CE-F56A-0A6C87754879}"/>
              </a:ext>
            </a:extLst>
          </p:cNvPr>
          <p:cNvSpPr/>
          <p:nvPr/>
        </p:nvSpPr>
        <p:spPr>
          <a:xfrm>
            <a:off x="4720812" y="6666640"/>
            <a:ext cx="121748" cy="421949"/>
          </a:xfrm>
          <a:custGeom>
            <a:avLst/>
            <a:gdLst>
              <a:gd name="connsiteX0" fmla="*/ 73438 w 121748"/>
              <a:gd name="connsiteY0" fmla="*/ 860 h 421949"/>
              <a:gd name="connsiteX1" fmla="*/ 48038 w 121748"/>
              <a:gd name="connsiteY1" fmla="*/ 156435 h 421949"/>
              <a:gd name="connsiteX2" fmla="*/ 121063 w 121748"/>
              <a:gd name="connsiteY2" fmla="*/ 416785 h 421949"/>
              <a:gd name="connsiteX3" fmla="*/ 79788 w 121748"/>
              <a:gd name="connsiteY3" fmla="*/ 315185 h 421949"/>
              <a:gd name="connsiteX4" fmla="*/ 413 w 121748"/>
              <a:gd name="connsiteY4" fmla="*/ 137385 h 421949"/>
              <a:gd name="connsiteX5" fmla="*/ 48038 w 121748"/>
              <a:gd name="connsiteY5" fmla="*/ 251685 h 421949"/>
              <a:gd name="connsiteX6" fmla="*/ 35338 w 121748"/>
              <a:gd name="connsiteY6" fmla="*/ 99285 h 421949"/>
              <a:gd name="connsiteX7" fmla="*/ 73438 w 121748"/>
              <a:gd name="connsiteY7" fmla="*/ 860 h 42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748" h="421949">
                <a:moveTo>
                  <a:pt x="73438" y="860"/>
                </a:moveTo>
                <a:cubicBezTo>
                  <a:pt x="75555" y="10385"/>
                  <a:pt x="40100" y="87114"/>
                  <a:pt x="48038" y="156435"/>
                </a:cubicBezTo>
                <a:cubicBezTo>
                  <a:pt x="55976" y="225756"/>
                  <a:pt x="115771" y="390327"/>
                  <a:pt x="121063" y="416785"/>
                </a:cubicBezTo>
                <a:cubicBezTo>
                  <a:pt x="126355" y="443243"/>
                  <a:pt x="99896" y="361752"/>
                  <a:pt x="79788" y="315185"/>
                </a:cubicBezTo>
                <a:cubicBezTo>
                  <a:pt x="59680" y="268618"/>
                  <a:pt x="5705" y="147968"/>
                  <a:pt x="413" y="137385"/>
                </a:cubicBezTo>
                <a:cubicBezTo>
                  <a:pt x="-4879" y="126802"/>
                  <a:pt x="42217" y="258035"/>
                  <a:pt x="48038" y="251685"/>
                </a:cubicBezTo>
                <a:cubicBezTo>
                  <a:pt x="53859" y="245335"/>
                  <a:pt x="35867" y="135268"/>
                  <a:pt x="35338" y="99285"/>
                </a:cubicBezTo>
                <a:cubicBezTo>
                  <a:pt x="34809" y="63302"/>
                  <a:pt x="71321" y="-8665"/>
                  <a:pt x="73438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27423982-3B72-7D5D-FFFD-31FD4C27CE93}"/>
              </a:ext>
            </a:extLst>
          </p:cNvPr>
          <p:cNvSpPr/>
          <p:nvPr/>
        </p:nvSpPr>
        <p:spPr>
          <a:xfrm>
            <a:off x="4104785" y="7154559"/>
            <a:ext cx="467227" cy="243328"/>
          </a:xfrm>
          <a:custGeom>
            <a:avLst/>
            <a:gdLst>
              <a:gd name="connsiteX0" fmla="*/ 490 w 467227"/>
              <a:gd name="connsiteY0" fmla="*/ 1891 h 243328"/>
              <a:gd name="connsiteX1" fmla="*/ 168765 w 467227"/>
              <a:gd name="connsiteY1" fmla="*/ 20941 h 243328"/>
              <a:gd name="connsiteX2" fmla="*/ 235440 w 467227"/>
              <a:gd name="connsiteY2" fmla="*/ 147941 h 243328"/>
              <a:gd name="connsiteX3" fmla="*/ 413240 w 467227"/>
              <a:gd name="connsiteY3" fmla="*/ 233666 h 243328"/>
              <a:gd name="connsiteX4" fmla="*/ 314815 w 467227"/>
              <a:gd name="connsiteY4" fmla="*/ 195566 h 243328"/>
              <a:gd name="connsiteX5" fmla="*/ 467215 w 467227"/>
              <a:gd name="connsiteY5" fmla="*/ 243191 h 243328"/>
              <a:gd name="connsiteX6" fmla="*/ 305290 w 467227"/>
              <a:gd name="connsiteY6" fmla="*/ 205091 h 243328"/>
              <a:gd name="connsiteX7" fmla="*/ 219565 w 467227"/>
              <a:gd name="connsiteY7" fmla="*/ 78091 h 243328"/>
              <a:gd name="connsiteX8" fmla="*/ 121140 w 467227"/>
              <a:gd name="connsiteY8" fmla="*/ 39991 h 243328"/>
              <a:gd name="connsiteX9" fmla="*/ 490 w 467227"/>
              <a:gd name="connsiteY9" fmla="*/ 1891 h 24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227" h="243328">
                <a:moveTo>
                  <a:pt x="490" y="1891"/>
                </a:moveTo>
                <a:cubicBezTo>
                  <a:pt x="8428" y="-1284"/>
                  <a:pt x="129607" y="-3401"/>
                  <a:pt x="168765" y="20941"/>
                </a:cubicBezTo>
                <a:cubicBezTo>
                  <a:pt x="207923" y="45283"/>
                  <a:pt x="194694" y="112487"/>
                  <a:pt x="235440" y="147941"/>
                </a:cubicBezTo>
                <a:cubicBezTo>
                  <a:pt x="276186" y="183395"/>
                  <a:pt x="400011" y="225729"/>
                  <a:pt x="413240" y="233666"/>
                </a:cubicBezTo>
                <a:cubicBezTo>
                  <a:pt x="426469" y="241603"/>
                  <a:pt x="305819" y="193979"/>
                  <a:pt x="314815" y="195566"/>
                </a:cubicBezTo>
                <a:cubicBezTo>
                  <a:pt x="323811" y="197153"/>
                  <a:pt x="468802" y="241604"/>
                  <a:pt x="467215" y="243191"/>
                </a:cubicBezTo>
                <a:cubicBezTo>
                  <a:pt x="465628" y="244778"/>
                  <a:pt x="346565" y="232608"/>
                  <a:pt x="305290" y="205091"/>
                </a:cubicBezTo>
                <a:cubicBezTo>
                  <a:pt x="264015" y="177574"/>
                  <a:pt x="250257" y="105608"/>
                  <a:pt x="219565" y="78091"/>
                </a:cubicBezTo>
                <a:cubicBezTo>
                  <a:pt x="188873" y="50574"/>
                  <a:pt x="159240" y="51103"/>
                  <a:pt x="121140" y="39991"/>
                </a:cubicBezTo>
                <a:cubicBezTo>
                  <a:pt x="83040" y="28879"/>
                  <a:pt x="-7448" y="5066"/>
                  <a:pt x="490" y="1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5A3C0E1-63E4-B32D-6E41-369612337A68}"/>
              </a:ext>
            </a:extLst>
          </p:cNvPr>
          <p:cNvSpPr/>
          <p:nvPr/>
        </p:nvSpPr>
        <p:spPr>
          <a:xfrm>
            <a:off x="4133107" y="6788116"/>
            <a:ext cx="305691" cy="375655"/>
          </a:xfrm>
          <a:custGeom>
            <a:avLst/>
            <a:gdLst>
              <a:gd name="connsiteX0" fmla="*/ 305543 w 305691"/>
              <a:gd name="connsiteY0" fmla="*/ 34 h 375655"/>
              <a:gd name="connsiteX1" fmla="*/ 200768 w 305691"/>
              <a:gd name="connsiteY1" fmla="*/ 133384 h 375655"/>
              <a:gd name="connsiteX2" fmla="*/ 175368 w 305691"/>
              <a:gd name="connsiteY2" fmla="*/ 234984 h 375655"/>
              <a:gd name="connsiteX3" fmla="*/ 743 w 305691"/>
              <a:gd name="connsiteY3" fmla="*/ 374684 h 375655"/>
              <a:gd name="connsiteX4" fmla="*/ 115043 w 305691"/>
              <a:gd name="connsiteY4" fmla="*/ 295309 h 375655"/>
              <a:gd name="connsiteX5" fmla="*/ 178543 w 305691"/>
              <a:gd name="connsiteY5" fmla="*/ 263559 h 375655"/>
              <a:gd name="connsiteX6" fmla="*/ 181718 w 305691"/>
              <a:gd name="connsiteY6" fmla="*/ 168309 h 375655"/>
              <a:gd name="connsiteX7" fmla="*/ 175368 w 305691"/>
              <a:gd name="connsiteY7" fmla="*/ 146084 h 375655"/>
              <a:gd name="connsiteX8" fmla="*/ 305543 w 305691"/>
              <a:gd name="connsiteY8" fmla="*/ 34 h 3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691" h="375655">
                <a:moveTo>
                  <a:pt x="305543" y="34"/>
                </a:moveTo>
                <a:cubicBezTo>
                  <a:pt x="309776" y="-2083"/>
                  <a:pt x="222464" y="94226"/>
                  <a:pt x="200768" y="133384"/>
                </a:cubicBezTo>
                <a:cubicBezTo>
                  <a:pt x="179072" y="172542"/>
                  <a:pt x="208705" y="194767"/>
                  <a:pt x="175368" y="234984"/>
                </a:cubicBezTo>
                <a:cubicBezTo>
                  <a:pt x="142031" y="275201"/>
                  <a:pt x="10797" y="364630"/>
                  <a:pt x="743" y="374684"/>
                </a:cubicBezTo>
                <a:cubicBezTo>
                  <a:pt x="-9311" y="384738"/>
                  <a:pt x="85410" y="313830"/>
                  <a:pt x="115043" y="295309"/>
                </a:cubicBezTo>
                <a:cubicBezTo>
                  <a:pt x="144676" y="276788"/>
                  <a:pt x="167430" y="284726"/>
                  <a:pt x="178543" y="263559"/>
                </a:cubicBezTo>
                <a:cubicBezTo>
                  <a:pt x="189655" y="242392"/>
                  <a:pt x="182247" y="187888"/>
                  <a:pt x="181718" y="168309"/>
                </a:cubicBezTo>
                <a:cubicBezTo>
                  <a:pt x="181189" y="148730"/>
                  <a:pt x="156318" y="173071"/>
                  <a:pt x="175368" y="146084"/>
                </a:cubicBezTo>
                <a:cubicBezTo>
                  <a:pt x="194418" y="119097"/>
                  <a:pt x="301310" y="2151"/>
                  <a:pt x="30554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CFCA20E-57E2-D318-6F9A-46295B737885}"/>
              </a:ext>
            </a:extLst>
          </p:cNvPr>
          <p:cNvSpPr/>
          <p:nvPr/>
        </p:nvSpPr>
        <p:spPr>
          <a:xfrm>
            <a:off x="4527125" y="6997572"/>
            <a:ext cx="304914" cy="317683"/>
          </a:xfrm>
          <a:custGeom>
            <a:avLst/>
            <a:gdLst>
              <a:gd name="connsiteX0" fmla="*/ 219500 w 304914"/>
              <a:gd name="connsiteY0" fmla="*/ 128 h 317683"/>
              <a:gd name="connsiteX1" fmla="*/ 254425 w 304914"/>
              <a:gd name="connsiteY1" fmla="*/ 190628 h 317683"/>
              <a:gd name="connsiteX2" fmla="*/ 213150 w 304914"/>
              <a:gd name="connsiteY2" fmla="*/ 260478 h 317683"/>
              <a:gd name="connsiteX3" fmla="*/ 425 w 304914"/>
              <a:gd name="connsiteY3" fmla="*/ 317628 h 317683"/>
              <a:gd name="connsiteX4" fmla="*/ 162350 w 304914"/>
              <a:gd name="connsiteY4" fmla="*/ 270003 h 317683"/>
              <a:gd name="connsiteX5" fmla="*/ 302050 w 304914"/>
              <a:gd name="connsiteY5" fmla="*/ 219203 h 317683"/>
              <a:gd name="connsiteX6" fmla="*/ 257600 w 304914"/>
              <a:gd name="connsiteY6" fmla="*/ 228728 h 317683"/>
              <a:gd name="connsiteX7" fmla="*/ 270300 w 304914"/>
              <a:gd name="connsiteY7" fmla="*/ 162053 h 317683"/>
              <a:gd name="connsiteX8" fmla="*/ 219500 w 304914"/>
              <a:gd name="connsiteY8" fmla="*/ 128 h 3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914" h="317683">
                <a:moveTo>
                  <a:pt x="219500" y="128"/>
                </a:moveTo>
                <a:cubicBezTo>
                  <a:pt x="216854" y="4890"/>
                  <a:pt x="255483" y="147236"/>
                  <a:pt x="254425" y="190628"/>
                </a:cubicBezTo>
                <a:cubicBezTo>
                  <a:pt x="253367" y="234020"/>
                  <a:pt x="255483" y="239311"/>
                  <a:pt x="213150" y="260478"/>
                </a:cubicBezTo>
                <a:cubicBezTo>
                  <a:pt x="170817" y="281645"/>
                  <a:pt x="8892" y="316041"/>
                  <a:pt x="425" y="317628"/>
                </a:cubicBezTo>
                <a:cubicBezTo>
                  <a:pt x="-8042" y="319215"/>
                  <a:pt x="112079" y="286407"/>
                  <a:pt x="162350" y="270003"/>
                </a:cubicBezTo>
                <a:cubicBezTo>
                  <a:pt x="212621" y="253599"/>
                  <a:pt x="286175" y="226082"/>
                  <a:pt x="302050" y="219203"/>
                </a:cubicBezTo>
                <a:cubicBezTo>
                  <a:pt x="317925" y="212324"/>
                  <a:pt x="262892" y="238253"/>
                  <a:pt x="257600" y="228728"/>
                </a:cubicBezTo>
                <a:cubicBezTo>
                  <a:pt x="252308" y="219203"/>
                  <a:pt x="276650" y="199624"/>
                  <a:pt x="270300" y="162053"/>
                </a:cubicBezTo>
                <a:cubicBezTo>
                  <a:pt x="263950" y="124482"/>
                  <a:pt x="222146" y="-4634"/>
                  <a:pt x="219500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53D2786-F921-C7BA-A555-911DF6A947B3}"/>
              </a:ext>
            </a:extLst>
          </p:cNvPr>
          <p:cNvSpPr/>
          <p:nvPr/>
        </p:nvSpPr>
        <p:spPr>
          <a:xfrm>
            <a:off x="4876768" y="6984995"/>
            <a:ext cx="79882" cy="279453"/>
          </a:xfrm>
          <a:custGeom>
            <a:avLst/>
            <a:gdLst>
              <a:gd name="connsiteX0" fmla="*/ 32 w 79882"/>
              <a:gd name="connsiteY0" fmla="*/ 5 h 279453"/>
              <a:gd name="connsiteX1" fmla="*/ 44482 w 79882"/>
              <a:gd name="connsiteY1" fmla="*/ 196855 h 279453"/>
              <a:gd name="connsiteX2" fmla="*/ 9557 w 79882"/>
              <a:gd name="connsiteY2" fmla="*/ 279405 h 279453"/>
              <a:gd name="connsiteX3" fmla="*/ 79407 w 79882"/>
              <a:gd name="connsiteY3" fmla="*/ 187330 h 279453"/>
              <a:gd name="connsiteX4" fmla="*/ 38132 w 79882"/>
              <a:gd name="connsiteY4" fmla="*/ 203205 h 279453"/>
              <a:gd name="connsiteX5" fmla="*/ 32 w 79882"/>
              <a:gd name="connsiteY5" fmla="*/ 5 h 27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82" h="279453">
                <a:moveTo>
                  <a:pt x="32" y="5"/>
                </a:moveTo>
                <a:cubicBezTo>
                  <a:pt x="1090" y="-1053"/>
                  <a:pt x="42895" y="150288"/>
                  <a:pt x="44482" y="196855"/>
                </a:cubicBezTo>
                <a:cubicBezTo>
                  <a:pt x="46070" y="243422"/>
                  <a:pt x="3736" y="280993"/>
                  <a:pt x="9557" y="279405"/>
                </a:cubicBezTo>
                <a:cubicBezTo>
                  <a:pt x="15378" y="277818"/>
                  <a:pt x="74644" y="200030"/>
                  <a:pt x="79407" y="187330"/>
                </a:cubicBezTo>
                <a:cubicBezTo>
                  <a:pt x="84170" y="174630"/>
                  <a:pt x="51890" y="229663"/>
                  <a:pt x="38132" y="203205"/>
                </a:cubicBezTo>
                <a:cubicBezTo>
                  <a:pt x="24374" y="176747"/>
                  <a:pt x="-1026" y="1063"/>
                  <a:pt x="3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39FFB86-FDEC-F228-1438-434989DCFE09}"/>
              </a:ext>
            </a:extLst>
          </p:cNvPr>
          <p:cNvSpPr/>
          <p:nvPr/>
        </p:nvSpPr>
        <p:spPr>
          <a:xfrm>
            <a:off x="4548241" y="7297973"/>
            <a:ext cx="338382" cy="68033"/>
          </a:xfrm>
          <a:custGeom>
            <a:avLst/>
            <a:gdLst>
              <a:gd name="connsiteX0" fmla="*/ 1534 w 338382"/>
              <a:gd name="connsiteY0" fmla="*/ 61677 h 68033"/>
              <a:gd name="connsiteX1" fmla="*/ 284109 w 338382"/>
              <a:gd name="connsiteY1" fmla="*/ 1352 h 68033"/>
              <a:gd name="connsiteX2" fmla="*/ 233309 w 338382"/>
              <a:gd name="connsiteY2" fmla="*/ 23577 h 68033"/>
              <a:gd name="connsiteX3" fmla="*/ 338084 w 338382"/>
              <a:gd name="connsiteY3" fmla="*/ 68027 h 68033"/>
              <a:gd name="connsiteX4" fmla="*/ 261884 w 338382"/>
              <a:gd name="connsiteY4" fmla="*/ 20402 h 68033"/>
              <a:gd name="connsiteX5" fmla="*/ 172984 w 338382"/>
              <a:gd name="connsiteY5" fmla="*/ 17227 h 68033"/>
              <a:gd name="connsiteX6" fmla="*/ 1534 w 338382"/>
              <a:gd name="connsiteY6" fmla="*/ 61677 h 6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82" h="68033">
                <a:moveTo>
                  <a:pt x="1534" y="61677"/>
                </a:moveTo>
                <a:cubicBezTo>
                  <a:pt x="20055" y="59031"/>
                  <a:pt x="245480" y="7702"/>
                  <a:pt x="284109" y="1352"/>
                </a:cubicBezTo>
                <a:cubicBezTo>
                  <a:pt x="322738" y="-4998"/>
                  <a:pt x="224313" y="12465"/>
                  <a:pt x="233309" y="23577"/>
                </a:cubicBezTo>
                <a:cubicBezTo>
                  <a:pt x="242305" y="34689"/>
                  <a:pt x="333322" y="68556"/>
                  <a:pt x="338084" y="68027"/>
                </a:cubicBezTo>
                <a:cubicBezTo>
                  <a:pt x="342847" y="67498"/>
                  <a:pt x="289401" y="28869"/>
                  <a:pt x="261884" y="20402"/>
                </a:cubicBezTo>
                <a:cubicBezTo>
                  <a:pt x="234367" y="11935"/>
                  <a:pt x="208438" y="11935"/>
                  <a:pt x="172984" y="17227"/>
                </a:cubicBezTo>
                <a:cubicBezTo>
                  <a:pt x="137530" y="22519"/>
                  <a:pt x="-16987" y="64323"/>
                  <a:pt x="1534" y="6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A1114EE9-6B66-CE0A-9866-4F513A673CD2}"/>
              </a:ext>
            </a:extLst>
          </p:cNvPr>
          <p:cNvSpPr/>
          <p:nvPr/>
        </p:nvSpPr>
        <p:spPr>
          <a:xfrm>
            <a:off x="3484095" y="6771390"/>
            <a:ext cx="729375" cy="768088"/>
          </a:xfrm>
          <a:custGeom>
            <a:avLst/>
            <a:gdLst>
              <a:gd name="connsiteX0" fmla="*/ 729130 w 729375"/>
              <a:gd name="connsiteY0" fmla="*/ 885 h 768088"/>
              <a:gd name="connsiteX1" fmla="*/ 398930 w 729375"/>
              <a:gd name="connsiteY1" fmla="*/ 169160 h 768088"/>
              <a:gd name="connsiteX2" fmla="*/ 446555 w 729375"/>
              <a:gd name="connsiteY2" fmla="*/ 194560 h 768088"/>
              <a:gd name="connsiteX3" fmla="*/ 281455 w 729375"/>
              <a:gd name="connsiteY3" fmla="*/ 324735 h 768088"/>
              <a:gd name="connsiteX4" fmla="*/ 71905 w 729375"/>
              <a:gd name="connsiteY4" fmla="*/ 442210 h 768088"/>
              <a:gd name="connsiteX5" fmla="*/ 100480 w 729375"/>
              <a:gd name="connsiteY5" fmla="*/ 419985 h 768088"/>
              <a:gd name="connsiteX6" fmla="*/ 14755 w 729375"/>
              <a:gd name="connsiteY6" fmla="*/ 562860 h 768088"/>
              <a:gd name="connsiteX7" fmla="*/ 5230 w 729375"/>
              <a:gd name="connsiteY7" fmla="*/ 759710 h 768088"/>
              <a:gd name="connsiteX8" fmla="*/ 2055 w 729375"/>
              <a:gd name="connsiteY8" fmla="*/ 708910 h 768088"/>
              <a:gd name="connsiteX9" fmla="*/ 36980 w 729375"/>
              <a:gd name="connsiteY9" fmla="*/ 502535 h 768088"/>
              <a:gd name="connsiteX10" fmla="*/ 332255 w 729375"/>
              <a:gd name="connsiteY10" fmla="*/ 277110 h 768088"/>
              <a:gd name="connsiteX11" fmla="*/ 256055 w 729375"/>
              <a:gd name="connsiteY11" fmla="*/ 318385 h 768088"/>
              <a:gd name="connsiteX12" fmla="*/ 478305 w 729375"/>
              <a:gd name="connsiteY12" fmla="*/ 124710 h 768088"/>
              <a:gd name="connsiteX13" fmla="*/ 452905 w 729375"/>
              <a:gd name="connsiteY13" fmla="*/ 102485 h 768088"/>
              <a:gd name="connsiteX14" fmla="*/ 729130 w 729375"/>
              <a:gd name="connsiteY14" fmla="*/ 885 h 76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9375" h="768088">
                <a:moveTo>
                  <a:pt x="729130" y="885"/>
                </a:moveTo>
                <a:cubicBezTo>
                  <a:pt x="720134" y="11997"/>
                  <a:pt x="446026" y="136881"/>
                  <a:pt x="398930" y="169160"/>
                </a:cubicBezTo>
                <a:cubicBezTo>
                  <a:pt x="351834" y="201439"/>
                  <a:pt x="466134" y="168631"/>
                  <a:pt x="446555" y="194560"/>
                </a:cubicBezTo>
                <a:cubicBezTo>
                  <a:pt x="426976" y="220489"/>
                  <a:pt x="343897" y="283460"/>
                  <a:pt x="281455" y="324735"/>
                </a:cubicBezTo>
                <a:cubicBezTo>
                  <a:pt x="219013" y="366010"/>
                  <a:pt x="102067" y="426335"/>
                  <a:pt x="71905" y="442210"/>
                </a:cubicBezTo>
                <a:cubicBezTo>
                  <a:pt x="41743" y="458085"/>
                  <a:pt x="110005" y="399877"/>
                  <a:pt x="100480" y="419985"/>
                </a:cubicBezTo>
                <a:cubicBezTo>
                  <a:pt x="90955" y="440093"/>
                  <a:pt x="30630" y="506239"/>
                  <a:pt x="14755" y="562860"/>
                </a:cubicBezTo>
                <a:cubicBezTo>
                  <a:pt x="-1120" y="619481"/>
                  <a:pt x="7347" y="735368"/>
                  <a:pt x="5230" y="759710"/>
                </a:cubicBezTo>
                <a:cubicBezTo>
                  <a:pt x="3113" y="784052"/>
                  <a:pt x="-3237" y="751772"/>
                  <a:pt x="2055" y="708910"/>
                </a:cubicBezTo>
                <a:cubicBezTo>
                  <a:pt x="7347" y="666048"/>
                  <a:pt x="-18053" y="574502"/>
                  <a:pt x="36980" y="502535"/>
                </a:cubicBezTo>
                <a:cubicBezTo>
                  <a:pt x="92013" y="430568"/>
                  <a:pt x="295742" y="307802"/>
                  <a:pt x="332255" y="277110"/>
                </a:cubicBezTo>
                <a:cubicBezTo>
                  <a:pt x="368767" y="246418"/>
                  <a:pt x="231713" y="343785"/>
                  <a:pt x="256055" y="318385"/>
                </a:cubicBezTo>
                <a:cubicBezTo>
                  <a:pt x="280397" y="292985"/>
                  <a:pt x="445497" y="160693"/>
                  <a:pt x="478305" y="124710"/>
                </a:cubicBezTo>
                <a:cubicBezTo>
                  <a:pt x="511113" y="88727"/>
                  <a:pt x="408984" y="118360"/>
                  <a:pt x="452905" y="102485"/>
                </a:cubicBezTo>
                <a:cubicBezTo>
                  <a:pt x="496826" y="86610"/>
                  <a:pt x="738126" y="-10227"/>
                  <a:pt x="729130" y="8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035293D-16E3-0DB5-68D0-0C665FCC64C6}"/>
              </a:ext>
            </a:extLst>
          </p:cNvPr>
          <p:cNvSpPr/>
          <p:nvPr/>
        </p:nvSpPr>
        <p:spPr>
          <a:xfrm>
            <a:off x="5022712" y="6972254"/>
            <a:ext cx="465517" cy="1010155"/>
          </a:xfrm>
          <a:custGeom>
            <a:avLst/>
            <a:gdLst>
              <a:gd name="connsiteX0" fmla="*/ 138 w 465517"/>
              <a:gd name="connsiteY0" fmla="*/ 46 h 1010155"/>
              <a:gd name="connsiteX1" fmla="*/ 209688 w 465517"/>
              <a:gd name="connsiteY1" fmla="*/ 323896 h 1010155"/>
              <a:gd name="connsiteX2" fmla="*/ 403363 w 465517"/>
              <a:gd name="connsiteY2" fmla="*/ 650921 h 1010155"/>
              <a:gd name="connsiteX3" fmla="*/ 400188 w 465517"/>
              <a:gd name="connsiteY3" fmla="*/ 606471 h 1010155"/>
              <a:gd name="connsiteX4" fmla="*/ 463688 w 465517"/>
              <a:gd name="connsiteY4" fmla="*/ 796971 h 1010155"/>
              <a:gd name="connsiteX5" fmla="*/ 441463 w 465517"/>
              <a:gd name="connsiteY5" fmla="*/ 1009696 h 1010155"/>
              <a:gd name="connsiteX6" fmla="*/ 463688 w 465517"/>
              <a:gd name="connsiteY6" fmla="*/ 847771 h 1010155"/>
              <a:gd name="connsiteX7" fmla="*/ 435113 w 465517"/>
              <a:gd name="connsiteY7" fmla="*/ 650921 h 1010155"/>
              <a:gd name="connsiteX8" fmla="*/ 206513 w 465517"/>
              <a:gd name="connsiteY8" fmla="*/ 301671 h 1010155"/>
              <a:gd name="connsiteX9" fmla="*/ 241438 w 465517"/>
              <a:gd name="connsiteY9" fmla="*/ 346121 h 1010155"/>
              <a:gd name="connsiteX10" fmla="*/ 138 w 465517"/>
              <a:gd name="connsiteY10" fmla="*/ 46 h 101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5517" h="1010155">
                <a:moveTo>
                  <a:pt x="138" y="46"/>
                </a:moveTo>
                <a:cubicBezTo>
                  <a:pt x="-5154" y="-3658"/>
                  <a:pt x="142484" y="215417"/>
                  <a:pt x="209688" y="323896"/>
                </a:cubicBezTo>
                <a:cubicBezTo>
                  <a:pt x="276892" y="432375"/>
                  <a:pt x="371613" y="603825"/>
                  <a:pt x="403363" y="650921"/>
                </a:cubicBezTo>
                <a:cubicBezTo>
                  <a:pt x="435113" y="698017"/>
                  <a:pt x="390134" y="582129"/>
                  <a:pt x="400188" y="606471"/>
                </a:cubicBezTo>
                <a:cubicBezTo>
                  <a:pt x="410242" y="630813"/>
                  <a:pt x="456809" y="729767"/>
                  <a:pt x="463688" y="796971"/>
                </a:cubicBezTo>
                <a:cubicBezTo>
                  <a:pt x="470567" y="864175"/>
                  <a:pt x="441463" y="1001229"/>
                  <a:pt x="441463" y="1009696"/>
                </a:cubicBezTo>
                <a:cubicBezTo>
                  <a:pt x="441463" y="1018163"/>
                  <a:pt x="464746" y="907567"/>
                  <a:pt x="463688" y="847771"/>
                </a:cubicBezTo>
                <a:cubicBezTo>
                  <a:pt x="462630" y="787975"/>
                  <a:pt x="477975" y="741938"/>
                  <a:pt x="435113" y="650921"/>
                </a:cubicBezTo>
                <a:cubicBezTo>
                  <a:pt x="392251" y="559904"/>
                  <a:pt x="238792" y="352471"/>
                  <a:pt x="206513" y="301671"/>
                </a:cubicBezTo>
                <a:cubicBezTo>
                  <a:pt x="174234" y="250871"/>
                  <a:pt x="273717" y="393217"/>
                  <a:pt x="241438" y="346121"/>
                </a:cubicBezTo>
                <a:cubicBezTo>
                  <a:pt x="209159" y="299025"/>
                  <a:pt x="5430" y="3750"/>
                  <a:pt x="138" y="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2022B54F-EA92-774F-6CE8-7BCB2E7EE33F}"/>
              </a:ext>
            </a:extLst>
          </p:cNvPr>
          <p:cNvSpPr/>
          <p:nvPr/>
        </p:nvSpPr>
        <p:spPr>
          <a:xfrm>
            <a:off x="3624139" y="7502475"/>
            <a:ext cx="833487" cy="188740"/>
          </a:xfrm>
          <a:custGeom>
            <a:avLst/>
            <a:gdLst>
              <a:gd name="connsiteX0" fmla="*/ 20761 w 833487"/>
              <a:gd name="connsiteY0" fmla="*/ 50 h 188740"/>
              <a:gd name="connsiteX1" fmla="*/ 392236 w 833487"/>
              <a:gd name="connsiteY1" fmla="*/ 25450 h 188740"/>
              <a:gd name="connsiteX2" fmla="*/ 316036 w 833487"/>
              <a:gd name="connsiteY2" fmla="*/ 66725 h 188740"/>
              <a:gd name="connsiteX3" fmla="*/ 443036 w 833487"/>
              <a:gd name="connsiteY3" fmla="*/ 54025 h 188740"/>
              <a:gd name="connsiteX4" fmla="*/ 573211 w 833487"/>
              <a:gd name="connsiteY4" fmla="*/ 108000 h 188740"/>
              <a:gd name="connsiteX5" fmla="*/ 824036 w 833487"/>
              <a:gd name="connsiteY5" fmla="*/ 187375 h 188740"/>
              <a:gd name="connsiteX6" fmla="*/ 754186 w 833487"/>
              <a:gd name="connsiteY6" fmla="*/ 149275 h 188740"/>
              <a:gd name="connsiteX7" fmla="*/ 506536 w 833487"/>
              <a:gd name="connsiteY7" fmla="*/ 38150 h 188740"/>
              <a:gd name="connsiteX8" fmla="*/ 465261 w 833487"/>
              <a:gd name="connsiteY8" fmla="*/ 76250 h 188740"/>
              <a:gd name="connsiteX9" fmla="*/ 363661 w 833487"/>
              <a:gd name="connsiteY9" fmla="*/ 15925 h 188740"/>
              <a:gd name="connsiteX10" fmla="*/ 312861 w 833487"/>
              <a:gd name="connsiteY10" fmla="*/ 22275 h 188740"/>
              <a:gd name="connsiteX11" fmla="*/ 357311 w 833487"/>
              <a:gd name="connsiteY11" fmla="*/ 44500 h 188740"/>
              <a:gd name="connsiteX12" fmla="*/ 258886 w 833487"/>
              <a:gd name="connsiteY12" fmla="*/ 38150 h 188740"/>
              <a:gd name="connsiteX13" fmla="*/ 233486 w 833487"/>
              <a:gd name="connsiteY13" fmla="*/ 31800 h 188740"/>
              <a:gd name="connsiteX14" fmla="*/ 262061 w 833487"/>
              <a:gd name="connsiteY14" fmla="*/ 31800 h 188740"/>
              <a:gd name="connsiteX15" fmla="*/ 68386 w 833487"/>
              <a:gd name="connsiteY15" fmla="*/ 19100 h 188740"/>
              <a:gd name="connsiteX16" fmla="*/ 20761 w 833487"/>
              <a:gd name="connsiteY16" fmla="*/ 50 h 1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3487" h="188740">
                <a:moveTo>
                  <a:pt x="20761" y="50"/>
                </a:moveTo>
                <a:cubicBezTo>
                  <a:pt x="74736" y="1108"/>
                  <a:pt x="343024" y="14338"/>
                  <a:pt x="392236" y="25450"/>
                </a:cubicBezTo>
                <a:cubicBezTo>
                  <a:pt x="441448" y="36562"/>
                  <a:pt x="307569" y="61962"/>
                  <a:pt x="316036" y="66725"/>
                </a:cubicBezTo>
                <a:cubicBezTo>
                  <a:pt x="324503" y="71488"/>
                  <a:pt x="400174" y="47146"/>
                  <a:pt x="443036" y="54025"/>
                </a:cubicBezTo>
                <a:cubicBezTo>
                  <a:pt x="485899" y="60904"/>
                  <a:pt x="509711" y="85775"/>
                  <a:pt x="573211" y="108000"/>
                </a:cubicBezTo>
                <a:cubicBezTo>
                  <a:pt x="636711" y="130225"/>
                  <a:pt x="793874" y="180496"/>
                  <a:pt x="824036" y="187375"/>
                </a:cubicBezTo>
                <a:cubicBezTo>
                  <a:pt x="854198" y="194254"/>
                  <a:pt x="807103" y="174146"/>
                  <a:pt x="754186" y="149275"/>
                </a:cubicBezTo>
                <a:cubicBezTo>
                  <a:pt x="701269" y="124404"/>
                  <a:pt x="554690" y="50321"/>
                  <a:pt x="506536" y="38150"/>
                </a:cubicBezTo>
                <a:cubicBezTo>
                  <a:pt x="458382" y="25979"/>
                  <a:pt x="489074" y="79954"/>
                  <a:pt x="465261" y="76250"/>
                </a:cubicBezTo>
                <a:cubicBezTo>
                  <a:pt x="441449" y="72546"/>
                  <a:pt x="389061" y="24921"/>
                  <a:pt x="363661" y="15925"/>
                </a:cubicBezTo>
                <a:cubicBezTo>
                  <a:pt x="338261" y="6929"/>
                  <a:pt x="313919" y="17513"/>
                  <a:pt x="312861" y="22275"/>
                </a:cubicBezTo>
                <a:cubicBezTo>
                  <a:pt x="311803" y="27037"/>
                  <a:pt x="366307" y="41854"/>
                  <a:pt x="357311" y="44500"/>
                </a:cubicBezTo>
                <a:cubicBezTo>
                  <a:pt x="348315" y="47146"/>
                  <a:pt x="279523" y="40267"/>
                  <a:pt x="258886" y="38150"/>
                </a:cubicBezTo>
                <a:cubicBezTo>
                  <a:pt x="238249" y="36033"/>
                  <a:pt x="232957" y="32858"/>
                  <a:pt x="233486" y="31800"/>
                </a:cubicBezTo>
                <a:cubicBezTo>
                  <a:pt x="234015" y="30742"/>
                  <a:pt x="289578" y="33917"/>
                  <a:pt x="262061" y="31800"/>
                </a:cubicBezTo>
                <a:cubicBezTo>
                  <a:pt x="234544" y="29683"/>
                  <a:pt x="105957" y="23333"/>
                  <a:pt x="68386" y="19100"/>
                </a:cubicBezTo>
                <a:cubicBezTo>
                  <a:pt x="30815" y="14867"/>
                  <a:pt x="-33214" y="-1008"/>
                  <a:pt x="2076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04C16C26-CDD1-4560-89EC-415C94BB175B}"/>
              </a:ext>
            </a:extLst>
          </p:cNvPr>
          <p:cNvSpPr/>
          <p:nvPr/>
        </p:nvSpPr>
        <p:spPr>
          <a:xfrm>
            <a:off x="4308366" y="7688802"/>
            <a:ext cx="1041906" cy="334747"/>
          </a:xfrm>
          <a:custGeom>
            <a:avLst/>
            <a:gdLst>
              <a:gd name="connsiteX0" fmla="*/ 109 w 1041906"/>
              <a:gd name="connsiteY0" fmla="*/ 4223 h 334747"/>
              <a:gd name="connsiteX1" fmla="*/ 346184 w 1041906"/>
              <a:gd name="connsiteY1" fmla="*/ 20098 h 334747"/>
              <a:gd name="connsiteX2" fmla="*/ 387459 w 1041906"/>
              <a:gd name="connsiteY2" fmla="*/ 26448 h 334747"/>
              <a:gd name="connsiteX3" fmla="*/ 336659 w 1041906"/>
              <a:gd name="connsiteY3" fmla="*/ 1048 h 334747"/>
              <a:gd name="connsiteX4" fmla="*/ 612884 w 1041906"/>
              <a:gd name="connsiteY4" fmla="*/ 67723 h 334747"/>
              <a:gd name="connsiteX5" fmla="*/ 543034 w 1041906"/>
              <a:gd name="connsiteY5" fmla="*/ 83598 h 334747"/>
              <a:gd name="connsiteX6" fmla="*/ 803384 w 1041906"/>
              <a:gd name="connsiteY6" fmla="*/ 162973 h 334747"/>
              <a:gd name="connsiteX7" fmla="*/ 1006584 w 1041906"/>
              <a:gd name="connsiteY7" fmla="*/ 201073 h 334747"/>
              <a:gd name="connsiteX8" fmla="*/ 1035159 w 1041906"/>
              <a:gd name="connsiteY8" fmla="*/ 226473 h 334747"/>
              <a:gd name="connsiteX9" fmla="*/ 962134 w 1041906"/>
              <a:gd name="connsiteY9" fmla="*/ 334423 h 334747"/>
              <a:gd name="connsiteX10" fmla="*/ 1028809 w 1041906"/>
              <a:gd name="connsiteY10" fmla="*/ 258223 h 334747"/>
              <a:gd name="connsiteX11" fmla="*/ 987534 w 1041906"/>
              <a:gd name="connsiteY11" fmla="*/ 210598 h 334747"/>
              <a:gd name="connsiteX12" fmla="*/ 514459 w 1041906"/>
              <a:gd name="connsiteY12" fmla="*/ 58198 h 334747"/>
              <a:gd name="connsiteX13" fmla="*/ 517634 w 1041906"/>
              <a:gd name="connsiteY13" fmla="*/ 64548 h 334747"/>
              <a:gd name="connsiteX14" fmla="*/ 289034 w 1041906"/>
              <a:gd name="connsiteY14" fmla="*/ 10573 h 334747"/>
              <a:gd name="connsiteX15" fmla="*/ 308084 w 1041906"/>
              <a:gd name="connsiteY15" fmla="*/ 26448 h 334747"/>
              <a:gd name="connsiteX16" fmla="*/ 109 w 1041906"/>
              <a:gd name="connsiteY16" fmla="*/ 4223 h 33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1906" h="334747">
                <a:moveTo>
                  <a:pt x="109" y="4223"/>
                </a:moveTo>
                <a:cubicBezTo>
                  <a:pt x="6459" y="3165"/>
                  <a:pt x="281626" y="16394"/>
                  <a:pt x="346184" y="20098"/>
                </a:cubicBezTo>
                <a:cubicBezTo>
                  <a:pt x="410742" y="23802"/>
                  <a:pt x="389046" y="29623"/>
                  <a:pt x="387459" y="26448"/>
                </a:cubicBezTo>
                <a:cubicBezTo>
                  <a:pt x="385872" y="23273"/>
                  <a:pt x="299088" y="-5831"/>
                  <a:pt x="336659" y="1048"/>
                </a:cubicBezTo>
                <a:cubicBezTo>
                  <a:pt x="374230" y="7927"/>
                  <a:pt x="578488" y="53965"/>
                  <a:pt x="612884" y="67723"/>
                </a:cubicBezTo>
                <a:cubicBezTo>
                  <a:pt x="647280" y="81481"/>
                  <a:pt x="511284" y="67723"/>
                  <a:pt x="543034" y="83598"/>
                </a:cubicBezTo>
                <a:cubicBezTo>
                  <a:pt x="574784" y="99473"/>
                  <a:pt x="726126" y="143394"/>
                  <a:pt x="803384" y="162973"/>
                </a:cubicBezTo>
                <a:cubicBezTo>
                  <a:pt x="880642" y="182552"/>
                  <a:pt x="967955" y="190490"/>
                  <a:pt x="1006584" y="201073"/>
                </a:cubicBezTo>
                <a:cubicBezTo>
                  <a:pt x="1045213" y="211656"/>
                  <a:pt x="1042567" y="204248"/>
                  <a:pt x="1035159" y="226473"/>
                </a:cubicBezTo>
                <a:cubicBezTo>
                  <a:pt x="1027751" y="248698"/>
                  <a:pt x="963192" y="329132"/>
                  <a:pt x="962134" y="334423"/>
                </a:cubicBezTo>
                <a:cubicBezTo>
                  <a:pt x="961076" y="339714"/>
                  <a:pt x="1024576" y="278860"/>
                  <a:pt x="1028809" y="258223"/>
                </a:cubicBezTo>
                <a:cubicBezTo>
                  <a:pt x="1033042" y="237586"/>
                  <a:pt x="1073259" y="243936"/>
                  <a:pt x="987534" y="210598"/>
                </a:cubicBezTo>
                <a:cubicBezTo>
                  <a:pt x="901809" y="177261"/>
                  <a:pt x="592776" y="82540"/>
                  <a:pt x="514459" y="58198"/>
                </a:cubicBezTo>
                <a:cubicBezTo>
                  <a:pt x="436142" y="33856"/>
                  <a:pt x="555205" y="72485"/>
                  <a:pt x="517634" y="64548"/>
                </a:cubicBezTo>
                <a:cubicBezTo>
                  <a:pt x="480063" y="56611"/>
                  <a:pt x="323959" y="16923"/>
                  <a:pt x="289034" y="10573"/>
                </a:cubicBezTo>
                <a:cubicBezTo>
                  <a:pt x="254109" y="4223"/>
                  <a:pt x="350946" y="27506"/>
                  <a:pt x="308084" y="26448"/>
                </a:cubicBezTo>
                <a:cubicBezTo>
                  <a:pt x="265222" y="25390"/>
                  <a:pt x="-6241" y="5281"/>
                  <a:pt x="109" y="4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1D6089E-2585-B83E-1A68-0A89B7519291}"/>
              </a:ext>
            </a:extLst>
          </p:cNvPr>
          <p:cNvSpPr/>
          <p:nvPr/>
        </p:nvSpPr>
        <p:spPr>
          <a:xfrm>
            <a:off x="3721098" y="7559626"/>
            <a:ext cx="839104" cy="257294"/>
          </a:xfrm>
          <a:custGeom>
            <a:avLst/>
            <a:gdLst>
              <a:gd name="connsiteX0" fmla="*/ 2 w 839104"/>
              <a:gd name="connsiteY0" fmla="*/ 49 h 257294"/>
              <a:gd name="connsiteX1" fmla="*/ 377827 w 839104"/>
              <a:gd name="connsiteY1" fmla="*/ 107999 h 257294"/>
              <a:gd name="connsiteX2" fmla="*/ 361952 w 839104"/>
              <a:gd name="connsiteY2" fmla="*/ 120699 h 257294"/>
              <a:gd name="connsiteX3" fmla="*/ 517527 w 839104"/>
              <a:gd name="connsiteY3" fmla="*/ 187374 h 257294"/>
              <a:gd name="connsiteX4" fmla="*/ 835027 w 839104"/>
              <a:gd name="connsiteY4" fmla="*/ 257224 h 257294"/>
              <a:gd name="connsiteX5" fmla="*/ 682627 w 839104"/>
              <a:gd name="connsiteY5" fmla="*/ 200074 h 257294"/>
              <a:gd name="connsiteX6" fmla="*/ 466727 w 839104"/>
              <a:gd name="connsiteY6" fmla="*/ 177849 h 257294"/>
              <a:gd name="connsiteX7" fmla="*/ 384177 w 839104"/>
              <a:gd name="connsiteY7" fmla="*/ 95299 h 257294"/>
              <a:gd name="connsiteX8" fmla="*/ 2 w 839104"/>
              <a:gd name="connsiteY8" fmla="*/ 49 h 2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9104" h="257294">
                <a:moveTo>
                  <a:pt x="2" y="49"/>
                </a:moveTo>
                <a:cubicBezTo>
                  <a:pt x="-1056" y="2166"/>
                  <a:pt x="377827" y="107999"/>
                  <a:pt x="377827" y="107999"/>
                </a:cubicBezTo>
                <a:cubicBezTo>
                  <a:pt x="438152" y="128107"/>
                  <a:pt x="338669" y="107470"/>
                  <a:pt x="361952" y="120699"/>
                </a:cubicBezTo>
                <a:cubicBezTo>
                  <a:pt x="385235" y="133928"/>
                  <a:pt x="438681" y="164620"/>
                  <a:pt x="517527" y="187374"/>
                </a:cubicBezTo>
                <a:cubicBezTo>
                  <a:pt x="596373" y="210128"/>
                  <a:pt x="807510" y="255107"/>
                  <a:pt x="835027" y="257224"/>
                </a:cubicBezTo>
                <a:cubicBezTo>
                  <a:pt x="862544" y="259341"/>
                  <a:pt x="744010" y="213303"/>
                  <a:pt x="682627" y="200074"/>
                </a:cubicBezTo>
                <a:cubicBezTo>
                  <a:pt x="621244" y="186845"/>
                  <a:pt x="516469" y="195312"/>
                  <a:pt x="466727" y="177849"/>
                </a:cubicBezTo>
                <a:cubicBezTo>
                  <a:pt x="416985" y="160387"/>
                  <a:pt x="458789" y="125991"/>
                  <a:pt x="384177" y="95299"/>
                </a:cubicBezTo>
                <a:cubicBezTo>
                  <a:pt x="309565" y="64607"/>
                  <a:pt x="1060" y="-2068"/>
                  <a:pt x="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8C328818-FF14-2783-3611-29BB23DE6160}"/>
              </a:ext>
            </a:extLst>
          </p:cNvPr>
          <p:cNvSpPr/>
          <p:nvPr/>
        </p:nvSpPr>
        <p:spPr>
          <a:xfrm>
            <a:off x="4409215" y="7772380"/>
            <a:ext cx="884684" cy="252851"/>
          </a:xfrm>
          <a:custGeom>
            <a:avLst/>
            <a:gdLst>
              <a:gd name="connsiteX0" fmla="*/ 860 w 884684"/>
              <a:gd name="connsiteY0" fmla="*/ 20 h 252851"/>
              <a:gd name="connsiteX1" fmla="*/ 258035 w 884684"/>
              <a:gd name="connsiteY1" fmla="*/ 63520 h 252851"/>
              <a:gd name="connsiteX2" fmla="*/ 486635 w 884684"/>
              <a:gd name="connsiteY2" fmla="*/ 76220 h 252851"/>
              <a:gd name="connsiteX3" fmla="*/ 381860 w 884684"/>
              <a:gd name="connsiteY3" fmla="*/ 73045 h 252851"/>
              <a:gd name="connsiteX4" fmla="*/ 693010 w 884684"/>
              <a:gd name="connsiteY4" fmla="*/ 120670 h 252851"/>
              <a:gd name="connsiteX5" fmla="*/ 807310 w 884684"/>
              <a:gd name="connsiteY5" fmla="*/ 127020 h 252851"/>
              <a:gd name="connsiteX6" fmla="*/ 839060 w 884684"/>
              <a:gd name="connsiteY6" fmla="*/ 133370 h 252851"/>
              <a:gd name="connsiteX7" fmla="*/ 883510 w 884684"/>
              <a:gd name="connsiteY7" fmla="*/ 250845 h 252851"/>
              <a:gd name="connsiteX8" fmla="*/ 864460 w 884684"/>
              <a:gd name="connsiteY8" fmla="*/ 200045 h 252851"/>
              <a:gd name="connsiteX9" fmla="*/ 788260 w 884684"/>
              <a:gd name="connsiteY9" fmla="*/ 104795 h 252851"/>
              <a:gd name="connsiteX10" fmla="*/ 740635 w 884684"/>
              <a:gd name="connsiteY10" fmla="*/ 104795 h 252851"/>
              <a:gd name="connsiteX11" fmla="*/ 505685 w 884684"/>
              <a:gd name="connsiteY11" fmla="*/ 104795 h 252851"/>
              <a:gd name="connsiteX12" fmla="*/ 305660 w 884684"/>
              <a:gd name="connsiteY12" fmla="*/ 50820 h 252851"/>
              <a:gd name="connsiteX13" fmla="*/ 327885 w 884684"/>
              <a:gd name="connsiteY13" fmla="*/ 76220 h 252851"/>
              <a:gd name="connsiteX14" fmla="*/ 178660 w 884684"/>
              <a:gd name="connsiteY14" fmla="*/ 57170 h 252851"/>
              <a:gd name="connsiteX15" fmla="*/ 860 w 884684"/>
              <a:gd name="connsiteY15" fmla="*/ 20 h 25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4684" h="252851">
                <a:moveTo>
                  <a:pt x="860" y="20"/>
                </a:moveTo>
                <a:cubicBezTo>
                  <a:pt x="14089" y="1078"/>
                  <a:pt x="177072" y="50820"/>
                  <a:pt x="258035" y="63520"/>
                </a:cubicBezTo>
                <a:cubicBezTo>
                  <a:pt x="338998" y="76220"/>
                  <a:pt x="465998" y="74633"/>
                  <a:pt x="486635" y="76220"/>
                </a:cubicBezTo>
                <a:cubicBezTo>
                  <a:pt x="507272" y="77807"/>
                  <a:pt x="347464" y="65637"/>
                  <a:pt x="381860" y="73045"/>
                </a:cubicBezTo>
                <a:cubicBezTo>
                  <a:pt x="416256" y="80453"/>
                  <a:pt x="622102" y="111674"/>
                  <a:pt x="693010" y="120670"/>
                </a:cubicBezTo>
                <a:cubicBezTo>
                  <a:pt x="763918" y="129666"/>
                  <a:pt x="782968" y="124903"/>
                  <a:pt x="807310" y="127020"/>
                </a:cubicBezTo>
                <a:cubicBezTo>
                  <a:pt x="831652" y="129137"/>
                  <a:pt x="826360" y="112733"/>
                  <a:pt x="839060" y="133370"/>
                </a:cubicBezTo>
                <a:cubicBezTo>
                  <a:pt x="851760" y="154007"/>
                  <a:pt x="879277" y="239733"/>
                  <a:pt x="883510" y="250845"/>
                </a:cubicBezTo>
                <a:cubicBezTo>
                  <a:pt x="887743" y="261958"/>
                  <a:pt x="880335" y="224387"/>
                  <a:pt x="864460" y="200045"/>
                </a:cubicBezTo>
                <a:cubicBezTo>
                  <a:pt x="848585" y="175703"/>
                  <a:pt x="808898" y="120670"/>
                  <a:pt x="788260" y="104795"/>
                </a:cubicBezTo>
                <a:cubicBezTo>
                  <a:pt x="767623" y="88920"/>
                  <a:pt x="740635" y="104795"/>
                  <a:pt x="740635" y="104795"/>
                </a:cubicBezTo>
                <a:cubicBezTo>
                  <a:pt x="693539" y="104795"/>
                  <a:pt x="578181" y="113791"/>
                  <a:pt x="505685" y="104795"/>
                </a:cubicBezTo>
                <a:cubicBezTo>
                  <a:pt x="433189" y="95799"/>
                  <a:pt x="335293" y="55582"/>
                  <a:pt x="305660" y="50820"/>
                </a:cubicBezTo>
                <a:cubicBezTo>
                  <a:pt x="276027" y="46058"/>
                  <a:pt x="349052" y="75162"/>
                  <a:pt x="327885" y="76220"/>
                </a:cubicBezTo>
                <a:cubicBezTo>
                  <a:pt x="306718" y="77278"/>
                  <a:pt x="226814" y="74632"/>
                  <a:pt x="178660" y="57170"/>
                </a:cubicBezTo>
                <a:cubicBezTo>
                  <a:pt x="130506" y="39708"/>
                  <a:pt x="-12369" y="-1038"/>
                  <a:pt x="86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F20D6C3-B266-10E9-72DD-AE329F88BC01}"/>
              </a:ext>
            </a:extLst>
          </p:cNvPr>
          <p:cNvSpPr/>
          <p:nvPr/>
        </p:nvSpPr>
        <p:spPr>
          <a:xfrm>
            <a:off x="3632199" y="7524745"/>
            <a:ext cx="621795" cy="579244"/>
          </a:xfrm>
          <a:custGeom>
            <a:avLst/>
            <a:gdLst>
              <a:gd name="connsiteX0" fmla="*/ 1 w 621795"/>
              <a:gd name="connsiteY0" fmla="*/ 5 h 579244"/>
              <a:gd name="connsiteX1" fmla="*/ 133351 w 621795"/>
              <a:gd name="connsiteY1" fmla="*/ 88905 h 579244"/>
              <a:gd name="connsiteX2" fmla="*/ 206376 w 621795"/>
              <a:gd name="connsiteY2" fmla="*/ 327030 h 579244"/>
              <a:gd name="connsiteX3" fmla="*/ 231776 w 621795"/>
              <a:gd name="connsiteY3" fmla="*/ 282580 h 579244"/>
              <a:gd name="connsiteX4" fmla="*/ 336551 w 621795"/>
              <a:gd name="connsiteY4" fmla="*/ 396880 h 579244"/>
              <a:gd name="connsiteX5" fmla="*/ 612776 w 621795"/>
              <a:gd name="connsiteY5" fmla="*/ 571505 h 579244"/>
              <a:gd name="connsiteX6" fmla="*/ 527051 w 621795"/>
              <a:gd name="connsiteY6" fmla="*/ 523880 h 579244"/>
              <a:gd name="connsiteX7" fmla="*/ 254001 w 621795"/>
              <a:gd name="connsiteY7" fmla="*/ 304805 h 579244"/>
              <a:gd name="connsiteX8" fmla="*/ 168276 w 621795"/>
              <a:gd name="connsiteY8" fmla="*/ 222255 h 579244"/>
              <a:gd name="connsiteX9" fmla="*/ 200026 w 621795"/>
              <a:gd name="connsiteY9" fmla="*/ 241305 h 579244"/>
              <a:gd name="connsiteX10" fmla="*/ 92076 w 621795"/>
              <a:gd name="connsiteY10" fmla="*/ 69855 h 579244"/>
              <a:gd name="connsiteX11" fmla="*/ 130176 w 621795"/>
              <a:gd name="connsiteY11" fmla="*/ 92080 h 579244"/>
              <a:gd name="connsiteX12" fmla="*/ 1 w 621795"/>
              <a:gd name="connsiteY12" fmla="*/ 5 h 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795" h="579244">
                <a:moveTo>
                  <a:pt x="1" y="5"/>
                </a:moveTo>
                <a:cubicBezTo>
                  <a:pt x="530" y="-524"/>
                  <a:pt x="98955" y="34401"/>
                  <a:pt x="133351" y="88905"/>
                </a:cubicBezTo>
                <a:cubicBezTo>
                  <a:pt x="167747" y="143409"/>
                  <a:pt x="189972" y="294751"/>
                  <a:pt x="206376" y="327030"/>
                </a:cubicBezTo>
                <a:cubicBezTo>
                  <a:pt x="222780" y="359309"/>
                  <a:pt x="210080" y="270938"/>
                  <a:pt x="231776" y="282580"/>
                </a:cubicBezTo>
                <a:cubicBezTo>
                  <a:pt x="253472" y="294222"/>
                  <a:pt x="273051" y="348726"/>
                  <a:pt x="336551" y="396880"/>
                </a:cubicBezTo>
                <a:cubicBezTo>
                  <a:pt x="400051" y="445034"/>
                  <a:pt x="581026" y="550338"/>
                  <a:pt x="612776" y="571505"/>
                </a:cubicBezTo>
                <a:cubicBezTo>
                  <a:pt x="644526" y="592672"/>
                  <a:pt x="586847" y="568330"/>
                  <a:pt x="527051" y="523880"/>
                </a:cubicBezTo>
                <a:cubicBezTo>
                  <a:pt x="467255" y="479430"/>
                  <a:pt x="313797" y="355076"/>
                  <a:pt x="254001" y="304805"/>
                </a:cubicBezTo>
                <a:cubicBezTo>
                  <a:pt x="194205" y="254534"/>
                  <a:pt x="177272" y="232838"/>
                  <a:pt x="168276" y="222255"/>
                </a:cubicBezTo>
                <a:cubicBezTo>
                  <a:pt x="159280" y="211672"/>
                  <a:pt x="212726" y="266705"/>
                  <a:pt x="200026" y="241305"/>
                </a:cubicBezTo>
                <a:cubicBezTo>
                  <a:pt x="187326" y="215905"/>
                  <a:pt x="103718" y="94726"/>
                  <a:pt x="92076" y="69855"/>
                </a:cubicBezTo>
                <a:cubicBezTo>
                  <a:pt x="80434" y="44984"/>
                  <a:pt x="142876" y="104251"/>
                  <a:pt x="130176" y="92080"/>
                </a:cubicBezTo>
                <a:cubicBezTo>
                  <a:pt x="117476" y="79909"/>
                  <a:pt x="-528" y="534"/>
                  <a:pt x="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4882ED29-31E4-6E86-6A19-647E78778A2D}"/>
              </a:ext>
            </a:extLst>
          </p:cNvPr>
          <p:cNvSpPr/>
          <p:nvPr/>
        </p:nvSpPr>
        <p:spPr>
          <a:xfrm>
            <a:off x="3711573" y="7696075"/>
            <a:ext cx="434941" cy="534311"/>
          </a:xfrm>
          <a:custGeom>
            <a:avLst/>
            <a:gdLst>
              <a:gd name="connsiteX0" fmla="*/ 2 w 434941"/>
              <a:gd name="connsiteY0" fmla="*/ 125 h 534311"/>
              <a:gd name="connsiteX1" fmla="*/ 146052 w 434941"/>
              <a:gd name="connsiteY1" fmla="*/ 263650 h 534311"/>
              <a:gd name="connsiteX2" fmla="*/ 307977 w 434941"/>
              <a:gd name="connsiteY2" fmla="*/ 416050 h 534311"/>
              <a:gd name="connsiteX3" fmla="*/ 263527 w 434941"/>
              <a:gd name="connsiteY3" fmla="*/ 409700 h 534311"/>
              <a:gd name="connsiteX4" fmla="*/ 431802 w 434941"/>
              <a:gd name="connsiteY4" fmla="*/ 533525 h 534311"/>
              <a:gd name="connsiteX5" fmla="*/ 355602 w 434941"/>
              <a:gd name="connsiteY5" fmla="*/ 450975 h 534311"/>
              <a:gd name="connsiteX6" fmla="*/ 142877 w 434941"/>
              <a:gd name="connsiteY6" fmla="*/ 231900 h 534311"/>
              <a:gd name="connsiteX7" fmla="*/ 2 w 434941"/>
              <a:gd name="connsiteY7" fmla="*/ 125 h 53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941" h="534311">
                <a:moveTo>
                  <a:pt x="2" y="125"/>
                </a:moveTo>
                <a:cubicBezTo>
                  <a:pt x="531" y="5417"/>
                  <a:pt x="94723" y="194329"/>
                  <a:pt x="146052" y="263650"/>
                </a:cubicBezTo>
                <a:cubicBezTo>
                  <a:pt x="197381" y="332971"/>
                  <a:pt x="288398" y="391708"/>
                  <a:pt x="307977" y="416050"/>
                </a:cubicBezTo>
                <a:cubicBezTo>
                  <a:pt x="327556" y="440392"/>
                  <a:pt x="242890" y="390121"/>
                  <a:pt x="263527" y="409700"/>
                </a:cubicBezTo>
                <a:cubicBezTo>
                  <a:pt x="284164" y="429279"/>
                  <a:pt x="416456" y="526646"/>
                  <a:pt x="431802" y="533525"/>
                </a:cubicBezTo>
                <a:cubicBezTo>
                  <a:pt x="447148" y="540404"/>
                  <a:pt x="403756" y="501246"/>
                  <a:pt x="355602" y="450975"/>
                </a:cubicBezTo>
                <a:cubicBezTo>
                  <a:pt x="307448" y="400704"/>
                  <a:pt x="198969" y="304925"/>
                  <a:pt x="142877" y="231900"/>
                </a:cubicBezTo>
                <a:cubicBezTo>
                  <a:pt x="86785" y="158875"/>
                  <a:pt x="-527" y="-5167"/>
                  <a:pt x="2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EC84EB7-09F1-B703-6493-D4558DCE2A33}"/>
              </a:ext>
            </a:extLst>
          </p:cNvPr>
          <p:cNvSpPr/>
          <p:nvPr/>
        </p:nvSpPr>
        <p:spPr>
          <a:xfrm>
            <a:off x="4314509" y="7988044"/>
            <a:ext cx="1014992" cy="297096"/>
          </a:xfrm>
          <a:custGeom>
            <a:avLst/>
            <a:gdLst>
              <a:gd name="connsiteX0" fmla="*/ 1013141 w 1014992"/>
              <a:gd name="connsiteY0" fmla="*/ 256 h 297096"/>
              <a:gd name="connsiteX1" fmla="*/ 686116 w 1014992"/>
              <a:gd name="connsiteY1" fmla="*/ 120906 h 297096"/>
              <a:gd name="connsiteX2" fmla="*/ 543241 w 1014992"/>
              <a:gd name="connsiteY2" fmla="*/ 190756 h 297096"/>
              <a:gd name="connsiteX3" fmla="*/ 267016 w 1014992"/>
              <a:gd name="connsiteY3" fmla="*/ 289181 h 297096"/>
              <a:gd name="connsiteX4" fmla="*/ 316 w 1014992"/>
              <a:gd name="connsiteY4" fmla="*/ 289181 h 297096"/>
              <a:gd name="connsiteX5" fmla="*/ 320991 w 1014992"/>
              <a:gd name="connsiteY5" fmla="*/ 273306 h 297096"/>
              <a:gd name="connsiteX6" fmla="*/ 543241 w 1014992"/>
              <a:gd name="connsiteY6" fmla="*/ 212981 h 297096"/>
              <a:gd name="connsiteX7" fmla="*/ 492441 w 1014992"/>
              <a:gd name="connsiteY7" fmla="*/ 206631 h 297096"/>
              <a:gd name="connsiteX8" fmla="*/ 711516 w 1014992"/>
              <a:gd name="connsiteY8" fmla="*/ 73281 h 297096"/>
              <a:gd name="connsiteX9" fmla="*/ 524191 w 1014992"/>
              <a:gd name="connsiteY9" fmla="*/ 155831 h 297096"/>
              <a:gd name="connsiteX10" fmla="*/ 1013141 w 1014992"/>
              <a:gd name="connsiteY10" fmla="*/ 256 h 2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4992" h="297096">
                <a:moveTo>
                  <a:pt x="1013141" y="256"/>
                </a:moveTo>
                <a:cubicBezTo>
                  <a:pt x="1040129" y="-5565"/>
                  <a:pt x="764433" y="89156"/>
                  <a:pt x="686116" y="120906"/>
                </a:cubicBezTo>
                <a:cubicBezTo>
                  <a:pt x="607799" y="152656"/>
                  <a:pt x="613091" y="162710"/>
                  <a:pt x="543241" y="190756"/>
                </a:cubicBezTo>
                <a:cubicBezTo>
                  <a:pt x="473391" y="218802"/>
                  <a:pt x="357503" y="272777"/>
                  <a:pt x="267016" y="289181"/>
                </a:cubicBezTo>
                <a:cubicBezTo>
                  <a:pt x="176529" y="305585"/>
                  <a:pt x="-8680" y="291827"/>
                  <a:pt x="316" y="289181"/>
                </a:cubicBezTo>
                <a:cubicBezTo>
                  <a:pt x="9312" y="286535"/>
                  <a:pt x="230504" y="286006"/>
                  <a:pt x="320991" y="273306"/>
                </a:cubicBezTo>
                <a:cubicBezTo>
                  <a:pt x="411478" y="260606"/>
                  <a:pt x="514666" y="224093"/>
                  <a:pt x="543241" y="212981"/>
                </a:cubicBezTo>
                <a:cubicBezTo>
                  <a:pt x="571816" y="201869"/>
                  <a:pt x="464395" y="229914"/>
                  <a:pt x="492441" y="206631"/>
                </a:cubicBezTo>
                <a:cubicBezTo>
                  <a:pt x="520487" y="183348"/>
                  <a:pt x="706224" y="81748"/>
                  <a:pt x="711516" y="73281"/>
                </a:cubicBezTo>
                <a:cubicBezTo>
                  <a:pt x="716808" y="64814"/>
                  <a:pt x="476037" y="166414"/>
                  <a:pt x="524191" y="155831"/>
                </a:cubicBezTo>
                <a:cubicBezTo>
                  <a:pt x="572345" y="145248"/>
                  <a:pt x="986153" y="6077"/>
                  <a:pt x="1013141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F958904-5B72-532A-DB67-546D8F75F4C9}"/>
              </a:ext>
            </a:extLst>
          </p:cNvPr>
          <p:cNvSpPr/>
          <p:nvPr/>
        </p:nvSpPr>
        <p:spPr>
          <a:xfrm>
            <a:off x="4060823" y="7934133"/>
            <a:ext cx="1257718" cy="184804"/>
          </a:xfrm>
          <a:custGeom>
            <a:avLst/>
            <a:gdLst>
              <a:gd name="connsiteX0" fmla="*/ 2 w 1257718"/>
              <a:gd name="connsiteY0" fmla="*/ 155767 h 184804"/>
              <a:gd name="connsiteX1" fmla="*/ 365127 w 1257718"/>
              <a:gd name="connsiteY1" fmla="*/ 177992 h 184804"/>
              <a:gd name="connsiteX2" fmla="*/ 301627 w 1257718"/>
              <a:gd name="connsiteY2" fmla="*/ 155767 h 184804"/>
              <a:gd name="connsiteX3" fmla="*/ 733427 w 1257718"/>
              <a:gd name="connsiteY3" fmla="*/ 149417 h 184804"/>
              <a:gd name="connsiteX4" fmla="*/ 631827 w 1257718"/>
              <a:gd name="connsiteY4" fmla="*/ 152592 h 184804"/>
              <a:gd name="connsiteX5" fmla="*/ 952502 w 1257718"/>
              <a:gd name="connsiteY5" fmla="*/ 114492 h 184804"/>
              <a:gd name="connsiteX6" fmla="*/ 854077 w 1257718"/>
              <a:gd name="connsiteY6" fmla="*/ 139892 h 184804"/>
              <a:gd name="connsiteX7" fmla="*/ 1025527 w 1257718"/>
              <a:gd name="connsiteY7" fmla="*/ 85917 h 184804"/>
              <a:gd name="connsiteX8" fmla="*/ 1257302 w 1257718"/>
              <a:gd name="connsiteY8" fmla="*/ 192 h 184804"/>
              <a:gd name="connsiteX9" fmla="*/ 965202 w 1257718"/>
              <a:gd name="connsiteY9" fmla="*/ 111317 h 184804"/>
              <a:gd name="connsiteX10" fmla="*/ 498477 w 1257718"/>
              <a:gd name="connsiteY10" fmla="*/ 177992 h 184804"/>
              <a:gd name="connsiteX11" fmla="*/ 441327 w 1257718"/>
              <a:gd name="connsiteY11" fmla="*/ 181167 h 184804"/>
              <a:gd name="connsiteX12" fmla="*/ 371477 w 1257718"/>
              <a:gd name="connsiteY12" fmla="*/ 165292 h 184804"/>
              <a:gd name="connsiteX13" fmla="*/ 2 w 1257718"/>
              <a:gd name="connsiteY13" fmla="*/ 155767 h 18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7718" h="184804">
                <a:moveTo>
                  <a:pt x="2" y="155767"/>
                </a:moveTo>
                <a:cubicBezTo>
                  <a:pt x="-1056" y="157884"/>
                  <a:pt x="314856" y="177992"/>
                  <a:pt x="365127" y="177992"/>
                </a:cubicBezTo>
                <a:cubicBezTo>
                  <a:pt x="415398" y="177992"/>
                  <a:pt x="240244" y="160529"/>
                  <a:pt x="301627" y="155767"/>
                </a:cubicBezTo>
                <a:cubicBezTo>
                  <a:pt x="363010" y="151005"/>
                  <a:pt x="678394" y="149946"/>
                  <a:pt x="733427" y="149417"/>
                </a:cubicBezTo>
                <a:cubicBezTo>
                  <a:pt x="788460" y="148888"/>
                  <a:pt x="595315" y="158413"/>
                  <a:pt x="631827" y="152592"/>
                </a:cubicBezTo>
                <a:cubicBezTo>
                  <a:pt x="668339" y="146771"/>
                  <a:pt x="915460" y="116609"/>
                  <a:pt x="952502" y="114492"/>
                </a:cubicBezTo>
                <a:cubicBezTo>
                  <a:pt x="989544" y="112375"/>
                  <a:pt x="841906" y="144654"/>
                  <a:pt x="854077" y="139892"/>
                </a:cubicBezTo>
                <a:cubicBezTo>
                  <a:pt x="866248" y="135130"/>
                  <a:pt x="958323" y="109200"/>
                  <a:pt x="1025527" y="85917"/>
                </a:cubicBezTo>
                <a:cubicBezTo>
                  <a:pt x="1092731" y="62634"/>
                  <a:pt x="1267356" y="-4041"/>
                  <a:pt x="1257302" y="192"/>
                </a:cubicBezTo>
                <a:cubicBezTo>
                  <a:pt x="1247248" y="4425"/>
                  <a:pt x="1091673" y="81684"/>
                  <a:pt x="965202" y="111317"/>
                </a:cubicBezTo>
                <a:cubicBezTo>
                  <a:pt x="838731" y="140950"/>
                  <a:pt x="585789" y="166350"/>
                  <a:pt x="498477" y="177992"/>
                </a:cubicBezTo>
                <a:cubicBezTo>
                  <a:pt x="411165" y="189634"/>
                  <a:pt x="462494" y="183284"/>
                  <a:pt x="441327" y="181167"/>
                </a:cubicBezTo>
                <a:cubicBezTo>
                  <a:pt x="420160" y="179050"/>
                  <a:pt x="446089" y="168467"/>
                  <a:pt x="371477" y="165292"/>
                </a:cubicBezTo>
                <a:cubicBezTo>
                  <a:pt x="296865" y="162117"/>
                  <a:pt x="1060" y="153650"/>
                  <a:pt x="2" y="155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8AE57CC2-1A54-5F9F-28D0-7415A9C770BE}"/>
              </a:ext>
            </a:extLst>
          </p:cNvPr>
          <p:cNvSpPr/>
          <p:nvPr/>
        </p:nvSpPr>
        <p:spPr>
          <a:xfrm>
            <a:off x="3844865" y="7572180"/>
            <a:ext cx="47802" cy="222758"/>
          </a:xfrm>
          <a:custGeom>
            <a:avLst/>
            <a:gdLst>
              <a:gd name="connsiteX0" fmla="*/ 60 w 47802"/>
              <a:gd name="connsiteY0" fmla="*/ 195 h 222758"/>
              <a:gd name="connsiteX1" fmla="*/ 44510 w 47802"/>
              <a:gd name="connsiteY1" fmla="*/ 127195 h 222758"/>
              <a:gd name="connsiteX2" fmla="*/ 44510 w 47802"/>
              <a:gd name="connsiteY2" fmla="*/ 222445 h 222758"/>
              <a:gd name="connsiteX3" fmla="*/ 44510 w 47802"/>
              <a:gd name="connsiteY3" fmla="*/ 155770 h 222758"/>
              <a:gd name="connsiteX4" fmla="*/ 34985 w 47802"/>
              <a:gd name="connsiteY4" fmla="*/ 98620 h 222758"/>
              <a:gd name="connsiteX5" fmla="*/ 60 w 47802"/>
              <a:gd name="connsiteY5" fmla="*/ 195 h 22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02" h="222758">
                <a:moveTo>
                  <a:pt x="60" y="195"/>
                </a:moveTo>
                <a:cubicBezTo>
                  <a:pt x="1647" y="4957"/>
                  <a:pt x="37102" y="90153"/>
                  <a:pt x="44510" y="127195"/>
                </a:cubicBezTo>
                <a:cubicBezTo>
                  <a:pt x="51918" y="164237"/>
                  <a:pt x="44510" y="222445"/>
                  <a:pt x="44510" y="222445"/>
                </a:cubicBezTo>
                <a:cubicBezTo>
                  <a:pt x="44510" y="227207"/>
                  <a:pt x="46097" y="176407"/>
                  <a:pt x="44510" y="155770"/>
                </a:cubicBezTo>
                <a:cubicBezTo>
                  <a:pt x="42923" y="135133"/>
                  <a:pt x="41335" y="118199"/>
                  <a:pt x="34985" y="98620"/>
                </a:cubicBezTo>
                <a:cubicBezTo>
                  <a:pt x="28635" y="79041"/>
                  <a:pt x="-1527" y="-4567"/>
                  <a:pt x="60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D8C540C2-FC44-FCEC-1CCE-C5018C656DF7}"/>
              </a:ext>
            </a:extLst>
          </p:cNvPr>
          <p:cNvSpPr/>
          <p:nvPr/>
        </p:nvSpPr>
        <p:spPr>
          <a:xfrm>
            <a:off x="4912561" y="7864115"/>
            <a:ext cx="123462" cy="181348"/>
          </a:xfrm>
          <a:custGeom>
            <a:avLst/>
            <a:gdLst>
              <a:gd name="connsiteX0" fmla="*/ 122989 w 123462"/>
              <a:gd name="connsiteY0" fmla="*/ 360 h 181348"/>
              <a:gd name="connsiteX1" fmla="*/ 40439 w 123462"/>
              <a:gd name="connsiteY1" fmla="*/ 136885 h 181348"/>
              <a:gd name="connsiteX2" fmla="*/ 40439 w 123462"/>
              <a:gd name="connsiteY2" fmla="*/ 181335 h 181348"/>
              <a:gd name="connsiteX3" fmla="*/ 15039 w 123462"/>
              <a:gd name="connsiteY3" fmla="*/ 133710 h 181348"/>
              <a:gd name="connsiteX4" fmla="*/ 2339 w 123462"/>
              <a:gd name="connsiteY4" fmla="*/ 121010 h 181348"/>
              <a:gd name="connsiteX5" fmla="*/ 62664 w 123462"/>
              <a:gd name="connsiteY5" fmla="*/ 174985 h 181348"/>
              <a:gd name="connsiteX6" fmla="*/ 37264 w 123462"/>
              <a:gd name="connsiteY6" fmla="*/ 152760 h 181348"/>
              <a:gd name="connsiteX7" fmla="*/ 88064 w 123462"/>
              <a:gd name="connsiteY7" fmla="*/ 89260 h 181348"/>
              <a:gd name="connsiteX8" fmla="*/ 75364 w 123462"/>
              <a:gd name="connsiteY8" fmla="*/ 95610 h 181348"/>
              <a:gd name="connsiteX9" fmla="*/ 122989 w 123462"/>
              <a:gd name="connsiteY9" fmla="*/ 360 h 18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62" h="181348">
                <a:moveTo>
                  <a:pt x="122989" y="360"/>
                </a:moveTo>
                <a:cubicBezTo>
                  <a:pt x="117168" y="7239"/>
                  <a:pt x="54197" y="106723"/>
                  <a:pt x="40439" y="136885"/>
                </a:cubicBezTo>
                <a:cubicBezTo>
                  <a:pt x="26681" y="167047"/>
                  <a:pt x="44672" y="181864"/>
                  <a:pt x="40439" y="181335"/>
                </a:cubicBezTo>
                <a:cubicBezTo>
                  <a:pt x="36206" y="180806"/>
                  <a:pt x="15039" y="133710"/>
                  <a:pt x="15039" y="133710"/>
                </a:cubicBezTo>
                <a:cubicBezTo>
                  <a:pt x="8689" y="123656"/>
                  <a:pt x="-5599" y="114131"/>
                  <a:pt x="2339" y="121010"/>
                </a:cubicBezTo>
                <a:cubicBezTo>
                  <a:pt x="10277" y="127889"/>
                  <a:pt x="56843" y="169693"/>
                  <a:pt x="62664" y="174985"/>
                </a:cubicBezTo>
                <a:cubicBezTo>
                  <a:pt x="68485" y="180277"/>
                  <a:pt x="33031" y="167047"/>
                  <a:pt x="37264" y="152760"/>
                </a:cubicBezTo>
                <a:cubicBezTo>
                  <a:pt x="41497" y="138473"/>
                  <a:pt x="88064" y="89260"/>
                  <a:pt x="88064" y="89260"/>
                </a:cubicBezTo>
                <a:cubicBezTo>
                  <a:pt x="94414" y="79735"/>
                  <a:pt x="71660" y="104077"/>
                  <a:pt x="75364" y="95610"/>
                </a:cubicBezTo>
                <a:cubicBezTo>
                  <a:pt x="79068" y="87143"/>
                  <a:pt x="128810" y="-6519"/>
                  <a:pt x="122989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0DEBEF2-54EC-5373-9FE4-F582EB64201C}"/>
              </a:ext>
            </a:extLst>
          </p:cNvPr>
          <p:cNvSpPr/>
          <p:nvPr/>
        </p:nvSpPr>
        <p:spPr>
          <a:xfrm>
            <a:off x="3936994" y="7673313"/>
            <a:ext cx="98834" cy="205743"/>
          </a:xfrm>
          <a:custGeom>
            <a:avLst/>
            <a:gdLst>
              <a:gd name="connsiteX0" fmla="*/ 6 w 98834"/>
              <a:gd name="connsiteY0" fmla="*/ 662 h 205743"/>
              <a:gd name="connsiteX1" fmla="*/ 38106 w 98834"/>
              <a:gd name="connsiteY1" fmla="*/ 102262 h 205743"/>
              <a:gd name="connsiteX2" fmla="*/ 47631 w 98834"/>
              <a:gd name="connsiteY2" fmla="*/ 153062 h 205743"/>
              <a:gd name="connsiteX3" fmla="*/ 98431 w 98834"/>
              <a:gd name="connsiteY3" fmla="*/ 203862 h 205743"/>
              <a:gd name="connsiteX4" fmla="*/ 69856 w 98834"/>
              <a:gd name="connsiteY4" fmla="*/ 191162 h 205743"/>
              <a:gd name="connsiteX5" fmla="*/ 41281 w 98834"/>
              <a:gd name="connsiteY5" fmla="*/ 156237 h 205743"/>
              <a:gd name="connsiteX6" fmla="*/ 6 w 98834"/>
              <a:gd name="connsiteY6" fmla="*/ 662 h 20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34" h="205743">
                <a:moveTo>
                  <a:pt x="6" y="662"/>
                </a:moveTo>
                <a:cubicBezTo>
                  <a:pt x="-523" y="-8334"/>
                  <a:pt x="30169" y="76862"/>
                  <a:pt x="38106" y="102262"/>
                </a:cubicBezTo>
                <a:cubicBezTo>
                  <a:pt x="46043" y="127662"/>
                  <a:pt x="37577" y="136129"/>
                  <a:pt x="47631" y="153062"/>
                </a:cubicBezTo>
                <a:cubicBezTo>
                  <a:pt x="57685" y="169995"/>
                  <a:pt x="94727" y="197512"/>
                  <a:pt x="98431" y="203862"/>
                </a:cubicBezTo>
                <a:cubicBezTo>
                  <a:pt x="102135" y="210212"/>
                  <a:pt x="79381" y="199099"/>
                  <a:pt x="69856" y="191162"/>
                </a:cubicBezTo>
                <a:cubicBezTo>
                  <a:pt x="60331" y="183225"/>
                  <a:pt x="50806" y="180579"/>
                  <a:pt x="41281" y="156237"/>
                </a:cubicBezTo>
                <a:cubicBezTo>
                  <a:pt x="31756" y="131895"/>
                  <a:pt x="535" y="9658"/>
                  <a:pt x="6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EB95DBF4-A120-6A47-59B6-9B80E9C37BFB}"/>
              </a:ext>
            </a:extLst>
          </p:cNvPr>
          <p:cNvSpPr/>
          <p:nvPr/>
        </p:nvSpPr>
        <p:spPr>
          <a:xfrm>
            <a:off x="4038530" y="7733445"/>
            <a:ext cx="57220" cy="142070"/>
          </a:xfrm>
          <a:custGeom>
            <a:avLst/>
            <a:gdLst>
              <a:gd name="connsiteX0" fmla="*/ 57220 w 57220"/>
              <a:gd name="connsiteY0" fmla="*/ 855 h 142070"/>
              <a:gd name="connsiteX1" fmla="*/ 19120 w 57220"/>
              <a:gd name="connsiteY1" fmla="*/ 102455 h 142070"/>
              <a:gd name="connsiteX2" fmla="*/ 70 w 57220"/>
              <a:gd name="connsiteY2" fmla="*/ 140555 h 142070"/>
              <a:gd name="connsiteX3" fmla="*/ 12770 w 57220"/>
              <a:gd name="connsiteY3" fmla="*/ 127855 h 142070"/>
              <a:gd name="connsiteX4" fmla="*/ 15945 w 57220"/>
              <a:gd name="connsiteY4" fmla="*/ 67530 h 142070"/>
              <a:gd name="connsiteX5" fmla="*/ 12770 w 57220"/>
              <a:gd name="connsiteY5" fmla="*/ 32605 h 142070"/>
              <a:gd name="connsiteX6" fmla="*/ 19120 w 57220"/>
              <a:gd name="connsiteY6" fmla="*/ 51655 h 142070"/>
              <a:gd name="connsiteX7" fmla="*/ 57220 w 57220"/>
              <a:gd name="connsiteY7" fmla="*/ 855 h 14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20" h="142070">
                <a:moveTo>
                  <a:pt x="57220" y="855"/>
                </a:moveTo>
                <a:cubicBezTo>
                  <a:pt x="57220" y="9322"/>
                  <a:pt x="28645" y="79172"/>
                  <a:pt x="19120" y="102455"/>
                </a:cubicBezTo>
                <a:cubicBezTo>
                  <a:pt x="9595" y="125738"/>
                  <a:pt x="70" y="140555"/>
                  <a:pt x="70" y="140555"/>
                </a:cubicBezTo>
                <a:cubicBezTo>
                  <a:pt x="-988" y="144788"/>
                  <a:pt x="10124" y="140026"/>
                  <a:pt x="12770" y="127855"/>
                </a:cubicBezTo>
                <a:cubicBezTo>
                  <a:pt x="15416" y="115684"/>
                  <a:pt x="15945" y="83405"/>
                  <a:pt x="15945" y="67530"/>
                </a:cubicBezTo>
                <a:cubicBezTo>
                  <a:pt x="15945" y="51655"/>
                  <a:pt x="12770" y="32605"/>
                  <a:pt x="12770" y="32605"/>
                </a:cubicBezTo>
                <a:cubicBezTo>
                  <a:pt x="13299" y="29959"/>
                  <a:pt x="12770" y="53772"/>
                  <a:pt x="19120" y="51655"/>
                </a:cubicBezTo>
                <a:cubicBezTo>
                  <a:pt x="25470" y="49538"/>
                  <a:pt x="57220" y="-7612"/>
                  <a:pt x="57220" y="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F63CF3D-29D5-5FE8-19DE-021140A29234}"/>
              </a:ext>
            </a:extLst>
          </p:cNvPr>
          <p:cNvSpPr/>
          <p:nvPr/>
        </p:nvSpPr>
        <p:spPr>
          <a:xfrm>
            <a:off x="4033754" y="7762871"/>
            <a:ext cx="185945" cy="195980"/>
          </a:xfrm>
          <a:custGeom>
            <a:avLst/>
            <a:gdLst>
              <a:gd name="connsiteX0" fmla="*/ 185821 w 185945"/>
              <a:gd name="connsiteY0" fmla="*/ 4 h 195980"/>
              <a:gd name="connsiteX1" fmla="*/ 173121 w 185945"/>
              <a:gd name="connsiteY1" fmla="*/ 82554 h 195980"/>
              <a:gd name="connsiteX2" fmla="*/ 138196 w 185945"/>
              <a:gd name="connsiteY2" fmla="*/ 187329 h 195980"/>
              <a:gd name="connsiteX3" fmla="*/ 135021 w 185945"/>
              <a:gd name="connsiteY3" fmla="*/ 187329 h 195980"/>
              <a:gd name="connsiteX4" fmla="*/ 90571 w 185945"/>
              <a:gd name="connsiteY4" fmla="*/ 165104 h 195980"/>
              <a:gd name="connsiteX5" fmla="*/ 1671 w 185945"/>
              <a:gd name="connsiteY5" fmla="*/ 107954 h 195980"/>
              <a:gd name="connsiteX6" fmla="*/ 39771 w 185945"/>
              <a:gd name="connsiteY6" fmla="*/ 149229 h 195980"/>
              <a:gd name="connsiteX7" fmla="*/ 128671 w 185945"/>
              <a:gd name="connsiteY7" fmla="*/ 187329 h 195980"/>
              <a:gd name="connsiteX8" fmla="*/ 119146 w 185945"/>
              <a:gd name="connsiteY8" fmla="*/ 152404 h 195980"/>
              <a:gd name="connsiteX9" fmla="*/ 166771 w 185945"/>
              <a:gd name="connsiteY9" fmla="*/ 85729 h 195980"/>
              <a:gd name="connsiteX10" fmla="*/ 185821 w 185945"/>
              <a:gd name="connsiteY10" fmla="*/ 4 h 19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945" h="195980">
                <a:moveTo>
                  <a:pt x="185821" y="4"/>
                </a:moveTo>
                <a:cubicBezTo>
                  <a:pt x="186879" y="-525"/>
                  <a:pt x="181058" y="51333"/>
                  <a:pt x="173121" y="82554"/>
                </a:cubicBezTo>
                <a:cubicBezTo>
                  <a:pt x="165184" y="113775"/>
                  <a:pt x="138196" y="187329"/>
                  <a:pt x="138196" y="187329"/>
                </a:cubicBezTo>
                <a:cubicBezTo>
                  <a:pt x="131846" y="204791"/>
                  <a:pt x="142958" y="191033"/>
                  <a:pt x="135021" y="187329"/>
                </a:cubicBezTo>
                <a:cubicBezTo>
                  <a:pt x="127084" y="183625"/>
                  <a:pt x="112796" y="178333"/>
                  <a:pt x="90571" y="165104"/>
                </a:cubicBezTo>
                <a:cubicBezTo>
                  <a:pt x="68346" y="151875"/>
                  <a:pt x="10138" y="110600"/>
                  <a:pt x="1671" y="107954"/>
                </a:cubicBezTo>
                <a:cubicBezTo>
                  <a:pt x="-6796" y="105308"/>
                  <a:pt x="18604" y="136000"/>
                  <a:pt x="39771" y="149229"/>
                </a:cubicBezTo>
                <a:cubicBezTo>
                  <a:pt x="60938" y="162458"/>
                  <a:pt x="115442" y="186800"/>
                  <a:pt x="128671" y="187329"/>
                </a:cubicBezTo>
                <a:cubicBezTo>
                  <a:pt x="141900" y="187858"/>
                  <a:pt x="112796" y="169337"/>
                  <a:pt x="119146" y="152404"/>
                </a:cubicBezTo>
                <a:cubicBezTo>
                  <a:pt x="125496" y="135471"/>
                  <a:pt x="155129" y="106366"/>
                  <a:pt x="166771" y="85729"/>
                </a:cubicBezTo>
                <a:cubicBezTo>
                  <a:pt x="178413" y="65092"/>
                  <a:pt x="184763" y="533"/>
                  <a:pt x="18582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9AF64B1-5A36-8D6D-A762-256FD8F86900}"/>
              </a:ext>
            </a:extLst>
          </p:cNvPr>
          <p:cNvSpPr/>
          <p:nvPr/>
        </p:nvSpPr>
        <p:spPr>
          <a:xfrm>
            <a:off x="4152750" y="7816721"/>
            <a:ext cx="244650" cy="228425"/>
          </a:xfrm>
          <a:custGeom>
            <a:avLst/>
            <a:gdLst>
              <a:gd name="connsiteX0" fmla="*/ 184300 w 244650"/>
              <a:gd name="connsiteY0" fmla="*/ 129 h 228425"/>
              <a:gd name="connsiteX1" fmla="*/ 222400 w 244650"/>
              <a:gd name="connsiteY1" fmla="*/ 60454 h 228425"/>
              <a:gd name="connsiteX2" fmla="*/ 200175 w 244650"/>
              <a:gd name="connsiteY2" fmla="*/ 146179 h 228425"/>
              <a:gd name="connsiteX3" fmla="*/ 187475 w 244650"/>
              <a:gd name="connsiteY3" fmla="*/ 212854 h 228425"/>
              <a:gd name="connsiteX4" fmla="*/ 133500 w 244650"/>
              <a:gd name="connsiteY4" fmla="*/ 193804 h 228425"/>
              <a:gd name="connsiteX5" fmla="*/ 79525 w 244650"/>
              <a:gd name="connsiteY5" fmla="*/ 171579 h 228425"/>
              <a:gd name="connsiteX6" fmla="*/ 19200 w 244650"/>
              <a:gd name="connsiteY6" fmla="*/ 143004 h 228425"/>
              <a:gd name="connsiteX7" fmla="*/ 3325 w 244650"/>
              <a:gd name="connsiteY7" fmla="*/ 130304 h 228425"/>
              <a:gd name="connsiteX8" fmla="*/ 76350 w 244650"/>
              <a:gd name="connsiteY8" fmla="*/ 181104 h 228425"/>
              <a:gd name="connsiteX9" fmla="*/ 168425 w 244650"/>
              <a:gd name="connsiteY9" fmla="*/ 225554 h 228425"/>
              <a:gd name="connsiteX10" fmla="*/ 238275 w 244650"/>
              <a:gd name="connsiteY10" fmla="*/ 95379 h 228425"/>
              <a:gd name="connsiteX11" fmla="*/ 241450 w 244650"/>
              <a:gd name="connsiteY11" fmla="*/ 73154 h 228425"/>
              <a:gd name="connsiteX12" fmla="*/ 238275 w 244650"/>
              <a:gd name="connsiteY12" fmla="*/ 76329 h 228425"/>
              <a:gd name="connsiteX13" fmla="*/ 184300 w 244650"/>
              <a:gd name="connsiteY13" fmla="*/ 129 h 22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650" h="228425">
                <a:moveTo>
                  <a:pt x="184300" y="129"/>
                </a:moveTo>
                <a:cubicBezTo>
                  <a:pt x="181654" y="-2517"/>
                  <a:pt x="219754" y="36112"/>
                  <a:pt x="222400" y="60454"/>
                </a:cubicBezTo>
                <a:cubicBezTo>
                  <a:pt x="225046" y="84796"/>
                  <a:pt x="205996" y="120779"/>
                  <a:pt x="200175" y="146179"/>
                </a:cubicBezTo>
                <a:cubicBezTo>
                  <a:pt x="194354" y="171579"/>
                  <a:pt x="198588" y="204917"/>
                  <a:pt x="187475" y="212854"/>
                </a:cubicBezTo>
                <a:cubicBezTo>
                  <a:pt x="176362" y="220792"/>
                  <a:pt x="151492" y="200683"/>
                  <a:pt x="133500" y="193804"/>
                </a:cubicBezTo>
                <a:cubicBezTo>
                  <a:pt x="115508" y="186925"/>
                  <a:pt x="98575" y="180046"/>
                  <a:pt x="79525" y="171579"/>
                </a:cubicBezTo>
                <a:cubicBezTo>
                  <a:pt x="60475" y="163112"/>
                  <a:pt x="19200" y="143004"/>
                  <a:pt x="19200" y="143004"/>
                </a:cubicBezTo>
                <a:cubicBezTo>
                  <a:pt x="6500" y="136125"/>
                  <a:pt x="-6200" y="123954"/>
                  <a:pt x="3325" y="130304"/>
                </a:cubicBezTo>
                <a:cubicBezTo>
                  <a:pt x="12850" y="136654"/>
                  <a:pt x="48833" y="165229"/>
                  <a:pt x="76350" y="181104"/>
                </a:cubicBezTo>
                <a:cubicBezTo>
                  <a:pt x="103867" y="196979"/>
                  <a:pt x="141437" y="239842"/>
                  <a:pt x="168425" y="225554"/>
                </a:cubicBezTo>
                <a:cubicBezTo>
                  <a:pt x="195413" y="211267"/>
                  <a:pt x="226104" y="120779"/>
                  <a:pt x="238275" y="95379"/>
                </a:cubicBezTo>
                <a:cubicBezTo>
                  <a:pt x="250446" y="69979"/>
                  <a:pt x="241450" y="73154"/>
                  <a:pt x="241450" y="73154"/>
                </a:cubicBezTo>
                <a:cubicBezTo>
                  <a:pt x="241450" y="69979"/>
                  <a:pt x="243567" y="83208"/>
                  <a:pt x="238275" y="76329"/>
                </a:cubicBezTo>
                <a:cubicBezTo>
                  <a:pt x="232983" y="69450"/>
                  <a:pt x="186946" y="2775"/>
                  <a:pt x="18430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8326822-4358-7DBF-4AD1-A56416049A4E}"/>
              </a:ext>
            </a:extLst>
          </p:cNvPr>
          <p:cNvSpPr/>
          <p:nvPr/>
        </p:nvSpPr>
        <p:spPr>
          <a:xfrm>
            <a:off x="4355036" y="7854723"/>
            <a:ext cx="249150" cy="212575"/>
          </a:xfrm>
          <a:custGeom>
            <a:avLst/>
            <a:gdLst>
              <a:gd name="connsiteX0" fmla="*/ 248714 w 249150"/>
              <a:gd name="connsiteY0" fmla="*/ 227 h 212575"/>
              <a:gd name="connsiteX1" fmla="*/ 239189 w 249150"/>
              <a:gd name="connsiteY1" fmla="*/ 82777 h 212575"/>
              <a:gd name="connsiteX2" fmla="*/ 197914 w 249150"/>
              <a:gd name="connsiteY2" fmla="*/ 162152 h 212575"/>
              <a:gd name="connsiteX3" fmla="*/ 178864 w 249150"/>
              <a:gd name="connsiteY3" fmla="*/ 209777 h 212575"/>
              <a:gd name="connsiteX4" fmla="*/ 150289 w 249150"/>
              <a:gd name="connsiteY4" fmla="*/ 206602 h 212575"/>
              <a:gd name="connsiteX5" fmla="*/ 23289 w 249150"/>
              <a:gd name="connsiteY5" fmla="*/ 203427 h 212575"/>
              <a:gd name="connsiteX6" fmla="*/ 4239 w 249150"/>
              <a:gd name="connsiteY6" fmla="*/ 168502 h 212575"/>
              <a:gd name="connsiteX7" fmla="*/ 74089 w 249150"/>
              <a:gd name="connsiteY7" fmla="*/ 193902 h 212575"/>
              <a:gd name="connsiteX8" fmla="*/ 140764 w 249150"/>
              <a:gd name="connsiteY8" fmla="*/ 206602 h 212575"/>
              <a:gd name="connsiteX9" fmla="*/ 178864 w 249150"/>
              <a:gd name="connsiteY9" fmla="*/ 171677 h 212575"/>
              <a:gd name="connsiteX10" fmla="*/ 207439 w 249150"/>
              <a:gd name="connsiteY10" fmla="*/ 114527 h 212575"/>
              <a:gd name="connsiteX11" fmla="*/ 220139 w 249150"/>
              <a:gd name="connsiteY11" fmla="*/ 66902 h 212575"/>
              <a:gd name="connsiteX12" fmla="*/ 229664 w 249150"/>
              <a:gd name="connsiteY12" fmla="*/ 57377 h 212575"/>
              <a:gd name="connsiteX13" fmla="*/ 248714 w 249150"/>
              <a:gd name="connsiteY13" fmla="*/ 227 h 21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150" h="212575">
                <a:moveTo>
                  <a:pt x="248714" y="227"/>
                </a:moveTo>
                <a:cubicBezTo>
                  <a:pt x="250301" y="4460"/>
                  <a:pt x="247656" y="55789"/>
                  <a:pt x="239189" y="82777"/>
                </a:cubicBezTo>
                <a:cubicBezTo>
                  <a:pt x="230722" y="109765"/>
                  <a:pt x="207968" y="140985"/>
                  <a:pt x="197914" y="162152"/>
                </a:cubicBezTo>
                <a:cubicBezTo>
                  <a:pt x="187860" y="183319"/>
                  <a:pt x="186801" y="202369"/>
                  <a:pt x="178864" y="209777"/>
                </a:cubicBezTo>
                <a:cubicBezTo>
                  <a:pt x="170926" y="217185"/>
                  <a:pt x="176218" y="207660"/>
                  <a:pt x="150289" y="206602"/>
                </a:cubicBezTo>
                <a:cubicBezTo>
                  <a:pt x="124360" y="205544"/>
                  <a:pt x="47631" y="209777"/>
                  <a:pt x="23289" y="203427"/>
                </a:cubicBezTo>
                <a:cubicBezTo>
                  <a:pt x="-1053" y="197077"/>
                  <a:pt x="-4228" y="170089"/>
                  <a:pt x="4239" y="168502"/>
                </a:cubicBezTo>
                <a:cubicBezTo>
                  <a:pt x="12706" y="166915"/>
                  <a:pt x="51335" y="187552"/>
                  <a:pt x="74089" y="193902"/>
                </a:cubicBezTo>
                <a:cubicBezTo>
                  <a:pt x="96843" y="200252"/>
                  <a:pt x="123302" y="210306"/>
                  <a:pt x="140764" y="206602"/>
                </a:cubicBezTo>
                <a:cubicBezTo>
                  <a:pt x="158226" y="202898"/>
                  <a:pt x="167752" y="187023"/>
                  <a:pt x="178864" y="171677"/>
                </a:cubicBezTo>
                <a:cubicBezTo>
                  <a:pt x="189976" y="156331"/>
                  <a:pt x="200560" y="131989"/>
                  <a:pt x="207439" y="114527"/>
                </a:cubicBezTo>
                <a:cubicBezTo>
                  <a:pt x="214318" y="97065"/>
                  <a:pt x="220139" y="66902"/>
                  <a:pt x="220139" y="66902"/>
                </a:cubicBezTo>
                <a:cubicBezTo>
                  <a:pt x="223843" y="57377"/>
                  <a:pt x="227547" y="62669"/>
                  <a:pt x="229664" y="57377"/>
                </a:cubicBezTo>
                <a:cubicBezTo>
                  <a:pt x="231781" y="52085"/>
                  <a:pt x="247127" y="-4006"/>
                  <a:pt x="248714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222D58D-3BA3-A54C-6617-B9E7E622FAF0}"/>
              </a:ext>
            </a:extLst>
          </p:cNvPr>
          <p:cNvSpPr/>
          <p:nvPr/>
        </p:nvSpPr>
        <p:spPr>
          <a:xfrm>
            <a:off x="4555972" y="7857572"/>
            <a:ext cx="219236" cy="206977"/>
          </a:xfrm>
          <a:custGeom>
            <a:avLst/>
            <a:gdLst>
              <a:gd name="connsiteX0" fmla="*/ 219228 w 219236"/>
              <a:gd name="connsiteY0" fmla="*/ 553 h 206977"/>
              <a:gd name="connsiteX1" fmla="*/ 190653 w 219236"/>
              <a:gd name="connsiteY1" fmla="*/ 70403 h 206977"/>
              <a:gd name="connsiteX2" fmla="*/ 190653 w 219236"/>
              <a:gd name="connsiteY2" fmla="*/ 168828 h 206977"/>
              <a:gd name="connsiteX3" fmla="*/ 133503 w 219236"/>
              <a:gd name="connsiteY3" fmla="*/ 203753 h 206977"/>
              <a:gd name="connsiteX4" fmla="*/ 153 w 219236"/>
              <a:gd name="connsiteY4" fmla="*/ 191053 h 206977"/>
              <a:gd name="connsiteX5" fmla="*/ 108103 w 219236"/>
              <a:gd name="connsiteY5" fmla="*/ 206928 h 206977"/>
              <a:gd name="connsiteX6" fmla="*/ 165253 w 219236"/>
              <a:gd name="connsiteY6" fmla="*/ 184703 h 206977"/>
              <a:gd name="connsiteX7" fmla="*/ 165253 w 219236"/>
              <a:gd name="connsiteY7" fmla="*/ 140253 h 206977"/>
              <a:gd name="connsiteX8" fmla="*/ 181128 w 219236"/>
              <a:gd name="connsiteY8" fmla="*/ 111678 h 206977"/>
              <a:gd name="connsiteX9" fmla="*/ 187478 w 219236"/>
              <a:gd name="connsiteY9" fmla="*/ 41828 h 206977"/>
              <a:gd name="connsiteX10" fmla="*/ 219228 w 219236"/>
              <a:gd name="connsiteY10" fmla="*/ 553 h 20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236" h="206977">
                <a:moveTo>
                  <a:pt x="219228" y="553"/>
                </a:moveTo>
                <a:cubicBezTo>
                  <a:pt x="219757" y="5316"/>
                  <a:pt x="195415" y="42357"/>
                  <a:pt x="190653" y="70403"/>
                </a:cubicBezTo>
                <a:cubicBezTo>
                  <a:pt x="185891" y="98449"/>
                  <a:pt x="200178" y="146603"/>
                  <a:pt x="190653" y="168828"/>
                </a:cubicBezTo>
                <a:cubicBezTo>
                  <a:pt x="181128" y="191053"/>
                  <a:pt x="165253" y="200049"/>
                  <a:pt x="133503" y="203753"/>
                </a:cubicBezTo>
                <a:cubicBezTo>
                  <a:pt x="101753" y="207457"/>
                  <a:pt x="4386" y="190524"/>
                  <a:pt x="153" y="191053"/>
                </a:cubicBezTo>
                <a:cubicBezTo>
                  <a:pt x="-4080" y="191582"/>
                  <a:pt x="80586" y="207986"/>
                  <a:pt x="108103" y="206928"/>
                </a:cubicBezTo>
                <a:cubicBezTo>
                  <a:pt x="135620" y="205870"/>
                  <a:pt x="155728" y="195816"/>
                  <a:pt x="165253" y="184703"/>
                </a:cubicBezTo>
                <a:cubicBezTo>
                  <a:pt x="174778" y="173591"/>
                  <a:pt x="162607" y="152424"/>
                  <a:pt x="165253" y="140253"/>
                </a:cubicBezTo>
                <a:cubicBezTo>
                  <a:pt x="167899" y="128082"/>
                  <a:pt x="177424" y="128082"/>
                  <a:pt x="181128" y="111678"/>
                </a:cubicBezTo>
                <a:cubicBezTo>
                  <a:pt x="184832" y="95274"/>
                  <a:pt x="181657" y="60878"/>
                  <a:pt x="187478" y="41828"/>
                </a:cubicBezTo>
                <a:cubicBezTo>
                  <a:pt x="193299" y="22778"/>
                  <a:pt x="218699" y="-4210"/>
                  <a:pt x="219228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FA079257-CBE5-072E-9CFB-E895FF0DE6D0}"/>
              </a:ext>
            </a:extLst>
          </p:cNvPr>
          <p:cNvSpPr/>
          <p:nvPr/>
        </p:nvSpPr>
        <p:spPr>
          <a:xfrm>
            <a:off x="4746467" y="7886167"/>
            <a:ext cx="228770" cy="184545"/>
          </a:xfrm>
          <a:custGeom>
            <a:avLst/>
            <a:gdLst>
              <a:gd name="connsiteX0" fmla="*/ 228758 w 228770"/>
              <a:gd name="connsiteY0" fmla="*/ 533 h 184545"/>
              <a:gd name="connsiteX1" fmla="*/ 143033 w 228770"/>
              <a:gd name="connsiteY1" fmla="*/ 86258 h 184545"/>
              <a:gd name="connsiteX2" fmla="*/ 108108 w 228770"/>
              <a:gd name="connsiteY2" fmla="*/ 175158 h 184545"/>
              <a:gd name="connsiteX3" fmla="*/ 60483 w 228770"/>
              <a:gd name="connsiteY3" fmla="*/ 178333 h 184545"/>
              <a:gd name="connsiteX4" fmla="*/ 158 w 228770"/>
              <a:gd name="connsiteY4" fmla="*/ 143408 h 184545"/>
              <a:gd name="connsiteX5" fmla="*/ 79533 w 228770"/>
              <a:gd name="connsiteY5" fmla="*/ 175158 h 184545"/>
              <a:gd name="connsiteX6" fmla="*/ 123983 w 228770"/>
              <a:gd name="connsiteY6" fmla="*/ 105308 h 184545"/>
              <a:gd name="connsiteX7" fmla="*/ 155733 w 228770"/>
              <a:gd name="connsiteY7" fmla="*/ 13233 h 184545"/>
              <a:gd name="connsiteX8" fmla="*/ 136683 w 228770"/>
              <a:gd name="connsiteY8" fmla="*/ 48158 h 184545"/>
              <a:gd name="connsiteX9" fmla="*/ 228758 w 228770"/>
              <a:gd name="connsiteY9" fmla="*/ 533 h 1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770" h="184545">
                <a:moveTo>
                  <a:pt x="228758" y="533"/>
                </a:moveTo>
                <a:cubicBezTo>
                  <a:pt x="229816" y="6883"/>
                  <a:pt x="163141" y="57154"/>
                  <a:pt x="143033" y="86258"/>
                </a:cubicBezTo>
                <a:cubicBezTo>
                  <a:pt x="122925" y="115362"/>
                  <a:pt x="121866" y="159812"/>
                  <a:pt x="108108" y="175158"/>
                </a:cubicBezTo>
                <a:cubicBezTo>
                  <a:pt x="94350" y="190504"/>
                  <a:pt x="78475" y="183625"/>
                  <a:pt x="60483" y="178333"/>
                </a:cubicBezTo>
                <a:cubicBezTo>
                  <a:pt x="42491" y="173041"/>
                  <a:pt x="-3017" y="143937"/>
                  <a:pt x="158" y="143408"/>
                </a:cubicBezTo>
                <a:cubicBezTo>
                  <a:pt x="3333" y="142879"/>
                  <a:pt x="58896" y="181508"/>
                  <a:pt x="79533" y="175158"/>
                </a:cubicBezTo>
                <a:cubicBezTo>
                  <a:pt x="100170" y="168808"/>
                  <a:pt x="111283" y="132295"/>
                  <a:pt x="123983" y="105308"/>
                </a:cubicBezTo>
                <a:cubicBezTo>
                  <a:pt x="136683" y="78321"/>
                  <a:pt x="153616" y="22758"/>
                  <a:pt x="155733" y="13233"/>
                </a:cubicBezTo>
                <a:cubicBezTo>
                  <a:pt x="157850" y="3708"/>
                  <a:pt x="126629" y="49745"/>
                  <a:pt x="136683" y="48158"/>
                </a:cubicBezTo>
                <a:cubicBezTo>
                  <a:pt x="146737" y="46571"/>
                  <a:pt x="227700" y="-5817"/>
                  <a:pt x="228758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60E74657-19A9-BB6D-C432-647D6E69B6B3}"/>
              </a:ext>
            </a:extLst>
          </p:cNvPr>
          <p:cNvSpPr/>
          <p:nvPr/>
        </p:nvSpPr>
        <p:spPr>
          <a:xfrm>
            <a:off x="3352076" y="8381070"/>
            <a:ext cx="956460" cy="641888"/>
          </a:xfrm>
          <a:custGeom>
            <a:avLst/>
            <a:gdLst>
              <a:gd name="connsiteX0" fmla="*/ 3727 w 956460"/>
              <a:gd name="connsiteY0" fmla="*/ 1681 h 641888"/>
              <a:gd name="connsiteX1" fmla="*/ 418135 w 956460"/>
              <a:gd name="connsiteY1" fmla="*/ 380053 h 641888"/>
              <a:gd name="connsiteX2" fmla="*/ 292011 w 956460"/>
              <a:gd name="connsiteY2" fmla="*/ 348522 h 641888"/>
              <a:gd name="connsiteX3" fmla="*/ 940649 w 956460"/>
              <a:gd name="connsiteY3" fmla="*/ 632301 h 641888"/>
              <a:gd name="connsiteX4" fmla="*/ 728941 w 956460"/>
              <a:gd name="connsiteY4" fmla="*/ 551222 h 641888"/>
              <a:gd name="connsiteX5" fmla="*/ 418135 w 956460"/>
              <a:gd name="connsiteY5" fmla="*/ 316991 h 641888"/>
              <a:gd name="connsiteX6" fmla="*/ 224444 w 956460"/>
              <a:gd name="connsiteY6" fmla="*/ 244920 h 641888"/>
              <a:gd name="connsiteX7" fmla="*/ 3727 w 956460"/>
              <a:gd name="connsiteY7" fmla="*/ 1681 h 6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460" h="641888">
                <a:moveTo>
                  <a:pt x="3727" y="1681"/>
                </a:moveTo>
                <a:cubicBezTo>
                  <a:pt x="36009" y="24203"/>
                  <a:pt x="370088" y="322246"/>
                  <a:pt x="418135" y="380053"/>
                </a:cubicBezTo>
                <a:cubicBezTo>
                  <a:pt x="466182" y="437860"/>
                  <a:pt x="204925" y="306481"/>
                  <a:pt x="292011" y="348522"/>
                </a:cubicBezTo>
                <a:cubicBezTo>
                  <a:pt x="379097" y="390563"/>
                  <a:pt x="867827" y="598518"/>
                  <a:pt x="940649" y="632301"/>
                </a:cubicBezTo>
                <a:cubicBezTo>
                  <a:pt x="1013471" y="666084"/>
                  <a:pt x="816027" y="603774"/>
                  <a:pt x="728941" y="551222"/>
                </a:cubicBezTo>
                <a:cubicBezTo>
                  <a:pt x="641855" y="498670"/>
                  <a:pt x="502218" y="368041"/>
                  <a:pt x="418135" y="316991"/>
                </a:cubicBezTo>
                <a:cubicBezTo>
                  <a:pt x="334052" y="265941"/>
                  <a:pt x="291260" y="300475"/>
                  <a:pt x="224444" y="244920"/>
                </a:cubicBezTo>
                <a:cubicBezTo>
                  <a:pt x="157628" y="189365"/>
                  <a:pt x="-28555" y="-20841"/>
                  <a:pt x="3727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C88966F-D157-0704-76C6-6B19AC708744}"/>
              </a:ext>
            </a:extLst>
          </p:cNvPr>
          <p:cNvSpPr/>
          <p:nvPr/>
        </p:nvSpPr>
        <p:spPr>
          <a:xfrm>
            <a:off x="4393710" y="8297724"/>
            <a:ext cx="1373000" cy="737149"/>
          </a:xfrm>
          <a:custGeom>
            <a:avLst/>
            <a:gdLst>
              <a:gd name="connsiteX0" fmla="*/ 1371965 w 1373000"/>
              <a:gd name="connsiteY0" fmla="*/ 3947 h 737149"/>
              <a:gd name="connsiteX1" fmla="*/ 633238 w 1373000"/>
              <a:gd name="connsiteY1" fmla="*/ 512948 h 737149"/>
              <a:gd name="connsiteX2" fmla="*/ 606211 w 1373000"/>
              <a:gd name="connsiteY2" fmla="*/ 562497 h 737149"/>
              <a:gd name="connsiteX3" fmla="*/ 371981 w 1373000"/>
              <a:gd name="connsiteY3" fmla="*/ 657090 h 737149"/>
              <a:gd name="connsiteX4" fmla="*/ 2617 w 1373000"/>
              <a:gd name="connsiteY4" fmla="*/ 733665 h 737149"/>
              <a:gd name="connsiteX5" fmla="*/ 574680 w 1373000"/>
              <a:gd name="connsiteY5" fmla="*/ 539975 h 737149"/>
              <a:gd name="connsiteX6" fmla="*/ 840442 w 1373000"/>
              <a:gd name="connsiteY6" fmla="*/ 431868 h 737149"/>
              <a:gd name="connsiteX7" fmla="*/ 651256 w 1373000"/>
              <a:gd name="connsiteY7" fmla="*/ 476912 h 737149"/>
              <a:gd name="connsiteX8" fmla="*/ 1002601 w 1373000"/>
              <a:gd name="connsiteY8" fmla="*/ 229169 h 737149"/>
              <a:gd name="connsiteX9" fmla="*/ 799902 w 1373000"/>
              <a:gd name="connsiteY9" fmla="*/ 274213 h 737149"/>
              <a:gd name="connsiteX10" fmla="*/ 1371965 w 1373000"/>
              <a:gd name="connsiteY10" fmla="*/ 3947 h 73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3000" h="737149">
                <a:moveTo>
                  <a:pt x="1371965" y="3947"/>
                </a:moveTo>
                <a:cubicBezTo>
                  <a:pt x="1344188" y="43736"/>
                  <a:pt x="760864" y="419856"/>
                  <a:pt x="633238" y="512948"/>
                </a:cubicBezTo>
                <a:cubicBezTo>
                  <a:pt x="505612" y="606040"/>
                  <a:pt x="649754" y="538473"/>
                  <a:pt x="606211" y="562497"/>
                </a:cubicBezTo>
                <a:cubicBezTo>
                  <a:pt x="562668" y="586521"/>
                  <a:pt x="472580" y="628562"/>
                  <a:pt x="371981" y="657090"/>
                </a:cubicBezTo>
                <a:cubicBezTo>
                  <a:pt x="271382" y="685618"/>
                  <a:pt x="-31166" y="753184"/>
                  <a:pt x="2617" y="733665"/>
                </a:cubicBezTo>
                <a:cubicBezTo>
                  <a:pt x="36400" y="714146"/>
                  <a:pt x="435042" y="590275"/>
                  <a:pt x="574680" y="539975"/>
                </a:cubicBezTo>
                <a:cubicBezTo>
                  <a:pt x="714318" y="489675"/>
                  <a:pt x="827679" y="442378"/>
                  <a:pt x="840442" y="431868"/>
                </a:cubicBezTo>
                <a:cubicBezTo>
                  <a:pt x="853205" y="421358"/>
                  <a:pt x="624230" y="510695"/>
                  <a:pt x="651256" y="476912"/>
                </a:cubicBezTo>
                <a:cubicBezTo>
                  <a:pt x="678282" y="443129"/>
                  <a:pt x="977827" y="262952"/>
                  <a:pt x="1002601" y="229169"/>
                </a:cubicBezTo>
                <a:cubicBezTo>
                  <a:pt x="1027375" y="195386"/>
                  <a:pt x="739843" y="310999"/>
                  <a:pt x="799902" y="274213"/>
                </a:cubicBezTo>
                <a:cubicBezTo>
                  <a:pt x="859961" y="237427"/>
                  <a:pt x="1399742" y="-35842"/>
                  <a:pt x="1371965" y="39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DD75626-9918-FDD7-2CE1-2B20D9E6C89E}"/>
              </a:ext>
            </a:extLst>
          </p:cNvPr>
          <p:cNvSpPr/>
          <p:nvPr/>
        </p:nvSpPr>
        <p:spPr>
          <a:xfrm>
            <a:off x="4843290" y="7712957"/>
            <a:ext cx="1433767" cy="1338832"/>
          </a:xfrm>
          <a:custGeom>
            <a:avLst/>
            <a:gdLst>
              <a:gd name="connsiteX0" fmla="*/ 1408864 w 1433767"/>
              <a:gd name="connsiteY0" fmla="*/ 43677 h 1338832"/>
              <a:gd name="connsiteX1" fmla="*/ 1044005 w 1433767"/>
              <a:gd name="connsiteY1" fmla="*/ 714838 h 1338832"/>
              <a:gd name="connsiteX2" fmla="*/ 1098058 w 1433767"/>
              <a:gd name="connsiteY2" fmla="*/ 656280 h 1338832"/>
              <a:gd name="connsiteX3" fmla="*/ 327800 w 1433767"/>
              <a:gd name="connsiteY3" fmla="*/ 1156273 h 1338832"/>
              <a:gd name="connsiteX4" fmla="*/ 3480 w 1433767"/>
              <a:gd name="connsiteY4" fmla="*/ 1336450 h 1338832"/>
              <a:gd name="connsiteX5" fmla="*/ 147622 w 1433767"/>
              <a:gd name="connsiteY5" fmla="*/ 1264379 h 1338832"/>
              <a:gd name="connsiteX6" fmla="*/ 809774 w 1433767"/>
              <a:gd name="connsiteY6" fmla="*/ 899520 h 1338832"/>
              <a:gd name="connsiteX7" fmla="*/ 647614 w 1433767"/>
              <a:gd name="connsiteY7" fmla="*/ 949069 h 1338832"/>
              <a:gd name="connsiteX8" fmla="*/ 1057518 w 1433767"/>
              <a:gd name="connsiteY8" fmla="*/ 705829 h 1338832"/>
              <a:gd name="connsiteX9" fmla="*/ 1354810 w 1433767"/>
              <a:gd name="connsiteY9" fmla="*/ 196828 h 1338832"/>
              <a:gd name="connsiteX10" fmla="*/ 1278235 w 1433767"/>
              <a:gd name="connsiteY10" fmla="*/ 273404 h 1338832"/>
              <a:gd name="connsiteX11" fmla="*/ 1386342 w 1433767"/>
              <a:gd name="connsiteY11" fmla="*/ 88722 h 1338832"/>
              <a:gd name="connsiteX12" fmla="*/ 1408864 w 1433767"/>
              <a:gd name="connsiteY12" fmla="*/ 43677 h 133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3767" h="1338832">
                <a:moveTo>
                  <a:pt x="1408864" y="43677"/>
                </a:moveTo>
                <a:cubicBezTo>
                  <a:pt x="1351808" y="148030"/>
                  <a:pt x="1095806" y="612737"/>
                  <a:pt x="1044005" y="714838"/>
                </a:cubicBezTo>
                <a:cubicBezTo>
                  <a:pt x="992204" y="816939"/>
                  <a:pt x="1217425" y="582708"/>
                  <a:pt x="1098058" y="656280"/>
                </a:cubicBezTo>
                <a:cubicBezTo>
                  <a:pt x="978691" y="729852"/>
                  <a:pt x="510230" y="1042911"/>
                  <a:pt x="327800" y="1156273"/>
                </a:cubicBezTo>
                <a:cubicBezTo>
                  <a:pt x="145370" y="1269635"/>
                  <a:pt x="33510" y="1318432"/>
                  <a:pt x="3480" y="1336450"/>
                </a:cubicBezTo>
                <a:cubicBezTo>
                  <a:pt x="-26550" y="1354468"/>
                  <a:pt x="147622" y="1264379"/>
                  <a:pt x="147622" y="1264379"/>
                </a:cubicBezTo>
                <a:cubicBezTo>
                  <a:pt x="282004" y="1191557"/>
                  <a:pt x="726442" y="952072"/>
                  <a:pt x="809774" y="899520"/>
                </a:cubicBezTo>
                <a:cubicBezTo>
                  <a:pt x="893106" y="846968"/>
                  <a:pt x="606323" y="981351"/>
                  <a:pt x="647614" y="949069"/>
                </a:cubicBezTo>
                <a:cubicBezTo>
                  <a:pt x="688905" y="916787"/>
                  <a:pt x="939652" y="831203"/>
                  <a:pt x="1057518" y="705829"/>
                </a:cubicBezTo>
                <a:cubicBezTo>
                  <a:pt x="1175384" y="580456"/>
                  <a:pt x="1318024" y="268899"/>
                  <a:pt x="1354810" y="196828"/>
                </a:cubicBezTo>
                <a:cubicBezTo>
                  <a:pt x="1391596" y="124757"/>
                  <a:pt x="1272980" y="291422"/>
                  <a:pt x="1278235" y="273404"/>
                </a:cubicBezTo>
                <a:cubicBezTo>
                  <a:pt x="1283490" y="255386"/>
                  <a:pt x="1362318" y="127760"/>
                  <a:pt x="1386342" y="88722"/>
                </a:cubicBezTo>
                <a:cubicBezTo>
                  <a:pt x="1410366" y="49684"/>
                  <a:pt x="1465920" y="-60676"/>
                  <a:pt x="1408864" y="43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99AED91-7D25-9691-3821-BE1833A49345}"/>
              </a:ext>
            </a:extLst>
          </p:cNvPr>
          <p:cNvSpPr/>
          <p:nvPr/>
        </p:nvSpPr>
        <p:spPr>
          <a:xfrm>
            <a:off x="6157273" y="6786487"/>
            <a:ext cx="177634" cy="1033671"/>
          </a:xfrm>
          <a:custGeom>
            <a:avLst/>
            <a:gdLst>
              <a:gd name="connsiteX0" fmla="*/ 58845 w 177634"/>
              <a:gd name="connsiteY0" fmla="*/ 1694 h 1033671"/>
              <a:gd name="connsiteX1" fmla="*/ 162447 w 177634"/>
              <a:gd name="connsiteY1" fmla="*/ 452138 h 1033671"/>
              <a:gd name="connsiteX2" fmla="*/ 288 w 177634"/>
              <a:gd name="connsiteY2" fmla="*/ 690873 h 1033671"/>
              <a:gd name="connsiteX3" fmla="*/ 121907 w 177634"/>
              <a:gd name="connsiteY3" fmla="*/ 641324 h 1033671"/>
              <a:gd name="connsiteX4" fmla="*/ 85872 w 177634"/>
              <a:gd name="connsiteY4" fmla="*/ 753935 h 1033671"/>
              <a:gd name="connsiteX5" fmla="*/ 103890 w 177634"/>
              <a:gd name="connsiteY5" fmla="*/ 1033210 h 1033671"/>
              <a:gd name="connsiteX6" fmla="*/ 126412 w 177634"/>
              <a:gd name="connsiteY6" fmla="*/ 681864 h 1033671"/>
              <a:gd name="connsiteX7" fmla="*/ 175960 w 177634"/>
              <a:gd name="connsiteY7" fmla="*/ 312500 h 1033671"/>
              <a:gd name="connsiteX8" fmla="*/ 58845 w 177634"/>
              <a:gd name="connsiteY8" fmla="*/ 1694 h 103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634" h="1033671">
                <a:moveTo>
                  <a:pt x="58845" y="1694"/>
                </a:moveTo>
                <a:cubicBezTo>
                  <a:pt x="56593" y="24967"/>
                  <a:pt x="172206" y="337275"/>
                  <a:pt x="162447" y="452138"/>
                </a:cubicBezTo>
                <a:cubicBezTo>
                  <a:pt x="152688" y="567001"/>
                  <a:pt x="7045" y="659342"/>
                  <a:pt x="288" y="690873"/>
                </a:cubicBezTo>
                <a:cubicBezTo>
                  <a:pt x="-6469" y="722404"/>
                  <a:pt x="107643" y="630814"/>
                  <a:pt x="121907" y="641324"/>
                </a:cubicBezTo>
                <a:cubicBezTo>
                  <a:pt x="136171" y="651834"/>
                  <a:pt x="88875" y="688621"/>
                  <a:pt x="85872" y="753935"/>
                </a:cubicBezTo>
                <a:cubicBezTo>
                  <a:pt x="82869" y="819249"/>
                  <a:pt x="97133" y="1045222"/>
                  <a:pt x="103890" y="1033210"/>
                </a:cubicBezTo>
                <a:cubicBezTo>
                  <a:pt x="110647" y="1021198"/>
                  <a:pt x="114400" y="801982"/>
                  <a:pt x="126412" y="681864"/>
                </a:cubicBezTo>
                <a:cubicBezTo>
                  <a:pt x="138424" y="561746"/>
                  <a:pt x="187221" y="424360"/>
                  <a:pt x="175960" y="312500"/>
                </a:cubicBezTo>
                <a:cubicBezTo>
                  <a:pt x="164699" y="200640"/>
                  <a:pt x="61097" y="-21579"/>
                  <a:pt x="58845" y="1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C473665-3E4F-B4BA-67FF-BC5E43B7A6C7}"/>
              </a:ext>
            </a:extLst>
          </p:cNvPr>
          <p:cNvSpPr/>
          <p:nvPr/>
        </p:nvSpPr>
        <p:spPr>
          <a:xfrm>
            <a:off x="3264325" y="7101217"/>
            <a:ext cx="258101" cy="1282612"/>
          </a:xfrm>
          <a:custGeom>
            <a:avLst/>
            <a:gdLst>
              <a:gd name="connsiteX0" fmla="*/ 127 w 258101"/>
              <a:gd name="connsiteY0" fmla="*/ 1948 h 1282612"/>
              <a:gd name="connsiteX1" fmla="*/ 17797 w 258101"/>
              <a:gd name="connsiteY1" fmla="*/ 479026 h 1282612"/>
              <a:gd name="connsiteX2" fmla="*/ 31049 w 258101"/>
              <a:gd name="connsiteY2" fmla="*/ 421600 h 1282612"/>
              <a:gd name="connsiteX3" fmla="*/ 101727 w 258101"/>
              <a:gd name="connsiteY3" fmla="*/ 929600 h 1282612"/>
              <a:gd name="connsiteX4" fmla="*/ 128232 w 258101"/>
              <a:gd name="connsiteY4" fmla="*/ 863340 h 1282612"/>
              <a:gd name="connsiteX5" fmla="*/ 251918 w 258101"/>
              <a:gd name="connsiteY5" fmla="*/ 1265322 h 1282612"/>
              <a:gd name="connsiteX6" fmla="*/ 220997 w 258101"/>
              <a:gd name="connsiteY6" fmla="*/ 1146053 h 1282612"/>
              <a:gd name="connsiteX7" fmla="*/ 61971 w 258101"/>
              <a:gd name="connsiteY7" fmla="*/ 580626 h 1282612"/>
              <a:gd name="connsiteX8" fmla="*/ 13379 w 258101"/>
              <a:gd name="connsiteY8" fmla="*/ 320000 h 1282612"/>
              <a:gd name="connsiteX9" fmla="*/ 127 w 258101"/>
              <a:gd name="connsiteY9" fmla="*/ 1948 h 128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101" h="1282612">
                <a:moveTo>
                  <a:pt x="127" y="1948"/>
                </a:moveTo>
                <a:cubicBezTo>
                  <a:pt x="863" y="28452"/>
                  <a:pt x="12643" y="409084"/>
                  <a:pt x="17797" y="479026"/>
                </a:cubicBezTo>
                <a:cubicBezTo>
                  <a:pt x="22951" y="548968"/>
                  <a:pt x="17061" y="346504"/>
                  <a:pt x="31049" y="421600"/>
                </a:cubicBezTo>
                <a:cubicBezTo>
                  <a:pt x="45037" y="496696"/>
                  <a:pt x="85530" y="855977"/>
                  <a:pt x="101727" y="929600"/>
                </a:cubicBezTo>
                <a:cubicBezTo>
                  <a:pt x="117924" y="1003223"/>
                  <a:pt x="103200" y="807386"/>
                  <a:pt x="128232" y="863340"/>
                </a:cubicBezTo>
                <a:cubicBezTo>
                  <a:pt x="153264" y="919294"/>
                  <a:pt x="236457" y="1218203"/>
                  <a:pt x="251918" y="1265322"/>
                </a:cubicBezTo>
                <a:cubicBezTo>
                  <a:pt x="267379" y="1312441"/>
                  <a:pt x="252655" y="1260169"/>
                  <a:pt x="220997" y="1146053"/>
                </a:cubicBezTo>
                <a:cubicBezTo>
                  <a:pt x="189339" y="1031937"/>
                  <a:pt x="96574" y="718301"/>
                  <a:pt x="61971" y="580626"/>
                </a:cubicBezTo>
                <a:cubicBezTo>
                  <a:pt x="27368" y="442951"/>
                  <a:pt x="25159" y="413501"/>
                  <a:pt x="13379" y="320000"/>
                </a:cubicBezTo>
                <a:cubicBezTo>
                  <a:pt x="1599" y="226499"/>
                  <a:pt x="-609" y="-24556"/>
                  <a:pt x="127" y="19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E8983AA-3D83-E527-723B-DECD7759F2A3}"/>
              </a:ext>
            </a:extLst>
          </p:cNvPr>
          <p:cNvSpPr/>
          <p:nvPr/>
        </p:nvSpPr>
        <p:spPr>
          <a:xfrm>
            <a:off x="3840143" y="8485632"/>
            <a:ext cx="1216951" cy="352549"/>
          </a:xfrm>
          <a:custGeom>
            <a:avLst/>
            <a:gdLst>
              <a:gd name="connsiteX0" fmla="*/ 117380 w 1216951"/>
              <a:gd name="connsiteY0" fmla="*/ 0 h 352549"/>
              <a:gd name="connsiteX1" fmla="*/ 146641 w 1216951"/>
              <a:gd name="connsiteY1" fmla="*/ 226771 h 352549"/>
              <a:gd name="connsiteX2" fmla="*/ 351467 w 1216951"/>
              <a:gd name="connsiteY2" fmla="*/ 318211 h 352549"/>
              <a:gd name="connsiteX3" fmla="*/ 358782 w 1216951"/>
              <a:gd name="connsiteY3" fmla="*/ 318211 h 352549"/>
              <a:gd name="connsiteX4" fmla="*/ 764775 w 1216951"/>
              <a:gd name="connsiteY4" fmla="*/ 296266 h 352549"/>
              <a:gd name="connsiteX5" fmla="*/ 618471 w 1216951"/>
              <a:gd name="connsiteY5" fmla="*/ 303581 h 352549"/>
              <a:gd name="connsiteX6" fmla="*/ 1214660 w 1216951"/>
              <a:gd name="connsiteY6" fmla="*/ 29261 h 352549"/>
              <a:gd name="connsiteX7" fmla="*/ 837927 w 1216951"/>
              <a:gd name="connsiteY7" fmla="*/ 186538 h 352549"/>
              <a:gd name="connsiteX8" fmla="*/ 450222 w 1216951"/>
              <a:gd name="connsiteY8" fmla="*/ 351130 h 352549"/>
              <a:gd name="connsiteX9" fmla="*/ 161271 w 1216951"/>
              <a:gd name="connsiteY9" fmla="*/ 270662 h 352549"/>
              <a:gd name="connsiteX10" fmla="*/ 150299 w 1216951"/>
              <a:gd name="connsiteY10" fmla="*/ 267005 h 352549"/>
              <a:gd name="connsiteX11" fmla="*/ 337 w 1216951"/>
              <a:gd name="connsiteY11" fmla="*/ 142646 h 352549"/>
              <a:gd name="connsiteX12" fmla="*/ 110065 w 1216951"/>
              <a:gd name="connsiteY12" fmla="*/ 226771 h 352549"/>
              <a:gd name="connsiteX13" fmla="*/ 117380 w 1216951"/>
              <a:gd name="connsiteY13" fmla="*/ 0 h 35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6951" h="352549">
                <a:moveTo>
                  <a:pt x="117380" y="0"/>
                </a:moveTo>
                <a:cubicBezTo>
                  <a:pt x="123476" y="0"/>
                  <a:pt x="107627" y="173736"/>
                  <a:pt x="146641" y="226771"/>
                </a:cubicBezTo>
                <a:cubicBezTo>
                  <a:pt x="185655" y="279806"/>
                  <a:pt x="316110" y="302971"/>
                  <a:pt x="351467" y="318211"/>
                </a:cubicBezTo>
                <a:cubicBezTo>
                  <a:pt x="386824" y="333451"/>
                  <a:pt x="358782" y="318211"/>
                  <a:pt x="358782" y="318211"/>
                </a:cubicBezTo>
                <a:lnTo>
                  <a:pt x="764775" y="296266"/>
                </a:lnTo>
                <a:cubicBezTo>
                  <a:pt x="808056" y="293828"/>
                  <a:pt x="543490" y="348082"/>
                  <a:pt x="618471" y="303581"/>
                </a:cubicBezTo>
                <a:cubicBezTo>
                  <a:pt x="693452" y="259080"/>
                  <a:pt x="1178084" y="48768"/>
                  <a:pt x="1214660" y="29261"/>
                </a:cubicBezTo>
                <a:cubicBezTo>
                  <a:pt x="1251236" y="9754"/>
                  <a:pt x="837927" y="186538"/>
                  <a:pt x="837927" y="186538"/>
                </a:cubicBezTo>
                <a:cubicBezTo>
                  <a:pt x="710521" y="240183"/>
                  <a:pt x="562998" y="337109"/>
                  <a:pt x="450222" y="351130"/>
                </a:cubicBezTo>
                <a:cubicBezTo>
                  <a:pt x="337446" y="365151"/>
                  <a:pt x="161271" y="270662"/>
                  <a:pt x="161271" y="270662"/>
                </a:cubicBezTo>
                <a:cubicBezTo>
                  <a:pt x="111284" y="256641"/>
                  <a:pt x="177121" y="288341"/>
                  <a:pt x="150299" y="267005"/>
                </a:cubicBezTo>
                <a:cubicBezTo>
                  <a:pt x="123477" y="245669"/>
                  <a:pt x="7043" y="149352"/>
                  <a:pt x="337" y="142646"/>
                </a:cubicBezTo>
                <a:cubicBezTo>
                  <a:pt x="-6369" y="135940"/>
                  <a:pt x="88729" y="248107"/>
                  <a:pt x="110065" y="226771"/>
                </a:cubicBezTo>
                <a:cubicBezTo>
                  <a:pt x="131401" y="205435"/>
                  <a:pt x="111284" y="0"/>
                  <a:pt x="1173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AEE66A3-32A7-608E-E555-A603354EA055}"/>
              </a:ext>
            </a:extLst>
          </p:cNvPr>
          <p:cNvSpPr/>
          <p:nvPr/>
        </p:nvSpPr>
        <p:spPr>
          <a:xfrm>
            <a:off x="5301391" y="7871091"/>
            <a:ext cx="277841" cy="423551"/>
          </a:xfrm>
          <a:custGeom>
            <a:avLst/>
            <a:gdLst>
              <a:gd name="connsiteX0" fmla="*/ 188667 w 277841"/>
              <a:gd name="connsiteY0" fmla="*/ 64 h 423551"/>
              <a:gd name="connsiteX1" fmla="*/ 243531 w 277841"/>
              <a:gd name="connsiteY1" fmla="*/ 171971 h 423551"/>
              <a:gd name="connsiteX2" fmla="*/ 2129 w 277841"/>
              <a:gd name="connsiteY2" fmla="*/ 420688 h 423551"/>
              <a:gd name="connsiteX3" fmla="*/ 133803 w 277841"/>
              <a:gd name="connsiteY3" fmla="*/ 299987 h 423551"/>
              <a:gd name="connsiteX4" fmla="*/ 276449 w 277841"/>
              <a:gd name="connsiteY4" fmla="*/ 190259 h 423551"/>
              <a:gd name="connsiteX5" fmla="*/ 188667 w 277841"/>
              <a:gd name="connsiteY5" fmla="*/ 64 h 42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841" h="423551">
                <a:moveTo>
                  <a:pt x="188667" y="64"/>
                </a:moveTo>
                <a:cubicBezTo>
                  <a:pt x="183181" y="-2984"/>
                  <a:pt x="274621" y="101867"/>
                  <a:pt x="243531" y="171971"/>
                </a:cubicBezTo>
                <a:cubicBezTo>
                  <a:pt x="212441" y="242075"/>
                  <a:pt x="20417" y="399352"/>
                  <a:pt x="2129" y="420688"/>
                </a:cubicBezTo>
                <a:cubicBezTo>
                  <a:pt x="-16159" y="442024"/>
                  <a:pt x="88083" y="338392"/>
                  <a:pt x="133803" y="299987"/>
                </a:cubicBezTo>
                <a:cubicBezTo>
                  <a:pt x="179523" y="261582"/>
                  <a:pt x="262428" y="234150"/>
                  <a:pt x="276449" y="190259"/>
                </a:cubicBezTo>
                <a:cubicBezTo>
                  <a:pt x="290470" y="146368"/>
                  <a:pt x="194153" y="3112"/>
                  <a:pt x="188667" y="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2D0B589-1A88-D468-6B44-F875FE6BD51B}"/>
              </a:ext>
            </a:extLst>
          </p:cNvPr>
          <p:cNvSpPr/>
          <p:nvPr/>
        </p:nvSpPr>
        <p:spPr>
          <a:xfrm>
            <a:off x="5555723" y="7508598"/>
            <a:ext cx="559987" cy="351662"/>
          </a:xfrm>
          <a:custGeom>
            <a:avLst/>
            <a:gdLst>
              <a:gd name="connsiteX0" fmla="*/ 171 w 559987"/>
              <a:gd name="connsiteY0" fmla="*/ 455 h 351662"/>
              <a:gd name="connsiteX1" fmla="*/ 146475 w 559987"/>
              <a:gd name="connsiteY1" fmla="*/ 238199 h 351662"/>
              <a:gd name="connsiteX2" fmla="*/ 146475 w 559987"/>
              <a:gd name="connsiteY2" fmla="*/ 351584 h 351662"/>
              <a:gd name="connsiteX3" fmla="*/ 230600 w 559987"/>
              <a:gd name="connsiteY3" fmla="*/ 252829 h 351662"/>
              <a:gd name="connsiteX4" fmla="*/ 559784 w 559987"/>
              <a:gd name="connsiteY4" fmla="*/ 73607 h 351662"/>
              <a:gd name="connsiteX5" fmla="*/ 278149 w 559987"/>
              <a:gd name="connsiteY5" fmla="*/ 245514 h 351662"/>
              <a:gd name="connsiteX6" fmla="*/ 179394 w 559987"/>
              <a:gd name="connsiteY6" fmla="*/ 304036 h 351662"/>
              <a:gd name="connsiteX7" fmla="*/ 171 w 559987"/>
              <a:gd name="connsiteY7" fmla="*/ 455 h 35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987" h="351662">
                <a:moveTo>
                  <a:pt x="171" y="455"/>
                </a:moveTo>
                <a:cubicBezTo>
                  <a:pt x="-5315" y="-10518"/>
                  <a:pt x="122091" y="179678"/>
                  <a:pt x="146475" y="238199"/>
                </a:cubicBezTo>
                <a:cubicBezTo>
                  <a:pt x="170859" y="296720"/>
                  <a:pt x="132454" y="349146"/>
                  <a:pt x="146475" y="351584"/>
                </a:cubicBezTo>
                <a:cubicBezTo>
                  <a:pt x="160496" y="354022"/>
                  <a:pt x="161715" y="299159"/>
                  <a:pt x="230600" y="252829"/>
                </a:cubicBezTo>
                <a:cubicBezTo>
                  <a:pt x="299485" y="206500"/>
                  <a:pt x="551859" y="74826"/>
                  <a:pt x="559784" y="73607"/>
                </a:cubicBezTo>
                <a:cubicBezTo>
                  <a:pt x="567709" y="72388"/>
                  <a:pt x="341547" y="207109"/>
                  <a:pt x="278149" y="245514"/>
                </a:cubicBezTo>
                <a:cubicBezTo>
                  <a:pt x="214751" y="283919"/>
                  <a:pt x="220237" y="342441"/>
                  <a:pt x="179394" y="304036"/>
                </a:cubicBezTo>
                <a:cubicBezTo>
                  <a:pt x="138551" y="265631"/>
                  <a:pt x="5657" y="11428"/>
                  <a:pt x="171" y="4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21367C9-3B00-746E-F0FA-24190080649E}"/>
              </a:ext>
            </a:extLst>
          </p:cNvPr>
          <p:cNvSpPr/>
          <p:nvPr/>
        </p:nvSpPr>
        <p:spPr>
          <a:xfrm>
            <a:off x="3766206" y="6352480"/>
            <a:ext cx="679049" cy="495220"/>
          </a:xfrm>
          <a:custGeom>
            <a:avLst/>
            <a:gdLst>
              <a:gd name="connsiteX0" fmla="*/ 677778 w 679049"/>
              <a:gd name="connsiteY0" fmla="*/ 771 h 495220"/>
              <a:gd name="connsiteX1" fmla="*/ 505871 w 679049"/>
              <a:gd name="connsiteY1" fmla="*/ 165363 h 495220"/>
              <a:gd name="connsiteX2" fmla="*/ 308360 w 679049"/>
              <a:gd name="connsiteY2" fmla="*/ 326298 h 495220"/>
              <a:gd name="connsiteX3" fmla="*/ 370540 w 679049"/>
              <a:gd name="connsiteY3" fmla="*/ 278749 h 495220"/>
              <a:gd name="connsiteX4" fmla="*/ 1122 w 679049"/>
              <a:gd name="connsiteY4" fmla="*/ 494547 h 495220"/>
              <a:gd name="connsiteX5" fmla="*/ 260812 w 679049"/>
              <a:gd name="connsiteY5" fmla="*/ 344586 h 495220"/>
              <a:gd name="connsiteX6" fmla="*/ 407116 w 679049"/>
              <a:gd name="connsiteY6" fmla="*/ 286064 h 495220"/>
              <a:gd name="connsiteX7" fmla="*/ 414431 w 679049"/>
              <a:gd name="connsiteY7" fmla="*/ 234858 h 495220"/>
              <a:gd name="connsiteX8" fmla="*/ 677778 w 679049"/>
              <a:gd name="connsiteY8" fmla="*/ 771 h 49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049" h="495220">
                <a:moveTo>
                  <a:pt x="677778" y="771"/>
                </a:moveTo>
                <a:cubicBezTo>
                  <a:pt x="693018" y="-10812"/>
                  <a:pt x="567441" y="111109"/>
                  <a:pt x="505871" y="165363"/>
                </a:cubicBezTo>
                <a:cubicBezTo>
                  <a:pt x="444301" y="219617"/>
                  <a:pt x="330915" y="307400"/>
                  <a:pt x="308360" y="326298"/>
                </a:cubicBezTo>
                <a:cubicBezTo>
                  <a:pt x="285805" y="345196"/>
                  <a:pt x="421746" y="250708"/>
                  <a:pt x="370540" y="278749"/>
                </a:cubicBezTo>
                <a:cubicBezTo>
                  <a:pt x="319334" y="306790"/>
                  <a:pt x="19410" y="483574"/>
                  <a:pt x="1122" y="494547"/>
                </a:cubicBezTo>
                <a:cubicBezTo>
                  <a:pt x="-17166" y="505520"/>
                  <a:pt x="193146" y="379333"/>
                  <a:pt x="260812" y="344586"/>
                </a:cubicBezTo>
                <a:cubicBezTo>
                  <a:pt x="328478" y="309839"/>
                  <a:pt x="381513" y="304352"/>
                  <a:pt x="407116" y="286064"/>
                </a:cubicBezTo>
                <a:cubicBezTo>
                  <a:pt x="432719" y="267776"/>
                  <a:pt x="371759" y="277530"/>
                  <a:pt x="414431" y="234858"/>
                </a:cubicBezTo>
                <a:cubicBezTo>
                  <a:pt x="457103" y="192186"/>
                  <a:pt x="662538" y="12354"/>
                  <a:pt x="677778" y="7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A0925847-6609-197C-1E69-2250A6878178}"/>
              </a:ext>
            </a:extLst>
          </p:cNvPr>
          <p:cNvSpPr/>
          <p:nvPr/>
        </p:nvSpPr>
        <p:spPr>
          <a:xfrm>
            <a:off x="3185766" y="6898099"/>
            <a:ext cx="553439" cy="227554"/>
          </a:xfrm>
          <a:custGeom>
            <a:avLst/>
            <a:gdLst>
              <a:gd name="connsiteX0" fmla="*/ 4 w 553439"/>
              <a:gd name="connsiteY0" fmla="*/ 135 h 227554"/>
              <a:gd name="connsiteX1" fmla="*/ 98759 w 553439"/>
              <a:gd name="connsiteY1" fmla="*/ 183015 h 227554"/>
              <a:gd name="connsiteX2" fmla="*/ 212144 w 553439"/>
              <a:gd name="connsiteY2" fmla="*/ 219591 h 227554"/>
              <a:gd name="connsiteX3" fmla="*/ 552301 w 553439"/>
              <a:gd name="connsiteY3" fmla="*/ 62314 h 227554"/>
              <a:gd name="connsiteX4" fmla="*/ 318215 w 553439"/>
              <a:gd name="connsiteY4" fmla="*/ 175699 h 227554"/>
              <a:gd name="connsiteX5" fmla="*/ 201172 w 553439"/>
              <a:gd name="connsiteY5" fmla="*/ 204960 h 227554"/>
              <a:gd name="connsiteX6" fmla="*/ 95101 w 553439"/>
              <a:gd name="connsiteY6" fmla="*/ 153754 h 227554"/>
              <a:gd name="connsiteX7" fmla="*/ 4 w 553439"/>
              <a:gd name="connsiteY7" fmla="*/ 135 h 22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439" h="227554">
                <a:moveTo>
                  <a:pt x="4" y="135"/>
                </a:moveTo>
                <a:cubicBezTo>
                  <a:pt x="614" y="5012"/>
                  <a:pt x="63402" y="146439"/>
                  <a:pt x="98759" y="183015"/>
                </a:cubicBezTo>
                <a:cubicBezTo>
                  <a:pt x="134116" y="219591"/>
                  <a:pt x="136554" y="239708"/>
                  <a:pt x="212144" y="219591"/>
                </a:cubicBezTo>
                <a:cubicBezTo>
                  <a:pt x="287734" y="199474"/>
                  <a:pt x="534623" y="69629"/>
                  <a:pt x="552301" y="62314"/>
                </a:cubicBezTo>
                <a:cubicBezTo>
                  <a:pt x="569979" y="54999"/>
                  <a:pt x="376737" y="151925"/>
                  <a:pt x="318215" y="175699"/>
                </a:cubicBezTo>
                <a:cubicBezTo>
                  <a:pt x="259694" y="199473"/>
                  <a:pt x="238358" y="208617"/>
                  <a:pt x="201172" y="204960"/>
                </a:cubicBezTo>
                <a:cubicBezTo>
                  <a:pt x="163986" y="201303"/>
                  <a:pt x="125581" y="183624"/>
                  <a:pt x="95101" y="153754"/>
                </a:cubicBezTo>
                <a:cubicBezTo>
                  <a:pt x="64621" y="123884"/>
                  <a:pt x="-606" y="-4742"/>
                  <a:pt x="4" y="1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3232DAE-7A35-17F1-4D10-AD6164C0ED8A}"/>
              </a:ext>
            </a:extLst>
          </p:cNvPr>
          <p:cNvSpPr/>
          <p:nvPr/>
        </p:nvSpPr>
        <p:spPr>
          <a:xfrm>
            <a:off x="4831841" y="6126479"/>
            <a:ext cx="336434" cy="720556"/>
          </a:xfrm>
          <a:custGeom>
            <a:avLst/>
            <a:gdLst>
              <a:gd name="connsiteX0" fmla="*/ 336348 w 336434"/>
              <a:gd name="connsiteY0" fmla="*/ 1 h 720556"/>
              <a:gd name="connsiteX1" fmla="*/ 131522 w 336434"/>
              <a:gd name="connsiteY1" fmla="*/ 226772 h 720556"/>
              <a:gd name="connsiteX2" fmla="*/ 7164 w 336434"/>
              <a:gd name="connsiteY2" fmla="*/ 409652 h 720556"/>
              <a:gd name="connsiteX3" fmla="*/ 18137 w 336434"/>
              <a:gd name="connsiteY3" fmla="*/ 365761 h 720556"/>
              <a:gd name="connsiteX4" fmla="*/ 43740 w 336434"/>
              <a:gd name="connsiteY4" fmla="*/ 508407 h 720556"/>
              <a:gd name="connsiteX5" fmla="*/ 105919 w 336434"/>
              <a:gd name="connsiteY5" fmla="*/ 720548 h 720556"/>
              <a:gd name="connsiteX6" fmla="*/ 29109 w 336434"/>
              <a:gd name="connsiteY6" fmla="*/ 515723 h 720556"/>
              <a:gd name="connsiteX7" fmla="*/ 91289 w 336434"/>
              <a:gd name="connsiteY7" fmla="*/ 248718 h 720556"/>
              <a:gd name="connsiteX8" fmla="*/ 131522 w 336434"/>
              <a:gd name="connsiteY8" fmla="*/ 208484 h 720556"/>
              <a:gd name="connsiteX9" fmla="*/ 105919 w 336434"/>
              <a:gd name="connsiteY9" fmla="*/ 230430 h 720556"/>
              <a:gd name="connsiteX10" fmla="*/ 336348 w 336434"/>
              <a:gd name="connsiteY10" fmla="*/ 1 h 72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434" h="720556">
                <a:moveTo>
                  <a:pt x="336348" y="1"/>
                </a:moveTo>
                <a:cubicBezTo>
                  <a:pt x="340615" y="-609"/>
                  <a:pt x="186386" y="158497"/>
                  <a:pt x="131522" y="226772"/>
                </a:cubicBezTo>
                <a:cubicBezTo>
                  <a:pt x="76658" y="295047"/>
                  <a:pt x="26062" y="386487"/>
                  <a:pt x="7164" y="409652"/>
                </a:cubicBezTo>
                <a:cubicBezTo>
                  <a:pt x="-11734" y="432817"/>
                  <a:pt x="12041" y="349302"/>
                  <a:pt x="18137" y="365761"/>
                </a:cubicBezTo>
                <a:cubicBezTo>
                  <a:pt x="24233" y="382220"/>
                  <a:pt x="29110" y="449276"/>
                  <a:pt x="43740" y="508407"/>
                </a:cubicBezTo>
                <a:cubicBezTo>
                  <a:pt x="58370" y="567538"/>
                  <a:pt x="108357" y="719329"/>
                  <a:pt x="105919" y="720548"/>
                </a:cubicBezTo>
                <a:cubicBezTo>
                  <a:pt x="103481" y="721767"/>
                  <a:pt x="31547" y="594361"/>
                  <a:pt x="29109" y="515723"/>
                </a:cubicBezTo>
                <a:cubicBezTo>
                  <a:pt x="26671" y="437085"/>
                  <a:pt x="74220" y="299924"/>
                  <a:pt x="91289" y="248718"/>
                </a:cubicBezTo>
                <a:cubicBezTo>
                  <a:pt x="108358" y="197512"/>
                  <a:pt x="129084" y="211532"/>
                  <a:pt x="131522" y="208484"/>
                </a:cubicBezTo>
                <a:cubicBezTo>
                  <a:pt x="133960" y="205436"/>
                  <a:pt x="74829" y="261519"/>
                  <a:pt x="105919" y="230430"/>
                </a:cubicBezTo>
                <a:cubicBezTo>
                  <a:pt x="137009" y="199341"/>
                  <a:pt x="332081" y="611"/>
                  <a:pt x="336348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7BBAB090-6219-C694-E58D-CF6B341D7183}"/>
              </a:ext>
            </a:extLst>
          </p:cNvPr>
          <p:cNvSpPr/>
          <p:nvPr/>
        </p:nvSpPr>
        <p:spPr>
          <a:xfrm>
            <a:off x="4502364" y="6030889"/>
            <a:ext cx="70345" cy="300496"/>
          </a:xfrm>
          <a:custGeom>
            <a:avLst/>
            <a:gdLst>
              <a:gd name="connsiteX0" fmla="*/ 142 w 70345"/>
              <a:gd name="connsiteY0" fmla="*/ 493 h 300496"/>
              <a:gd name="connsiteX1" fmla="*/ 51348 w 70345"/>
              <a:gd name="connsiteY1" fmla="*/ 124852 h 300496"/>
              <a:gd name="connsiteX2" fmla="*/ 44033 w 70345"/>
              <a:gd name="connsiteY2" fmla="*/ 256525 h 300496"/>
              <a:gd name="connsiteX3" fmla="*/ 69636 w 70345"/>
              <a:gd name="connsiteY3" fmla="*/ 154113 h 300496"/>
              <a:gd name="connsiteX4" fmla="*/ 11114 w 70345"/>
              <a:gd name="connsiteY4" fmla="*/ 300417 h 300496"/>
              <a:gd name="connsiteX5" fmla="*/ 69636 w 70345"/>
              <a:gd name="connsiteY5" fmla="*/ 172401 h 300496"/>
              <a:gd name="connsiteX6" fmla="*/ 142 w 70345"/>
              <a:gd name="connsiteY6" fmla="*/ 493 h 30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45" h="300496">
                <a:moveTo>
                  <a:pt x="142" y="493"/>
                </a:moveTo>
                <a:cubicBezTo>
                  <a:pt x="-2906" y="-7432"/>
                  <a:pt x="44033" y="82180"/>
                  <a:pt x="51348" y="124852"/>
                </a:cubicBezTo>
                <a:cubicBezTo>
                  <a:pt x="58663" y="167524"/>
                  <a:pt x="40985" y="251648"/>
                  <a:pt x="44033" y="256525"/>
                </a:cubicBezTo>
                <a:cubicBezTo>
                  <a:pt x="47081" y="261402"/>
                  <a:pt x="75123" y="146798"/>
                  <a:pt x="69636" y="154113"/>
                </a:cubicBezTo>
                <a:cubicBezTo>
                  <a:pt x="64149" y="161428"/>
                  <a:pt x="11114" y="297369"/>
                  <a:pt x="11114" y="300417"/>
                </a:cubicBezTo>
                <a:cubicBezTo>
                  <a:pt x="11114" y="303465"/>
                  <a:pt x="67198" y="218121"/>
                  <a:pt x="69636" y="172401"/>
                </a:cubicBezTo>
                <a:cubicBezTo>
                  <a:pt x="72074" y="126681"/>
                  <a:pt x="3190" y="8418"/>
                  <a:pt x="142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D52B877-7B7F-EBE3-A9AD-61123C540918}"/>
              </a:ext>
            </a:extLst>
          </p:cNvPr>
          <p:cNvSpPr/>
          <p:nvPr/>
        </p:nvSpPr>
        <p:spPr>
          <a:xfrm>
            <a:off x="3444382" y="6170231"/>
            <a:ext cx="923065" cy="157425"/>
          </a:xfrm>
          <a:custGeom>
            <a:avLst/>
            <a:gdLst>
              <a:gd name="connsiteX0" fmla="*/ 1077 w 923065"/>
              <a:gd name="connsiteY0" fmla="*/ 140 h 157425"/>
              <a:gd name="connsiteX1" fmla="*/ 304658 w 923065"/>
              <a:gd name="connsiteY1" fmla="*/ 40374 h 157425"/>
              <a:gd name="connsiteX2" fmla="*/ 337576 w 923065"/>
              <a:gd name="connsiteY2" fmla="*/ 76950 h 157425"/>
              <a:gd name="connsiteX3" fmla="*/ 706994 w 923065"/>
              <a:gd name="connsiteY3" fmla="*/ 113526 h 157425"/>
              <a:gd name="connsiteX4" fmla="*/ 498511 w 923065"/>
              <a:gd name="connsiteY4" fmla="*/ 157417 h 157425"/>
              <a:gd name="connsiteX5" fmla="*/ 717967 w 923065"/>
              <a:gd name="connsiteY5" fmla="*/ 109868 h 157425"/>
              <a:gd name="connsiteX6" fmla="*/ 922792 w 923065"/>
              <a:gd name="connsiteY6" fmla="*/ 98895 h 157425"/>
              <a:gd name="connsiteX7" fmla="*/ 674076 w 923065"/>
              <a:gd name="connsiteY7" fmla="*/ 87923 h 157425"/>
              <a:gd name="connsiteX8" fmla="*/ 344892 w 923065"/>
              <a:gd name="connsiteY8" fmla="*/ 51347 h 157425"/>
              <a:gd name="connsiteX9" fmla="*/ 425359 w 923065"/>
              <a:gd name="connsiteY9" fmla="*/ 55004 h 157425"/>
              <a:gd name="connsiteX10" fmla="*/ 1077 w 923065"/>
              <a:gd name="connsiteY10" fmla="*/ 140 h 1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3065" h="157425">
                <a:moveTo>
                  <a:pt x="1077" y="140"/>
                </a:moveTo>
                <a:cubicBezTo>
                  <a:pt x="-19040" y="-2298"/>
                  <a:pt x="248575" y="27572"/>
                  <a:pt x="304658" y="40374"/>
                </a:cubicBezTo>
                <a:cubicBezTo>
                  <a:pt x="360741" y="53176"/>
                  <a:pt x="270520" y="64758"/>
                  <a:pt x="337576" y="76950"/>
                </a:cubicBezTo>
                <a:cubicBezTo>
                  <a:pt x="404632" y="89142"/>
                  <a:pt x="680172" y="100115"/>
                  <a:pt x="706994" y="113526"/>
                </a:cubicBezTo>
                <a:cubicBezTo>
                  <a:pt x="733816" y="126937"/>
                  <a:pt x="496682" y="158027"/>
                  <a:pt x="498511" y="157417"/>
                </a:cubicBezTo>
                <a:cubicBezTo>
                  <a:pt x="500340" y="156807"/>
                  <a:pt x="647254" y="119622"/>
                  <a:pt x="717967" y="109868"/>
                </a:cubicBezTo>
                <a:cubicBezTo>
                  <a:pt x="788681" y="100114"/>
                  <a:pt x="930107" y="102552"/>
                  <a:pt x="922792" y="98895"/>
                </a:cubicBezTo>
                <a:cubicBezTo>
                  <a:pt x="915477" y="95238"/>
                  <a:pt x="770393" y="95848"/>
                  <a:pt x="674076" y="87923"/>
                </a:cubicBezTo>
                <a:cubicBezTo>
                  <a:pt x="577759" y="79998"/>
                  <a:pt x="386345" y="56833"/>
                  <a:pt x="344892" y="51347"/>
                </a:cubicBezTo>
                <a:cubicBezTo>
                  <a:pt x="303439" y="45861"/>
                  <a:pt x="479004" y="61710"/>
                  <a:pt x="425359" y="55004"/>
                </a:cubicBezTo>
                <a:lnTo>
                  <a:pt x="1077" y="14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04FDB13-AFBA-B94C-A570-FCFB1CCFA43C}"/>
              </a:ext>
            </a:extLst>
          </p:cNvPr>
          <p:cNvSpPr/>
          <p:nvPr/>
        </p:nvSpPr>
        <p:spPr>
          <a:xfrm>
            <a:off x="5118437" y="6358370"/>
            <a:ext cx="715259" cy="402965"/>
          </a:xfrm>
          <a:custGeom>
            <a:avLst/>
            <a:gdLst>
              <a:gd name="connsiteX0" fmla="*/ 2203 w 715259"/>
              <a:gd name="connsiteY0" fmla="*/ 2196 h 402965"/>
              <a:gd name="connsiteX1" fmla="*/ 287496 w 715259"/>
              <a:gd name="connsiteY1" fmla="*/ 276516 h 402965"/>
              <a:gd name="connsiteX2" fmla="*/ 207029 w 715259"/>
              <a:gd name="connsiteY2" fmla="*/ 148500 h 402965"/>
              <a:gd name="connsiteX3" fmla="*/ 265550 w 715259"/>
              <a:gd name="connsiteY3" fmla="*/ 203364 h 402965"/>
              <a:gd name="connsiteX4" fmla="*/ 437457 w 715259"/>
              <a:gd name="connsiteY4" fmla="*/ 280174 h 402965"/>
              <a:gd name="connsiteX5" fmla="*/ 580104 w 715259"/>
              <a:gd name="connsiteY5" fmla="*/ 342353 h 402965"/>
              <a:gd name="connsiteX6" fmla="*/ 495979 w 715259"/>
              <a:gd name="connsiteY6" fmla="*/ 294804 h 402965"/>
              <a:gd name="connsiteX7" fmla="*/ 711777 w 715259"/>
              <a:gd name="connsiteY7" fmla="*/ 400875 h 402965"/>
              <a:gd name="connsiteX8" fmla="*/ 634968 w 715259"/>
              <a:gd name="connsiteY8" fmla="*/ 367956 h 402965"/>
              <a:gd name="connsiteX9" fmla="*/ 338702 w 715259"/>
              <a:gd name="connsiteY9" fmla="*/ 250913 h 402965"/>
              <a:gd name="connsiteX10" fmla="*/ 185083 w 715259"/>
              <a:gd name="connsiteY10" fmla="*/ 225310 h 402965"/>
              <a:gd name="connsiteX11" fmla="*/ 415512 w 715259"/>
              <a:gd name="connsiteY11" fmla="*/ 320408 h 402965"/>
              <a:gd name="connsiteX12" fmla="*/ 272865 w 715259"/>
              <a:gd name="connsiteY12" fmla="*/ 236283 h 402965"/>
              <a:gd name="connsiteX13" fmla="*/ 60725 w 715259"/>
              <a:gd name="connsiteY13" fmla="*/ 97294 h 402965"/>
              <a:gd name="connsiteX14" fmla="*/ 148507 w 715259"/>
              <a:gd name="connsiteY14" fmla="*/ 144843 h 402965"/>
              <a:gd name="connsiteX15" fmla="*/ 2203 w 715259"/>
              <a:gd name="connsiteY15" fmla="*/ 2196 h 4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5259" h="402965">
                <a:moveTo>
                  <a:pt x="2203" y="2196"/>
                </a:moveTo>
                <a:cubicBezTo>
                  <a:pt x="25368" y="24142"/>
                  <a:pt x="253358" y="252132"/>
                  <a:pt x="287496" y="276516"/>
                </a:cubicBezTo>
                <a:cubicBezTo>
                  <a:pt x="321634" y="300900"/>
                  <a:pt x="210687" y="160692"/>
                  <a:pt x="207029" y="148500"/>
                </a:cubicBezTo>
                <a:cubicBezTo>
                  <a:pt x="203371" y="136308"/>
                  <a:pt x="227145" y="181418"/>
                  <a:pt x="265550" y="203364"/>
                </a:cubicBezTo>
                <a:cubicBezTo>
                  <a:pt x="303955" y="225310"/>
                  <a:pt x="437457" y="280174"/>
                  <a:pt x="437457" y="280174"/>
                </a:cubicBezTo>
                <a:cubicBezTo>
                  <a:pt x="489883" y="303339"/>
                  <a:pt x="570350" y="339915"/>
                  <a:pt x="580104" y="342353"/>
                </a:cubicBezTo>
                <a:cubicBezTo>
                  <a:pt x="589858" y="344791"/>
                  <a:pt x="474034" y="285050"/>
                  <a:pt x="495979" y="294804"/>
                </a:cubicBezTo>
                <a:cubicBezTo>
                  <a:pt x="517924" y="304558"/>
                  <a:pt x="688612" y="388683"/>
                  <a:pt x="711777" y="400875"/>
                </a:cubicBezTo>
                <a:cubicBezTo>
                  <a:pt x="734942" y="413067"/>
                  <a:pt x="634968" y="367956"/>
                  <a:pt x="634968" y="367956"/>
                </a:cubicBezTo>
                <a:cubicBezTo>
                  <a:pt x="572789" y="342962"/>
                  <a:pt x="413683" y="274687"/>
                  <a:pt x="338702" y="250913"/>
                </a:cubicBezTo>
                <a:cubicBezTo>
                  <a:pt x="263721" y="227139"/>
                  <a:pt x="172281" y="213727"/>
                  <a:pt x="185083" y="225310"/>
                </a:cubicBezTo>
                <a:cubicBezTo>
                  <a:pt x="197885" y="236893"/>
                  <a:pt x="400882" y="318579"/>
                  <a:pt x="415512" y="320408"/>
                </a:cubicBezTo>
                <a:cubicBezTo>
                  <a:pt x="430142" y="322237"/>
                  <a:pt x="331996" y="273469"/>
                  <a:pt x="272865" y="236283"/>
                </a:cubicBezTo>
                <a:cubicBezTo>
                  <a:pt x="213734" y="199097"/>
                  <a:pt x="81451" y="112534"/>
                  <a:pt x="60725" y="97294"/>
                </a:cubicBezTo>
                <a:cubicBezTo>
                  <a:pt x="39999" y="82054"/>
                  <a:pt x="150945" y="160083"/>
                  <a:pt x="148507" y="144843"/>
                </a:cubicBezTo>
                <a:cubicBezTo>
                  <a:pt x="146069" y="129603"/>
                  <a:pt x="-20962" y="-19750"/>
                  <a:pt x="2203" y="2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87D1C98-3168-A1F7-F6A6-9035A34895C5}"/>
              </a:ext>
            </a:extLst>
          </p:cNvPr>
          <p:cNvSpPr/>
          <p:nvPr/>
        </p:nvSpPr>
        <p:spPr>
          <a:xfrm>
            <a:off x="5632383" y="7562135"/>
            <a:ext cx="533471" cy="772522"/>
          </a:xfrm>
          <a:custGeom>
            <a:avLst/>
            <a:gdLst>
              <a:gd name="connsiteX0" fmla="*/ 533467 w 533471"/>
              <a:gd name="connsiteY0" fmla="*/ 715 h 772522"/>
              <a:gd name="connsiteX1" fmla="*/ 317567 w 533471"/>
              <a:gd name="connsiteY1" fmla="*/ 276940 h 772522"/>
              <a:gd name="connsiteX2" fmla="*/ 181042 w 533471"/>
              <a:gd name="connsiteY2" fmla="*/ 553165 h 772522"/>
              <a:gd name="connsiteX3" fmla="*/ 225492 w 533471"/>
              <a:gd name="connsiteY3" fmla="*/ 457915 h 772522"/>
              <a:gd name="connsiteX4" fmla="*/ 67 w 533471"/>
              <a:gd name="connsiteY4" fmla="*/ 772240 h 772522"/>
              <a:gd name="connsiteX5" fmla="*/ 203267 w 533471"/>
              <a:gd name="connsiteY5" fmla="*/ 508715 h 772522"/>
              <a:gd name="connsiteX6" fmla="*/ 349317 w 533471"/>
              <a:gd name="connsiteY6" fmla="*/ 245190 h 772522"/>
              <a:gd name="connsiteX7" fmla="*/ 158817 w 533471"/>
              <a:gd name="connsiteY7" fmla="*/ 334090 h 772522"/>
              <a:gd name="connsiteX8" fmla="*/ 422342 w 533471"/>
              <a:gd name="connsiteY8" fmla="*/ 149940 h 772522"/>
              <a:gd name="connsiteX9" fmla="*/ 323917 w 533471"/>
              <a:gd name="connsiteY9" fmla="*/ 194390 h 772522"/>
              <a:gd name="connsiteX10" fmla="*/ 533467 w 533471"/>
              <a:gd name="connsiteY10" fmla="*/ 715 h 77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471" h="772522">
                <a:moveTo>
                  <a:pt x="533467" y="715"/>
                </a:moveTo>
                <a:cubicBezTo>
                  <a:pt x="532409" y="14473"/>
                  <a:pt x="376304" y="184865"/>
                  <a:pt x="317567" y="276940"/>
                </a:cubicBezTo>
                <a:cubicBezTo>
                  <a:pt x="258830" y="369015"/>
                  <a:pt x="196388" y="523003"/>
                  <a:pt x="181042" y="553165"/>
                </a:cubicBezTo>
                <a:cubicBezTo>
                  <a:pt x="165696" y="583328"/>
                  <a:pt x="255655" y="421402"/>
                  <a:pt x="225492" y="457915"/>
                </a:cubicBezTo>
                <a:cubicBezTo>
                  <a:pt x="195329" y="494428"/>
                  <a:pt x="3771" y="763773"/>
                  <a:pt x="67" y="772240"/>
                </a:cubicBezTo>
                <a:cubicBezTo>
                  <a:pt x="-3637" y="780707"/>
                  <a:pt x="145059" y="596556"/>
                  <a:pt x="203267" y="508715"/>
                </a:cubicBezTo>
                <a:cubicBezTo>
                  <a:pt x="261475" y="420874"/>
                  <a:pt x="356725" y="274294"/>
                  <a:pt x="349317" y="245190"/>
                </a:cubicBezTo>
                <a:cubicBezTo>
                  <a:pt x="341909" y="216086"/>
                  <a:pt x="146646" y="349965"/>
                  <a:pt x="158817" y="334090"/>
                </a:cubicBezTo>
                <a:cubicBezTo>
                  <a:pt x="170988" y="318215"/>
                  <a:pt x="394825" y="173223"/>
                  <a:pt x="422342" y="149940"/>
                </a:cubicBezTo>
                <a:cubicBezTo>
                  <a:pt x="449859" y="126657"/>
                  <a:pt x="303809" y="212911"/>
                  <a:pt x="323917" y="194390"/>
                </a:cubicBezTo>
                <a:cubicBezTo>
                  <a:pt x="344025" y="175869"/>
                  <a:pt x="534525" y="-13043"/>
                  <a:pt x="533467" y="7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15CF45-43C8-2B74-14A7-14527CB4BE0E}"/>
              </a:ext>
            </a:extLst>
          </p:cNvPr>
          <p:cNvSpPr/>
          <p:nvPr/>
        </p:nvSpPr>
        <p:spPr>
          <a:xfrm>
            <a:off x="3783876" y="4354268"/>
            <a:ext cx="855032" cy="810238"/>
          </a:xfrm>
          <a:custGeom>
            <a:avLst/>
            <a:gdLst>
              <a:gd name="connsiteX0" fmla="*/ 855031 w 855032"/>
              <a:gd name="connsiteY0" fmla="*/ 283 h 810238"/>
              <a:gd name="connsiteX1" fmla="*/ 470314 w 855032"/>
              <a:gd name="connsiteY1" fmla="*/ 295791 h 810238"/>
              <a:gd name="connsiteX2" fmla="*/ 247290 w 855032"/>
              <a:gd name="connsiteY2" fmla="*/ 557844 h 810238"/>
              <a:gd name="connsiteX3" fmla="*/ 325348 w 855032"/>
              <a:gd name="connsiteY3" fmla="*/ 429605 h 810238"/>
              <a:gd name="connsiteX4" fmla="*/ 1963 w 855032"/>
              <a:gd name="connsiteY4" fmla="*/ 808747 h 810238"/>
              <a:gd name="connsiteX5" fmla="*/ 208261 w 855032"/>
              <a:gd name="connsiteY5" fmla="*/ 546693 h 810238"/>
              <a:gd name="connsiteX6" fmla="*/ 576251 w 855032"/>
              <a:gd name="connsiteY6" fmla="*/ 178703 h 810238"/>
              <a:gd name="connsiteX7" fmla="*/ 475890 w 855032"/>
              <a:gd name="connsiteY7" fmla="*/ 240034 h 810238"/>
              <a:gd name="connsiteX8" fmla="*/ 855031 w 855032"/>
              <a:gd name="connsiteY8" fmla="*/ 283 h 81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5032" h="810238">
                <a:moveTo>
                  <a:pt x="855031" y="283"/>
                </a:moveTo>
                <a:cubicBezTo>
                  <a:pt x="854102" y="9576"/>
                  <a:pt x="571604" y="202864"/>
                  <a:pt x="470314" y="295791"/>
                </a:cubicBezTo>
                <a:cubicBezTo>
                  <a:pt x="369024" y="388718"/>
                  <a:pt x="271451" y="535542"/>
                  <a:pt x="247290" y="557844"/>
                </a:cubicBezTo>
                <a:cubicBezTo>
                  <a:pt x="223129" y="580146"/>
                  <a:pt x="366236" y="387788"/>
                  <a:pt x="325348" y="429605"/>
                </a:cubicBezTo>
                <a:cubicBezTo>
                  <a:pt x="284460" y="471422"/>
                  <a:pt x="21477" y="789232"/>
                  <a:pt x="1963" y="808747"/>
                </a:cubicBezTo>
                <a:cubicBezTo>
                  <a:pt x="-17551" y="828262"/>
                  <a:pt x="112546" y="651700"/>
                  <a:pt x="208261" y="546693"/>
                </a:cubicBezTo>
                <a:cubicBezTo>
                  <a:pt x="303976" y="441686"/>
                  <a:pt x="531646" y="229813"/>
                  <a:pt x="576251" y="178703"/>
                </a:cubicBezTo>
                <a:cubicBezTo>
                  <a:pt x="620856" y="127593"/>
                  <a:pt x="428497" y="266983"/>
                  <a:pt x="475890" y="240034"/>
                </a:cubicBezTo>
                <a:cubicBezTo>
                  <a:pt x="523283" y="213085"/>
                  <a:pt x="855960" y="-9010"/>
                  <a:pt x="855031" y="2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8B74592-7CB3-47A8-7AD5-19F825F68125}"/>
              </a:ext>
            </a:extLst>
          </p:cNvPr>
          <p:cNvSpPr/>
          <p:nvPr/>
        </p:nvSpPr>
        <p:spPr>
          <a:xfrm>
            <a:off x="4649909" y="4828134"/>
            <a:ext cx="507256" cy="717484"/>
          </a:xfrm>
          <a:custGeom>
            <a:avLst/>
            <a:gdLst>
              <a:gd name="connsiteX0" fmla="*/ 11301 w 507256"/>
              <a:gd name="connsiteY0" fmla="*/ 344 h 717484"/>
              <a:gd name="connsiteX1" fmla="*/ 78208 w 507256"/>
              <a:gd name="connsiteY1" fmla="*/ 351607 h 717484"/>
              <a:gd name="connsiteX2" fmla="*/ 117237 w 507256"/>
              <a:gd name="connsiteY2" fmla="*/ 502149 h 717484"/>
              <a:gd name="connsiteX3" fmla="*/ 150 w 507256"/>
              <a:gd name="connsiteY3" fmla="*/ 630388 h 717484"/>
              <a:gd name="connsiteX4" fmla="*/ 94935 w 507256"/>
              <a:gd name="connsiteY4" fmla="*/ 524451 h 717484"/>
              <a:gd name="connsiteX5" fmla="*/ 195296 w 507256"/>
              <a:gd name="connsiteY5" fmla="*/ 546754 h 717484"/>
              <a:gd name="connsiteX6" fmla="*/ 490803 w 507256"/>
              <a:gd name="connsiteY6" fmla="*/ 714022 h 717484"/>
              <a:gd name="connsiteX7" fmla="*/ 429471 w 507256"/>
              <a:gd name="connsiteY7" fmla="*/ 647115 h 717484"/>
              <a:gd name="connsiteX8" fmla="*/ 94935 w 507256"/>
              <a:gd name="connsiteY8" fmla="*/ 496573 h 717484"/>
              <a:gd name="connsiteX9" fmla="*/ 89359 w 507256"/>
              <a:gd name="connsiteY9" fmla="*/ 234520 h 717484"/>
              <a:gd name="connsiteX10" fmla="*/ 83784 w 507256"/>
              <a:gd name="connsiteY10" fmla="*/ 284700 h 717484"/>
              <a:gd name="connsiteX11" fmla="*/ 11301 w 507256"/>
              <a:gd name="connsiteY11" fmla="*/ 344 h 71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256" h="717484">
                <a:moveTo>
                  <a:pt x="11301" y="344"/>
                </a:moveTo>
                <a:cubicBezTo>
                  <a:pt x="10372" y="11495"/>
                  <a:pt x="60552" y="267973"/>
                  <a:pt x="78208" y="351607"/>
                </a:cubicBezTo>
                <a:cubicBezTo>
                  <a:pt x="95864" y="435241"/>
                  <a:pt x="130247" y="455685"/>
                  <a:pt x="117237" y="502149"/>
                </a:cubicBezTo>
                <a:cubicBezTo>
                  <a:pt x="104227" y="548613"/>
                  <a:pt x="3867" y="626671"/>
                  <a:pt x="150" y="630388"/>
                </a:cubicBezTo>
                <a:cubicBezTo>
                  <a:pt x="-3567" y="634105"/>
                  <a:pt x="62411" y="538390"/>
                  <a:pt x="94935" y="524451"/>
                </a:cubicBezTo>
                <a:cubicBezTo>
                  <a:pt x="127459" y="510512"/>
                  <a:pt x="129318" y="515159"/>
                  <a:pt x="195296" y="546754"/>
                </a:cubicBezTo>
                <a:cubicBezTo>
                  <a:pt x="261274" y="578349"/>
                  <a:pt x="451774" y="697295"/>
                  <a:pt x="490803" y="714022"/>
                </a:cubicBezTo>
                <a:cubicBezTo>
                  <a:pt x="529832" y="730749"/>
                  <a:pt x="495449" y="683356"/>
                  <a:pt x="429471" y="647115"/>
                </a:cubicBezTo>
                <a:cubicBezTo>
                  <a:pt x="363493" y="610874"/>
                  <a:pt x="151620" y="565339"/>
                  <a:pt x="94935" y="496573"/>
                </a:cubicBezTo>
                <a:cubicBezTo>
                  <a:pt x="38250" y="427807"/>
                  <a:pt x="91217" y="269832"/>
                  <a:pt x="89359" y="234520"/>
                </a:cubicBezTo>
                <a:cubicBezTo>
                  <a:pt x="87501" y="199208"/>
                  <a:pt x="95864" y="317224"/>
                  <a:pt x="83784" y="284700"/>
                </a:cubicBezTo>
                <a:cubicBezTo>
                  <a:pt x="71704" y="252176"/>
                  <a:pt x="12230" y="-10807"/>
                  <a:pt x="11301" y="3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36B6494-1931-09B4-81EB-B4755A9F5BF1}"/>
              </a:ext>
            </a:extLst>
          </p:cNvPr>
          <p:cNvSpPr/>
          <p:nvPr/>
        </p:nvSpPr>
        <p:spPr>
          <a:xfrm>
            <a:off x="4942215" y="4206930"/>
            <a:ext cx="630430" cy="1253574"/>
          </a:xfrm>
          <a:custGeom>
            <a:avLst/>
            <a:gdLst>
              <a:gd name="connsiteX0" fmla="*/ 25653 w 630430"/>
              <a:gd name="connsiteY0" fmla="*/ 69563 h 1253574"/>
              <a:gd name="connsiteX1" fmla="*/ 415946 w 630430"/>
              <a:gd name="connsiteY1" fmla="*/ 794392 h 1253574"/>
              <a:gd name="connsiteX2" fmla="*/ 443824 w 630430"/>
              <a:gd name="connsiteY2" fmla="*/ 950509 h 1253574"/>
              <a:gd name="connsiteX3" fmla="*/ 627819 w 630430"/>
              <a:gd name="connsiteY3" fmla="*/ 1251592 h 1253574"/>
              <a:gd name="connsiteX4" fmla="*/ 544185 w 630430"/>
              <a:gd name="connsiteY4" fmla="*/ 1067597 h 1253574"/>
              <a:gd name="connsiteX5" fmla="*/ 432673 w 630430"/>
              <a:gd name="connsiteY5" fmla="*/ 805543 h 1253574"/>
              <a:gd name="connsiteX6" fmla="*/ 404795 w 630430"/>
              <a:gd name="connsiteY6" fmla="*/ 822270 h 1253574"/>
              <a:gd name="connsiteX7" fmla="*/ 75834 w 630430"/>
              <a:gd name="connsiteY7" fmla="*/ 114168 h 1253574"/>
              <a:gd name="connsiteX8" fmla="*/ 25653 w 630430"/>
              <a:gd name="connsiteY8" fmla="*/ 69563 h 125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430" h="1253574">
                <a:moveTo>
                  <a:pt x="25653" y="69563"/>
                </a:moveTo>
                <a:cubicBezTo>
                  <a:pt x="82338" y="182934"/>
                  <a:pt x="346251" y="647568"/>
                  <a:pt x="415946" y="794392"/>
                </a:cubicBezTo>
                <a:cubicBezTo>
                  <a:pt x="485641" y="941216"/>
                  <a:pt x="408512" y="874309"/>
                  <a:pt x="443824" y="950509"/>
                </a:cubicBezTo>
                <a:cubicBezTo>
                  <a:pt x="479136" y="1026709"/>
                  <a:pt x="611092" y="1232077"/>
                  <a:pt x="627819" y="1251592"/>
                </a:cubicBezTo>
                <a:cubicBezTo>
                  <a:pt x="644546" y="1271107"/>
                  <a:pt x="576709" y="1141938"/>
                  <a:pt x="544185" y="1067597"/>
                </a:cubicBezTo>
                <a:cubicBezTo>
                  <a:pt x="511661" y="993256"/>
                  <a:pt x="455905" y="846431"/>
                  <a:pt x="432673" y="805543"/>
                </a:cubicBezTo>
                <a:cubicBezTo>
                  <a:pt x="409441" y="764655"/>
                  <a:pt x="464268" y="937499"/>
                  <a:pt x="404795" y="822270"/>
                </a:cubicBezTo>
                <a:cubicBezTo>
                  <a:pt x="345322" y="707041"/>
                  <a:pt x="136236" y="239619"/>
                  <a:pt x="75834" y="114168"/>
                </a:cubicBezTo>
                <a:cubicBezTo>
                  <a:pt x="15432" y="-11283"/>
                  <a:pt x="-31032" y="-43808"/>
                  <a:pt x="25653" y="695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3F816E9-DC78-D3E2-170B-7BF0D89C0F27}"/>
              </a:ext>
            </a:extLst>
          </p:cNvPr>
          <p:cNvSpPr/>
          <p:nvPr/>
        </p:nvSpPr>
        <p:spPr>
          <a:xfrm>
            <a:off x="3387177" y="3870920"/>
            <a:ext cx="1698816" cy="1779852"/>
          </a:xfrm>
          <a:custGeom>
            <a:avLst/>
            <a:gdLst>
              <a:gd name="connsiteX0" fmla="*/ 1698799 w 1698816"/>
              <a:gd name="connsiteY0" fmla="*/ 1833 h 1779852"/>
              <a:gd name="connsiteX1" fmla="*/ 915882 w 1698816"/>
              <a:gd name="connsiteY1" fmla="*/ 246868 h 1779852"/>
              <a:gd name="connsiteX2" fmla="*/ 1065294 w 1698816"/>
              <a:gd name="connsiteY2" fmla="*/ 222962 h 1779852"/>
              <a:gd name="connsiteX3" fmla="*/ 736588 w 1698816"/>
              <a:gd name="connsiteY3" fmla="*/ 462021 h 1779852"/>
              <a:gd name="connsiteX4" fmla="*/ 915882 w 1698816"/>
              <a:gd name="connsiteY4" fmla="*/ 360421 h 1779852"/>
              <a:gd name="connsiteX5" fmla="*/ 473623 w 1698816"/>
              <a:gd name="connsiteY5" fmla="*/ 611433 h 1779852"/>
              <a:gd name="connsiteX6" fmla="*/ 395929 w 1698816"/>
              <a:gd name="connsiteY6" fmla="*/ 999904 h 1779852"/>
              <a:gd name="connsiteX7" fmla="*/ 401905 w 1698816"/>
              <a:gd name="connsiteY7" fmla="*/ 862445 h 1779852"/>
              <a:gd name="connsiteX8" fmla="*/ 180776 w 1698816"/>
              <a:gd name="connsiteY8" fmla="*/ 1280798 h 1779852"/>
              <a:gd name="connsiteX9" fmla="*/ 7458 w 1698816"/>
              <a:gd name="connsiteY9" fmla="*/ 1770868 h 1779852"/>
              <a:gd name="connsiteX10" fmla="*/ 103082 w 1698816"/>
              <a:gd name="connsiteY10" fmla="*/ 1483998 h 1779852"/>
              <a:gd name="connsiteX11" fmla="*/ 718658 w 1698816"/>
              <a:gd name="connsiteY11" fmla="*/ 175151 h 1779852"/>
              <a:gd name="connsiteX12" fmla="*/ 629011 w 1698816"/>
              <a:gd name="connsiteY12" fmla="*/ 360421 h 1779852"/>
              <a:gd name="connsiteX13" fmla="*/ 1148964 w 1698816"/>
              <a:gd name="connsiteY13" fmla="*/ 109409 h 1779852"/>
              <a:gd name="connsiteX14" fmla="*/ 891976 w 1698816"/>
              <a:gd name="connsiteY14" fmla="*/ 133315 h 1779852"/>
              <a:gd name="connsiteX15" fmla="*/ 1698799 w 1698816"/>
              <a:gd name="connsiteY15" fmla="*/ 1833 h 177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8816" h="1779852">
                <a:moveTo>
                  <a:pt x="1698799" y="1833"/>
                </a:moveTo>
                <a:cubicBezTo>
                  <a:pt x="1702783" y="20759"/>
                  <a:pt x="1021466" y="210013"/>
                  <a:pt x="915882" y="246868"/>
                </a:cubicBezTo>
                <a:cubicBezTo>
                  <a:pt x="810298" y="283723"/>
                  <a:pt x="1095176" y="187103"/>
                  <a:pt x="1065294" y="222962"/>
                </a:cubicBezTo>
                <a:cubicBezTo>
                  <a:pt x="1035412" y="258821"/>
                  <a:pt x="761490" y="439111"/>
                  <a:pt x="736588" y="462021"/>
                </a:cubicBezTo>
                <a:cubicBezTo>
                  <a:pt x="711686" y="484931"/>
                  <a:pt x="915882" y="360421"/>
                  <a:pt x="915882" y="360421"/>
                </a:cubicBezTo>
                <a:cubicBezTo>
                  <a:pt x="872055" y="385323"/>
                  <a:pt x="560282" y="504852"/>
                  <a:pt x="473623" y="611433"/>
                </a:cubicBezTo>
                <a:cubicBezTo>
                  <a:pt x="386964" y="718014"/>
                  <a:pt x="407882" y="958069"/>
                  <a:pt x="395929" y="999904"/>
                </a:cubicBezTo>
                <a:cubicBezTo>
                  <a:pt x="383976" y="1041739"/>
                  <a:pt x="437764" y="815629"/>
                  <a:pt x="401905" y="862445"/>
                </a:cubicBezTo>
                <a:cubicBezTo>
                  <a:pt x="366046" y="909261"/>
                  <a:pt x="246517" y="1129394"/>
                  <a:pt x="180776" y="1280798"/>
                </a:cubicBezTo>
                <a:cubicBezTo>
                  <a:pt x="115035" y="1432202"/>
                  <a:pt x="20407" y="1737001"/>
                  <a:pt x="7458" y="1770868"/>
                </a:cubicBezTo>
                <a:cubicBezTo>
                  <a:pt x="-5491" y="1804735"/>
                  <a:pt x="-15451" y="1749951"/>
                  <a:pt x="103082" y="1483998"/>
                </a:cubicBezTo>
                <a:cubicBezTo>
                  <a:pt x="221615" y="1218045"/>
                  <a:pt x="631003" y="362414"/>
                  <a:pt x="718658" y="175151"/>
                </a:cubicBezTo>
                <a:cubicBezTo>
                  <a:pt x="806313" y="-12112"/>
                  <a:pt x="557293" y="371378"/>
                  <a:pt x="629011" y="360421"/>
                </a:cubicBezTo>
                <a:cubicBezTo>
                  <a:pt x="700729" y="349464"/>
                  <a:pt x="1105136" y="147260"/>
                  <a:pt x="1148964" y="109409"/>
                </a:cubicBezTo>
                <a:cubicBezTo>
                  <a:pt x="1192792" y="71558"/>
                  <a:pt x="805317" y="150248"/>
                  <a:pt x="891976" y="133315"/>
                </a:cubicBezTo>
                <a:cubicBezTo>
                  <a:pt x="978635" y="116382"/>
                  <a:pt x="1694815" y="-17093"/>
                  <a:pt x="1698799" y="1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E398387-5434-8BA4-DF1A-24A6515C927C}"/>
              </a:ext>
            </a:extLst>
          </p:cNvPr>
          <p:cNvSpPr/>
          <p:nvPr/>
        </p:nvSpPr>
        <p:spPr>
          <a:xfrm>
            <a:off x="3029987" y="5569802"/>
            <a:ext cx="484358" cy="1698232"/>
          </a:xfrm>
          <a:custGeom>
            <a:avLst/>
            <a:gdLst>
              <a:gd name="connsiteX0" fmla="*/ 484178 w 484358"/>
              <a:gd name="connsiteY0" fmla="*/ 269 h 1698232"/>
              <a:gd name="connsiteX1" fmla="*/ 263048 w 484358"/>
              <a:gd name="connsiteY1" fmla="*/ 406669 h 1698232"/>
              <a:gd name="connsiteX2" fmla="*/ 298907 w 484358"/>
              <a:gd name="connsiteY2" fmla="*/ 311045 h 1698232"/>
              <a:gd name="connsiteX3" fmla="*/ 89731 w 484358"/>
              <a:gd name="connsiteY3" fmla="*/ 711469 h 1698232"/>
              <a:gd name="connsiteX4" fmla="*/ 149495 w 484358"/>
              <a:gd name="connsiteY4" fmla="*/ 585963 h 1698232"/>
              <a:gd name="connsiteX5" fmla="*/ 119613 w 484358"/>
              <a:gd name="connsiteY5" fmla="*/ 962480 h 1698232"/>
              <a:gd name="connsiteX6" fmla="*/ 6060 w 484358"/>
              <a:gd name="connsiteY6" fmla="*/ 1679657 h 1698232"/>
              <a:gd name="connsiteX7" fmla="*/ 41919 w 484358"/>
              <a:gd name="connsiteY7" fmla="*/ 1374857 h 1698232"/>
              <a:gd name="connsiteX8" fmla="*/ 263048 w 484358"/>
              <a:gd name="connsiteY8" fmla="*/ 197492 h 1698232"/>
              <a:gd name="connsiteX9" fmla="*/ 221213 w 484358"/>
              <a:gd name="connsiteY9" fmla="*/ 340927 h 1698232"/>
              <a:gd name="connsiteX10" fmla="*/ 484178 w 484358"/>
              <a:gd name="connsiteY10" fmla="*/ 269 h 169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4358" h="1698232">
                <a:moveTo>
                  <a:pt x="484178" y="269"/>
                </a:moveTo>
                <a:cubicBezTo>
                  <a:pt x="491150" y="11226"/>
                  <a:pt x="293926" y="354873"/>
                  <a:pt x="263048" y="406669"/>
                </a:cubicBezTo>
                <a:cubicBezTo>
                  <a:pt x="232170" y="458465"/>
                  <a:pt x="327793" y="260245"/>
                  <a:pt x="298907" y="311045"/>
                </a:cubicBezTo>
                <a:cubicBezTo>
                  <a:pt x="270021" y="361845"/>
                  <a:pt x="114633" y="665649"/>
                  <a:pt x="89731" y="711469"/>
                </a:cubicBezTo>
                <a:cubicBezTo>
                  <a:pt x="64829" y="757289"/>
                  <a:pt x="144515" y="544128"/>
                  <a:pt x="149495" y="585963"/>
                </a:cubicBezTo>
                <a:cubicBezTo>
                  <a:pt x="154475" y="627798"/>
                  <a:pt x="143519" y="780198"/>
                  <a:pt x="119613" y="962480"/>
                </a:cubicBezTo>
                <a:cubicBezTo>
                  <a:pt x="95707" y="1144762"/>
                  <a:pt x="19009" y="1610928"/>
                  <a:pt x="6060" y="1679657"/>
                </a:cubicBezTo>
                <a:cubicBezTo>
                  <a:pt x="-6889" y="1748386"/>
                  <a:pt x="-912" y="1621884"/>
                  <a:pt x="41919" y="1374857"/>
                </a:cubicBezTo>
                <a:cubicBezTo>
                  <a:pt x="84750" y="1127830"/>
                  <a:pt x="233166" y="369813"/>
                  <a:pt x="263048" y="197492"/>
                </a:cubicBezTo>
                <a:cubicBezTo>
                  <a:pt x="292930" y="25171"/>
                  <a:pt x="185354" y="365829"/>
                  <a:pt x="221213" y="340927"/>
                </a:cubicBezTo>
                <a:cubicBezTo>
                  <a:pt x="257072" y="316025"/>
                  <a:pt x="477206" y="-10688"/>
                  <a:pt x="484178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127DAE4-94C6-ED31-492E-2EB5A9D161BA}"/>
              </a:ext>
            </a:extLst>
          </p:cNvPr>
          <p:cNvSpPr/>
          <p:nvPr/>
        </p:nvSpPr>
        <p:spPr>
          <a:xfrm>
            <a:off x="2942841" y="3114709"/>
            <a:ext cx="2495404" cy="1289608"/>
          </a:xfrm>
          <a:custGeom>
            <a:avLst/>
            <a:gdLst>
              <a:gd name="connsiteX0" fmla="*/ 2400124 w 2495404"/>
              <a:gd name="connsiteY0" fmla="*/ 124538 h 1289608"/>
              <a:gd name="connsiteX1" fmla="*/ 1366194 w 2495404"/>
              <a:gd name="connsiteY1" fmla="*/ 166373 h 1289608"/>
              <a:gd name="connsiteX2" fmla="*/ 1384124 w 2495404"/>
              <a:gd name="connsiteY2" fmla="*/ 124538 h 1289608"/>
              <a:gd name="connsiteX3" fmla="*/ 894053 w 2495404"/>
              <a:gd name="connsiteY3" fmla="*/ 339691 h 1289608"/>
              <a:gd name="connsiteX4" fmla="*/ 1318383 w 2495404"/>
              <a:gd name="connsiteY4" fmla="*/ 226138 h 1289608"/>
              <a:gd name="connsiteX5" fmla="*/ 894053 w 2495404"/>
              <a:gd name="connsiteY5" fmla="*/ 327738 h 1289608"/>
              <a:gd name="connsiteX6" fmla="*/ 33441 w 2495404"/>
              <a:gd name="connsiteY6" fmla="*/ 1254091 h 1289608"/>
              <a:gd name="connsiteX7" fmla="*/ 314335 w 2495404"/>
              <a:gd name="connsiteY7" fmla="*/ 997103 h 1289608"/>
              <a:gd name="connsiteX8" fmla="*/ 1587324 w 2495404"/>
              <a:gd name="connsiteY8" fmla="*/ 58797 h 1289608"/>
              <a:gd name="connsiteX9" fmla="*/ 1479747 w 2495404"/>
              <a:gd name="connsiteY9" fmla="*/ 100632 h 1289608"/>
              <a:gd name="connsiteX10" fmla="*/ 2346335 w 2495404"/>
              <a:gd name="connsiteY10" fmla="*/ 118562 h 1289608"/>
              <a:gd name="connsiteX11" fmla="*/ 2400124 w 2495404"/>
              <a:gd name="connsiteY11" fmla="*/ 124538 h 128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95404" h="1289608">
                <a:moveTo>
                  <a:pt x="2400124" y="124538"/>
                </a:moveTo>
                <a:lnTo>
                  <a:pt x="1366194" y="166373"/>
                </a:lnTo>
                <a:cubicBezTo>
                  <a:pt x="1196861" y="166373"/>
                  <a:pt x="1462814" y="95652"/>
                  <a:pt x="1384124" y="124538"/>
                </a:cubicBezTo>
                <a:cubicBezTo>
                  <a:pt x="1305434" y="153424"/>
                  <a:pt x="905010" y="322758"/>
                  <a:pt x="894053" y="339691"/>
                </a:cubicBezTo>
                <a:cubicBezTo>
                  <a:pt x="883096" y="356624"/>
                  <a:pt x="1318383" y="228130"/>
                  <a:pt x="1318383" y="226138"/>
                </a:cubicBezTo>
                <a:cubicBezTo>
                  <a:pt x="1318383" y="224146"/>
                  <a:pt x="1108210" y="156413"/>
                  <a:pt x="894053" y="327738"/>
                </a:cubicBezTo>
                <a:cubicBezTo>
                  <a:pt x="679896" y="499063"/>
                  <a:pt x="130061" y="1142530"/>
                  <a:pt x="33441" y="1254091"/>
                </a:cubicBezTo>
                <a:cubicBezTo>
                  <a:pt x="-63179" y="1365652"/>
                  <a:pt x="55355" y="1196319"/>
                  <a:pt x="314335" y="997103"/>
                </a:cubicBezTo>
                <a:cubicBezTo>
                  <a:pt x="573315" y="797887"/>
                  <a:pt x="1393089" y="208209"/>
                  <a:pt x="1587324" y="58797"/>
                </a:cubicBezTo>
                <a:cubicBezTo>
                  <a:pt x="1781559" y="-90615"/>
                  <a:pt x="1353245" y="90671"/>
                  <a:pt x="1479747" y="100632"/>
                </a:cubicBezTo>
                <a:cubicBezTo>
                  <a:pt x="1606249" y="110593"/>
                  <a:pt x="2194931" y="112585"/>
                  <a:pt x="2346335" y="118562"/>
                </a:cubicBezTo>
                <a:cubicBezTo>
                  <a:pt x="2497739" y="124539"/>
                  <a:pt x="2563481" y="116570"/>
                  <a:pt x="2400124" y="124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8E87C2C-266F-6F44-3E5B-28595B84CBBD}"/>
              </a:ext>
            </a:extLst>
          </p:cNvPr>
          <p:cNvSpPr/>
          <p:nvPr/>
        </p:nvSpPr>
        <p:spPr>
          <a:xfrm>
            <a:off x="2579553" y="4046765"/>
            <a:ext cx="750573" cy="2053103"/>
          </a:xfrm>
          <a:custGeom>
            <a:avLst/>
            <a:gdLst>
              <a:gd name="connsiteX0" fmla="*/ 749341 w 750573"/>
              <a:gd name="connsiteY0" fmla="*/ 256294 h 2053103"/>
              <a:gd name="connsiteX1" fmla="*/ 342941 w 750573"/>
              <a:gd name="connsiteY1" fmla="*/ 830035 h 2053103"/>
              <a:gd name="connsiteX2" fmla="*/ 151694 w 750573"/>
              <a:gd name="connsiteY2" fmla="*/ 1140811 h 2053103"/>
              <a:gd name="connsiteX3" fmla="*/ 277200 w 750573"/>
              <a:gd name="connsiteY3" fmla="*/ 853941 h 2053103"/>
              <a:gd name="connsiteX4" fmla="*/ 32165 w 750573"/>
              <a:gd name="connsiteY4" fmla="*/ 1415729 h 2053103"/>
              <a:gd name="connsiteX5" fmla="*/ 14235 w 750573"/>
              <a:gd name="connsiteY5" fmla="*/ 2049235 h 2053103"/>
              <a:gd name="connsiteX6" fmla="*/ 32165 w 750573"/>
              <a:gd name="connsiteY6" fmla="*/ 1618929 h 2053103"/>
              <a:gd name="connsiteX7" fmla="*/ 372823 w 750573"/>
              <a:gd name="connsiteY7" fmla="*/ 417659 h 2053103"/>
              <a:gd name="connsiteX8" fmla="*/ 241341 w 750573"/>
              <a:gd name="connsiteY8" fmla="*/ 752341 h 2053103"/>
              <a:gd name="connsiteX9" fmla="*/ 737388 w 750573"/>
              <a:gd name="connsiteY9" fmla="*/ 5282 h 2053103"/>
              <a:gd name="connsiteX10" fmla="*/ 462471 w 750573"/>
              <a:gd name="connsiteY10" fmla="*/ 441564 h 2053103"/>
              <a:gd name="connsiteX11" fmla="*/ 199506 w 750573"/>
              <a:gd name="connsiteY11" fmla="*/ 877847 h 2053103"/>
              <a:gd name="connsiteX12" fmla="*/ 749341 w 750573"/>
              <a:gd name="connsiteY12" fmla="*/ 256294 h 20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573" h="2053103">
                <a:moveTo>
                  <a:pt x="749341" y="256294"/>
                </a:moveTo>
                <a:cubicBezTo>
                  <a:pt x="773247" y="248325"/>
                  <a:pt x="442549" y="682616"/>
                  <a:pt x="342941" y="830035"/>
                </a:cubicBezTo>
                <a:cubicBezTo>
                  <a:pt x="243333" y="977455"/>
                  <a:pt x="162651" y="1136827"/>
                  <a:pt x="151694" y="1140811"/>
                </a:cubicBezTo>
                <a:cubicBezTo>
                  <a:pt x="140737" y="1144795"/>
                  <a:pt x="277200" y="853941"/>
                  <a:pt x="277200" y="853941"/>
                </a:cubicBezTo>
                <a:cubicBezTo>
                  <a:pt x="257278" y="899761"/>
                  <a:pt x="75992" y="1216513"/>
                  <a:pt x="32165" y="1415729"/>
                </a:cubicBezTo>
                <a:cubicBezTo>
                  <a:pt x="-11662" y="1614945"/>
                  <a:pt x="14235" y="2015368"/>
                  <a:pt x="14235" y="2049235"/>
                </a:cubicBezTo>
                <a:cubicBezTo>
                  <a:pt x="14235" y="2083102"/>
                  <a:pt x="-27600" y="1890858"/>
                  <a:pt x="32165" y="1618929"/>
                </a:cubicBezTo>
                <a:cubicBezTo>
                  <a:pt x="91930" y="1347000"/>
                  <a:pt x="337960" y="562090"/>
                  <a:pt x="372823" y="417659"/>
                </a:cubicBezTo>
                <a:cubicBezTo>
                  <a:pt x="407686" y="273228"/>
                  <a:pt x="180580" y="821070"/>
                  <a:pt x="241341" y="752341"/>
                </a:cubicBezTo>
                <a:cubicBezTo>
                  <a:pt x="302102" y="683612"/>
                  <a:pt x="700533" y="57078"/>
                  <a:pt x="737388" y="5282"/>
                </a:cubicBezTo>
                <a:cubicBezTo>
                  <a:pt x="774243" y="-46514"/>
                  <a:pt x="552118" y="296137"/>
                  <a:pt x="462471" y="441564"/>
                </a:cubicBezTo>
                <a:cubicBezTo>
                  <a:pt x="372824" y="586992"/>
                  <a:pt x="150698" y="902749"/>
                  <a:pt x="199506" y="877847"/>
                </a:cubicBezTo>
                <a:cubicBezTo>
                  <a:pt x="248314" y="852945"/>
                  <a:pt x="725435" y="264263"/>
                  <a:pt x="749341" y="256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AC7BA72A-8484-89DD-5AFA-399D1B144EA4}"/>
              </a:ext>
            </a:extLst>
          </p:cNvPr>
          <p:cNvSpPr/>
          <p:nvPr/>
        </p:nvSpPr>
        <p:spPr>
          <a:xfrm>
            <a:off x="2209561" y="5627318"/>
            <a:ext cx="533862" cy="2626190"/>
          </a:xfrm>
          <a:custGeom>
            <a:avLst/>
            <a:gdLst>
              <a:gd name="connsiteX0" fmla="*/ 402157 w 533862"/>
              <a:gd name="connsiteY0" fmla="*/ 570282 h 2626190"/>
              <a:gd name="connsiteX1" fmla="*/ 300557 w 533862"/>
              <a:gd name="connsiteY1" fmla="*/ 904964 h 2626190"/>
              <a:gd name="connsiteX2" fmla="*/ 378251 w 533862"/>
              <a:gd name="connsiteY2" fmla="*/ 1532494 h 2626190"/>
              <a:gd name="connsiteX3" fmla="*/ 306533 w 533862"/>
              <a:gd name="connsiteY3" fmla="*/ 1418941 h 2626190"/>
              <a:gd name="connsiteX4" fmla="*/ 509733 w 533862"/>
              <a:gd name="connsiteY4" fmla="*/ 1879129 h 2626190"/>
              <a:gd name="connsiteX5" fmla="*/ 479851 w 533862"/>
              <a:gd name="connsiteY5" fmla="*/ 2148070 h 2626190"/>
              <a:gd name="connsiteX6" fmla="*/ 449968 w 533862"/>
              <a:gd name="connsiteY6" fmla="*/ 2626188 h 2626190"/>
              <a:gd name="connsiteX7" fmla="*/ 533639 w 533862"/>
              <a:gd name="connsiteY7" fmla="*/ 2142094 h 2626190"/>
              <a:gd name="connsiteX8" fmla="*/ 420086 w 533862"/>
              <a:gd name="connsiteY8" fmla="*/ 1646047 h 2626190"/>
              <a:gd name="connsiteX9" fmla="*/ 240792 w 533862"/>
              <a:gd name="connsiteY9" fmla="*/ 857153 h 2626190"/>
              <a:gd name="connsiteX10" fmla="*/ 216886 w 533862"/>
              <a:gd name="connsiteY10" fmla="*/ 1980729 h 2626190"/>
              <a:gd name="connsiteX11" fmla="*/ 312510 w 533862"/>
              <a:gd name="connsiteY11" fmla="*/ 1012541 h 2626190"/>
              <a:gd name="connsiteX12" fmla="*/ 360321 w 533862"/>
              <a:gd name="connsiteY12" fmla="*/ 2517 h 2626190"/>
              <a:gd name="connsiteX13" fmla="*/ 1733 w 533862"/>
              <a:gd name="connsiteY13" fmla="*/ 1317341 h 2626190"/>
              <a:gd name="connsiteX14" fmla="*/ 222863 w 533862"/>
              <a:gd name="connsiteY14" fmla="*/ 785435 h 2626190"/>
              <a:gd name="connsiteX15" fmla="*/ 198957 w 533862"/>
              <a:gd name="connsiteY15" fmla="*/ 946800 h 2626190"/>
              <a:gd name="connsiteX16" fmla="*/ 402157 w 533862"/>
              <a:gd name="connsiteY16" fmla="*/ 570282 h 262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3862" h="2626190">
                <a:moveTo>
                  <a:pt x="402157" y="570282"/>
                </a:moveTo>
                <a:cubicBezTo>
                  <a:pt x="419090" y="563309"/>
                  <a:pt x="304541" y="744595"/>
                  <a:pt x="300557" y="904964"/>
                </a:cubicBezTo>
                <a:cubicBezTo>
                  <a:pt x="296573" y="1065333"/>
                  <a:pt x="377255" y="1446831"/>
                  <a:pt x="378251" y="1532494"/>
                </a:cubicBezTo>
                <a:cubicBezTo>
                  <a:pt x="379247" y="1618157"/>
                  <a:pt x="284619" y="1361169"/>
                  <a:pt x="306533" y="1418941"/>
                </a:cubicBezTo>
                <a:cubicBezTo>
                  <a:pt x="328447" y="1476714"/>
                  <a:pt x="480847" y="1757608"/>
                  <a:pt x="509733" y="1879129"/>
                </a:cubicBezTo>
                <a:cubicBezTo>
                  <a:pt x="538619" y="2000650"/>
                  <a:pt x="489812" y="2023560"/>
                  <a:pt x="479851" y="2148070"/>
                </a:cubicBezTo>
                <a:cubicBezTo>
                  <a:pt x="469890" y="2272580"/>
                  <a:pt x="441003" y="2627184"/>
                  <a:pt x="449968" y="2626188"/>
                </a:cubicBezTo>
                <a:cubicBezTo>
                  <a:pt x="458933" y="2625192"/>
                  <a:pt x="538619" y="2305451"/>
                  <a:pt x="533639" y="2142094"/>
                </a:cubicBezTo>
                <a:cubicBezTo>
                  <a:pt x="528659" y="1978737"/>
                  <a:pt x="468894" y="1860204"/>
                  <a:pt x="420086" y="1646047"/>
                </a:cubicBezTo>
                <a:cubicBezTo>
                  <a:pt x="371278" y="1431890"/>
                  <a:pt x="274659" y="801373"/>
                  <a:pt x="240792" y="857153"/>
                </a:cubicBezTo>
                <a:cubicBezTo>
                  <a:pt x="206925" y="912933"/>
                  <a:pt x="204933" y="1954831"/>
                  <a:pt x="216886" y="1980729"/>
                </a:cubicBezTo>
                <a:cubicBezTo>
                  <a:pt x="228839" y="2006627"/>
                  <a:pt x="288604" y="1342243"/>
                  <a:pt x="312510" y="1012541"/>
                </a:cubicBezTo>
                <a:cubicBezTo>
                  <a:pt x="336416" y="682839"/>
                  <a:pt x="412117" y="-48283"/>
                  <a:pt x="360321" y="2517"/>
                </a:cubicBezTo>
                <a:cubicBezTo>
                  <a:pt x="308525" y="53317"/>
                  <a:pt x="24643" y="1186855"/>
                  <a:pt x="1733" y="1317341"/>
                </a:cubicBezTo>
                <a:cubicBezTo>
                  <a:pt x="-21177" y="1447827"/>
                  <a:pt x="189992" y="847192"/>
                  <a:pt x="222863" y="785435"/>
                </a:cubicBezTo>
                <a:cubicBezTo>
                  <a:pt x="255734" y="723678"/>
                  <a:pt x="165090" y="977678"/>
                  <a:pt x="198957" y="946800"/>
                </a:cubicBezTo>
                <a:cubicBezTo>
                  <a:pt x="232824" y="915922"/>
                  <a:pt x="385224" y="577255"/>
                  <a:pt x="402157" y="570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7220F770-23D6-452C-AB37-94EEBA04775C}"/>
              </a:ext>
            </a:extLst>
          </p:cNvPr>
          <p:cNvSpPr/>
          <p:nvPr/>
        </p:nvSpPr>
        <p:spPr>
          <a:xfrm>
            <a:off x="1723305" y="7630497"/>
            <a:ext cx="1105453" cy="1459755"/>
          </a:xfrm>
          <a:custGeom>
            <a:avLst/>
            <a:gdLst>
              <a:gd name="connsiteX0" fmla="*/ 1104249 w 1105453"/>
              <a:gd name="connsiteY0" fmla="*/ 8623 h 1459755"/>
              <a:gd name="connsiteX1" fmla="*/ 925418 w 1105453"/>
              <a:gd name="connsiteY1" fmla="*/ 676709 h 1459755"/>
              <a:gd name="connsiteX2" fmla="*/ 797200 w 1105453"/>
              <a:gd name="connsiteY2" fmla="*/ 950017 h 1459755"/>
              <a:gd name="connsiteX3" fmla="*/ 176353 w 1105453"/>
              <a:gd name="connsiteY3" fmla="*/ 1246944 h 1459755"/>
              <a:gd name="connsiteX4" fmla="*/ 493525 w 1105453"/>
              <a:gd name="connsiteY4" fmla="*/ 1105228 h 1459755"/>
              <a:gd name="connsiteX5" fmla="*/ 972657 w 1105453"/>
              <a:gd name="connsiteY5" fmla="*/ 909527 h 1459755"/>
              <a:gd name="connsiteX6" fmla="*/ 655485 w 1105453"/>
              <a:gd name="connsiteY6" fmla="*/ 1098480 h 1459755"/>
              <a:gd name="connsiteX7" fmla="*/ 4270 w 1105453"/>
              <a:gd name="connsiteY7" fmla="*/ 1398781 h 1459755"/>
              <a:gd name="connsiteX8" fmla="*/ 1003024 w 1105453"/>
              <a:gd name="connsiteY8" fmla="*/ 1054616 h 1459755"/>
              <a:gd name="connsiteX9" fmla="*/ 11018 w 1105453"/>
              <a:gd name="connsiteY9" fmla="*/ 1459516 h 1459755"/>
              <a:gd name="connsiteX10" fmla="*/ 972657 w 1105453"/>
              <a:gd name="connsiteY10" fmla="*/ 1115351 h 1459755"/>
              <a:gd name="connsiteX11" fmla="*/ 682478 w 1105453"/>
              <a:gd name="connsiteY11" fmla="*/ 1216576 h 1459755"/>
              <a:gd name="connsiteX12" fmla="*/ 965908 w 1105453"/>
              <a:gd name="connsiteY12" fmla="*/ 933146 h 1459755"/>
              <a:gd name="connsiteX13" fmla="*/ 851187 w 1105453"/>
              <a:gd name="connsiteY13" fmla="*/ 946642 h 1459755"/>
              <a:gd name="connsiteX14" fmla="*/ 1070508 w 1105453"/>
              <a:gd name="connsiteY14" fmla="*/ 420272 h 1459755"/>
              <a:gd name="connsiteX15" fmla="*/ 824193 w 1105453"/>
              <a:gd name="connsiteY15" fmla="*/ 534994 h 1459755"/>
              <a:gd name="connsiteX16" fmla="*/ 1006398 w 1105453"/>
              <a:gd name="connsiteY16" fmla="*/ 244815 h 1459755"/>
              <a:gd name="connsiteX17" fmla="*/ 1003024 w 1105453"/>
              <a:gd name="connsiteY17" fmla="*/ 292054 h 1459755"/>
              <a:gd name="connsiteX18" fmla="*/ 1104249 w 1105453"/>
              <a:gd name="connsiteY18" fmla="*/ 8623 h 14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5453" h="1459755">
                <a:moveTo>
                  <a:pt x="1104249" y="8623"/>
                </a:moveTo>
                <a:cubicBezTo>
                  <a:pt x="1091315" y="72732"/>
                  <a:pt x="976593" y="519810"/>
                  <a:pt x="925418" y="676709"/>
                </a:cubicBezTo>
                <a:cubicBezTo>
                  <a:pt x="874243" y="833608"/>
                  <a:pt x="922044" y="854978"/>
                  <a:pt x="797200" y="950017"/>
                </a:cubicBezTo>
                <a:cubicBezTo>
                  <a:pt x="672356" y="1045056"/>
                  <a:pt x="226965" y="1221076"/>
                  <a:pt x="176353" y="1246944"/>
                </a:cubicBezTo>
                <a:cubicBezTo>
                  <a:pt x="125741" y="1272812"/>
                  <a:pt x="360808" y="1161464"/>
                  <a:pt x="493525" y="1105228"/>
                </a:cubicBezTo>
                <a:cubicBezTo>
                  <a:pt x="626242" y="1048992"/>
                  <a:pt x="945664" y="910652"/>
                  <a:pt x="972657" y="909527"/>
                </a:cubicBezTo>
                <a:cubicBezTo>
                  <a:pt x="999650" y="908402"/>
                  <a:pt x="816883" y="1016938"/>
                  <a:pt x="655485" y="1098480"/>
                </a:cubicBezTo>
                <a:cubicBezTo>
                  <a:pt x="494087" y="1180022"/>
                  <a:pt x="-53653" y="1406092"/>
                  <a:pt x="4270" y="1398781"/>
                </a:cubicBezTo>
                <a:cubicBezTo>
                  <a:pt x="62193" y="1391470"/>
                  <a:pt x="1001899" y="1044494"/>
                  <a:pt x="1003024" y="1054616"/>
                </a:cubicBezTo>
                <a:cubicBezTo>
                  <a:pt x="1004149" y="1064738"/>
                  <a:pt x="16079" y="1449394"/>
                  <a:pt x="11018" y="1459516"/>
                </a:cubicBezTo>
                <a:cubicBezTo>
                  <a:pt x="5957" y="1469638"/>
                  <a:pt x="860747" y="1155841"/>
                  <a:pt x="972657" y="1115351"/>
                </a:cubicBezTo>
                <a:cubicBezTo>
                  <a:pt x="1084567" y="1074861"/>
                  <a:pt x="683603" y="1246943"/>
                  <a:pt x="682478" y="1216576"/>
                </a:cubicBezTo>
                <a:cubicBezTo>
                  <a:pt x="681353" y="1186209"/>
                  <a:pt x="937790" y="978135"/>
                  <a:pt x="965908" y="933146"/>
                </a:cubicBezTo>
                <a:cubicBezTo>
                  <a:pt x="994026" y="888157"/>
                  <a:pt x="833754" y="1032121"/>
                  <a:pt x="851187" y="946642"/>
                </a:cubicBezTo>
                <a:cubicBezTo>
                  <a:pt x="868620" y="861163"/>
                  <a:pt x="1075007" y="488880"/>
                  <a:pt x="1070508" y="420272"/>
                </a:cubicBezTo>
                <a:cubicBezTo>
                  <a:pt x="1066009" y="351664"/>
                  <a:pt x="834878" y="564237"/>
                  <a:pt x="824193" y="534994"/>
                </a:cubicBezTo>
                <a:cubicBezTo>
                  <a:pt x="813508" y="505751"/>
                  <a:pt x="976593" y="285305"/>
                  <a:pt x="1006398" y="244815"/>
                </a:cubicBezTo>
                <a:cubicBezTo>
                  <a:pt x="1036203" y="204325"/>
                  <a:pt x="983904" y="326358"/>
                  <a:pt x="1003024" y="292054"/>
                </a:cubicBezTo>
                <a:cubicBezTo>
                  <a:pt x="1022144" y="257750"/>
                  <a:pt x="1117183" y="-55486"/>
                  <a:pt x="1104249" y="8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0051EACD-EF72-EBCC-A7C4-AD0E90094D92}"/>
              </a:ext>
            </a:extLst>
          </p:cNvPr>
          <p:cNvSpPr/>
          <p:nvPr/>
        </p:nvSpPr>
        <p:spPr>
          <a:xfrm>
            <a:off x="4376318" y="3901517"/>
            <a:ext cx="2203849" cy="2685908"/>
          </a:xfrm>
          <a:custGeom>
            <a:avLst/>
            <a:gdLst>
              <a:gd name="connsiteX0" fmla="*/ 190 w 2203849"/>
              <a:gd name="connsiteY0" fmla="*/ 159680 h 2685908"/>
              <a:gd name="connsiteX1" fmla="*/ 857834 w 2203849"/>
              <a:gd name="connsiteY1" fmla="*/ 128149 h 2685908"/>
              <a:gd name="connsiteX2" fmla="*/ 851528 w 2203849"/>
              <a:gd name="connsiteY2" fmla="*/ 222742 h 2685908"/>
              <a:gd name="connsiteX3" fmla="*/ 1135307 w 2203849"/>
              <a:gd name="connsiteY3" fmla="*/ 645258 h 2685908"/>
              <a:gd name="connsiteX4" fmla="*/ 1002876 w 2203849"/>
              <a:gd name="connsiteY4" fmla="*/ 569584 h 2685908"/>
              <a:gd name="connsiteX5" fmla="*/ 1368636 w 2203849"/>
              <a:gd name="connsiteY5" fmla="*/ 1383084 h 2685908"/>
              <a:gd name="connsiteX6" fmla="*/ 1261431 w 2203849"/>
              <a:gd name="connsiteY6" fmla="*/ 1193898 h 2685908"/>
              <a:gd name="connsiteX7" fmla="*/ 1671334 w 2203849"/>
              <a:gd name="connsiteY7" fmla="*/ 1837131 h 2685908"/>
              <a:gd name="connsiteX8" fmla="*/ 1715478 w 2203849"/>
              <a:gd name="connsiteY8" fmla="*/ 2089380 h 2685908"/>
              <a:gd name="connsiteX9" fmla="*/ 1576741 w 2203849"/>
              <a:gd name="connsiteY9" fmla="*/ 1969562 h 2685908"/>
              <a:gd name="connsiteX10" fmla="*/ 2182137 w 2203849"/>
              <a:gd name="connsiteY10" fmla="*/ 2656938 h 2685908"/>
              <a:gd name="connsiteX11" fmla="*/ 1999257 w 2203849"/>
              <a:gd name="connsiteY11" fmla="*/ 2429915 h 2685908"/>
              <a:gd name="connsiteX12" fmla="*/ 1330799 w 2203849"/>
              <a:gd name="connsiteY12" fmla="*/ 1288491 h 2685908"/>
              <a:gd name="connsiteX13" fmla="*/ 952427 w 2203849"/>
              <a:gd name="connsiteY13" fmla="*/ 229049 h 2685908"/>
              <a:gd name="connsiteX14" fmla="*/ 1091163 w 2203849"/>
              <a:gd name="connsiteY14" fmla="*/ 380397 h 2685908"/>
              <a:gd name="connsiteX15" fmla="*/ 927202 w 2203849"/>
              <a:gd name="connsiteY15" fmla="*/ 153374 h 2685908"/>
              <a:gd name="connsiteX16" fmla="*/ 624504 w 2203849"/>
              <a:gd name="connsiteY16" fmla="*/ 102924 h 2685908"/>
              <a:gd name="connsiteX17" fmla="*/ 410093 w 2203849"/>
              <a:gd name="connsiteY17" fmla="*/ 84006 h 2685908"/>
              <a:gd name="connsiteX18" fmla="*/ 775853 w 2203849"/>
              <a:gd name="connsiteY18" fmla="*/ 2025 h 2685908"/>
              <a:gd name="connsiteX19" fmla="*/ 190 w 2203849"/>
              <a:gd name="connsiteY19" fmla="*/ 159680 h 26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03849" h="2685908">
                <a:moveTo>
                  <a:pt x="190" y="159680"/>
                </a:moveTo>
                <a:cubicBezTo>
                  <a:pt x="13853" y="180701"/>
                  <a:pt x="715944" y="117639"/>
                  <a:pt x="857834" y="128149"/>
                </a:cubicBezTo>
                <a:cubicBezTo>
                  <a:pt x="999724" y="138659"/>
                  <a:pt x="805283" y="136557"/>
                  <a:pt x="851528" y="222742"/>
                </a:cubicBezTo>
                <a:cubicBezTo>
                  <a:pt x="897773" y="308927"/>
                  <a:pt x="1110082" y="587451"/>
                  <a:pt x="1135307" y="645258"/>
                </a:cubicBezTo>
                <a:cubicBezTo>
                  <a:pt x="1160532" y="703065"/>
                  <a:pt x="963988" y="446613"/>
                  <a:pt x="1002876" y="569584"/>
                </a:cubicBezTo>
                <a:cubicBezTo>
                  <a:pt x="1041764" y="692555"/>
                  <a:pt x="1325544" y="1279032"/>
                  <a:pt x="1368636" y="1383084"/>
                </a:cubicBezTo>
                <a:cubicBezTo>
                  <a:pt x="1411728" y="1487136"/>
                  <a:pt x="1210981" y="1118224"/>
                  <a:pt x="1261431" y="1193898"/>
                </a:cubicBezTo>
                <a:cubicBezTo>
                  <a:pt x="1311881" y="1269572"/>
                  <a:pt x="1595660" y="1687884"/>
                  <a:pt x="1671334" y="1837131"/>
                </a:cubicBezTo>
                <a:cubicBezTo>
                  <a:pt x="1747008" y="1986378"/>
                  <a:pt x="1731243" y="2067308"/>
                  <a:pt x="1715478" y="2089380"/>
                </a:cubicBezTo>
                <a:cubicBezTo>
                  <a:pt x="1699713" y="2111452"/>
                  <a:pt x="1498965" y="1874969"/>
                  <a:pt x="1576741" y="1969562"/>
                </a:cubicBezTo>
                <a:cubicBezTo>
                  <a:pt x="1654518" y="2064155"/>
                  <a:pt x="2111718" y="2580213"/>
                  <a:pt x="2182137" y="2656938"/>
                </a:cubicBezTo>
                <a:cubicBezTo>
                  <a:pt x="2252556" y="2733664"/>
                  <a:pt x="2141147" y="2657990"/>
                  <a:pt x="1999257" y="2429915"/>
                </a:cubicBezTo>
                <a:cubicBezTo>
                  <a:pt x="1857367" y="2201841"/>
                  <a:pt x="1505271" y="1655302"/>
                  <a:pt x="1330799" y="1288491"/>
                </a:cubicBezTo>
                <a:cubicBezTo>
                  <a:pt x="1156327" y="921680"/>
                  <a:pt x="992366" y="380398"/>
                  <a:pt x="952427" y="229049"/>
                </a:cubicBezTo>
                <a:cubicBezTo>
                  <a:pt x="912488" y="77700"/>
                  <a:pt x="1095367" y="393009"/>
                  <a:pt x="1091163" y="380397"/>
                </a:cubicBezTo>
                <a:cubicBezTo>
                  <a:pt x="1086959" y="367785"/>
                  <a:pt x="1004978" y="199619"/>
                  <a:pt x="927202" y="153374"/>
                </a:cubicBezTo>
                <a:cubicBezTo>
                  <a:pt x="849426" y="107129"/>
                  <a:pt x="710689" y="114485"/>
                  <a:pt x="624504" y="102924"/>
                </a:cubicBezTo>
                <a:cubicBezTo>
                  <a:pt x="538319" y="91363"/>
                  <a:pt x="384868" y="100822"/>
                  <a:pt x="410093" y="84006"/>
                </a:cubicBezTo>
                <a:cubicBezTo>
                  <a:pt x="435318" y="67189"/>
                  <a:pt x="838915" y="-13741"/>
                  <a:pt x="775853" y="2025"/>
                </a:cubicBezTo>
                <a:cubicBezTo>
                  <a:pt x="712791" y="17791"/>
                  <a:pt x="-13473" y="138659"/>
                  <a:pt x="190" y="159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C5319FF-FB1A-03F6-CA3B-548EA5193577}"/>
              </a:ext>
            </a:extLst>
          </p:cNvPr>
          <p:cNvSpPr/>
          <p:nvPr/>
        </p:nvSpPr>
        <p:spPr>
          <a:xfrm>
            <a:off x="6116758" y="5631142"/>
            <a:ext cx="290926" cy="1707136"/>
          </a:xfrm>
          <a:custGeom>
            <a:avLst/>
            <a:gdLst>
              <a:gd name="connsiteX0" fmla="*/ 145305 w 290926"/>
              <a:gd name="connsiteY0" fmla="*/ 301 h 1707136"/>
              <a:gd name="connsiteX1" fmla="*/ 38100 w 290926"/>
              <a:gd name="connsiteY1" fmla="*/ 517410 h 1707136"/>
              <a:gd name="connsiteX2" fmla="*/ 157918 w 290926"/>
              <a:gd name="connsiteY2" fmla="*/ 965150 h 1707136"/>
              <a:gd name="connsiteX3" fmla="*/ 126387 w 290926"/>
              <a:gd name="connsiteY3" fmla="*/ 820108 h 1707136"/>
              <a:gd name="connsiteX4" fmla="*/ 214674 w 290926"/>
              <a:gd name="connsiteY4" fmla="*/ 1154337 h 1707136"/>
              <a:gd name="connsiteX5" fmla="*/ 290348 w 290926"/>
              <a:gd name="connsiteY5" fmla="*/ 1696670 h 1707136"/>
              <a:gd name="connsiteX6" fmla="*/ 239899 w 290926"/>
              <a:gd name="connsiteY6" fmla="*/ 1431810 h 1707136"/>
              <a:gd name="connsiteX7" fmla="*/ 75937 w 290926"/>
              <a:gd name="connsiteY7" fmla="*/ 492185 h 1707136"/>
              <a:gd name="connsiteX8" fmla="*/ 263 w 290926"/>
              <a:gd name="connsiteY8" fmla="*/ 668759 h 1707136"/>
              <a:gd name="connsiteX9" fmla="*/ 50712 w 290926"/>
              <a:gd name="connsiteY9" fmla="*/ 410204 h 1707136"/>
              <a:gd name="connsiteX10" fmla="*/ 44406 w 290926"/>
              <a:gd name="connsiteY10" fmla="*/ 441735 h 1707136"/>
              <a:gd name="connsiteX11" fmla="*/ 145305 w 290926"/>
              <a:gd name="connsiteY11" fmla="*/ 301 h 170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926" h="1707136">
                <a:moveTo>
                  <a:pt x="145305" y="301"/>
                </a:moveTo>
                <a:cubicBezTo>
                  <a:pt x="144254" y="12914"/>
                  <a:pt x="35998" y="356602"/>
                  <a:pt x="38100" y="517410"/>
                </a:cubicBezTo>
                <a:cubicBezTo>
                  <a:pt x="40202" y="678218"/>
                  <a:pt x="143204" y="914700"/>
                  <a:pt x="157918" y="965150"/>
                </a:cubicBezTo>
                <a:cubicBezTo>
                  <a:pt x="172632" y="1015600"/>
                  <a:pt x="116928" y="788577"/>
                  <a:pt x="126387" y="820108"/>
                </a:cubicBezTo>
                <a:cubicBezTo>
                  <a:pt x="135846" y="851639"/>
                  <a:pt x="187347" y="1008243"/>
                  <a:pt x="214674" y="1154337"/>
                </a:cubicBezTo>
                <a:cubicBezTo>
                  <a:pt x="242001" y="1300431"/>
                  <a:pt x="286144" y="1650425"/>
                  <a:pt x="290348" y="1696670"/>
                </a:cubicBezTo>
                <a:cubicBezTo>
                  <a:pt x="294552" y="1742916"/>
                  <a:pt x="275634" y="1632557"/>
                  <a:pt x="239899" y="1431810"/>
                </a:cubicBezTo>
                <a:cubicBezTo>
                  <a:pt x="204164" y="1231063"/>
                  <a:pt x="115876" y="619360"/>
                  <a:pt x="75937" y="492185"/>
                </a:cubicBezTo>
                <a:cubicBezTo>
                  <a:pt x="35998" y="365010"/>
                  <a:pt x="4467" y="682422"/>
                  <a:pt x="263" y="668759"/>
                </a:cubicBezTo>
                <a:cubicBezTo>
                  <a:pt x="-3941" y="655096"/>
                  <a:pt x="43355" y="448041"/>
                  <a:pt x="50712" y="410204"/>
                </a:cubicBezTo>
                <a:cubicBezTo>
                  <a:pt x="58069" y="372367"/>
                  <a:pt x="33896" y="509001"/>
                  <a:pt x="44406" y="441735"/>
                </a:cubicBezTo>
                <a:cubicBezTo>
                  <a:pt x="54916" y="374469"/>
                  <a:pt x="146356" y="-12312"/>
                  <a:pt x="145305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CC59CD6-9E70-03C1-AA4F-195E0C2DCA73}"/>
              </a:ext>
            </a:extLst>
          </p:cNvPr>
          <p:cNvSpPr/>
          <p:nvPr/>
        </p:nvSpPr>
        <p:spPr>
          <a:xfrm>
            <a:off x="3814027" y="2898549"/>
            <a:ext cx="2149816" cy="854914"/>
          </a:xfrm>
          <a:custGeom>
            <a:avLst/>
            <a:gdLst>
              <a:gd name="connsiteX0" fmla="*/ 1228 w 2149816"/>
              <a:gd name="connsiteY0" fmla="*/ 437434 h 854914"/>
              <a:gd name="connsiteX1" fmla="*/ 846260 w 2149816"/>
              <a:gd name="connsiteY1" fmla="*/ 147349 h 854914"/>
              <a:gd name="connsiteX2" fmla="*/ 1275082 w 2149816"/>
              <a:gd name="connsiteY2" fmla="*/ 122124 h 854914"/>
              <a:gd name="connsiteX3" fmla="*/ 1079590 w 2149816"/>
              <a:gd name="connsiteY3" fmla="*/ 2306 h 854914"/>
              <a:gd name="connsiteX4" fmla="*/ 1413819 w 2149816"/>
              <a:gd name="connsiteY4" fmla="*/ 241942 h 854914"/>
              <a:gd name="connsiteX5" fmla="*/ 2145339 w 2149816"/>
              <a:gd name="connsiteY5" fmla="*/ 853644 h 854914"/>
              <a:gd name="connsiteX6" fmla="*/ 1697598 w 2149816"/>
              <a:gd name="connsiteY6" fmla="*/ 393291 h 854914"/>
              <a:gd name="connsiteX7" fmla="*/ 1212020 w 2149816"/>
              <a:gd name="connsiteY7" fmla="*/ 84287 h 854914"/>
              <a:gd name="connsiteX8" fmla="*/ 1048059 w 2149816"/>
              <a:gd name="connsiteY8" fmla="*/ 159961 h 854914"/>
              <a:gd name="connsiteX9" fmla="*/ 1228 w 2149816"/>
              <a:gd name="connsiteY9" fmla="*/ 437434 h 85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9816" h="854914">
                <a:moveTo>
                  <a:pt x="1228" y="437434"/>
                </a:moveTo>
                <a:cubicBezTo>
                  <a:pt x="-32405" y="435332"/>
                  <a:pt x="633951" y="199901"/>
                  <a:pt x="846260" y="147349"/>
                </a:cubicBezTo>
                <a:cubicBezTo>
                  <a:pt x="1058569" y="94797"/>
                  <a:pt x="1236194" y="146298"/>
                  <a:pt x="1275082" y="122124"/>
                </a:cubicBezTo>
                <a:cubicBezTo>
                  <a:pt x="1313970" y="97950"/>
                  <a:pt x="1056467" y="-17664"/>
                  <a:pt x="1079590" y="2306"/>
                </a:cubicBezTo>
                <a:cubicBezTo>
                  <a:pt x="1102713" y="22276"/>
                  <a:pt x="1236194" y="100052"/>
                  <a:pt x="1413819" y="241942"/>
                </a:cubicBezTo>
                <a:cubicBezTo>
                  <a:pt x="1591444" y="383832"/>
                  <a:pt x="2098043" y="828419"/>
                  <a:pt x="2145339" y="853644"/>
                </a:cubicBezTo>
                <a:cubicBezTo>
                  <a:pt x="2192635" y="878869"/>
                  <a:pt x="1853151" y="521517"/>
                  <a:pt x="1697598" y="393291"/>
                </a:cubicBezTo>
                <a:cubicBezTo>
                  <a:pt x="1542045" y="265065"/>
                  <a:pt x="1320277" y="123175"/>
                  <a:pt x="1212020" y="84287"/>
                </a:cubicBezTo>
                <a:cubicBezTo>
                  <a:pt x="1103764" y="45399"/>
                  <a:pt x="1246705" y="104256"/>
                  <a:pt x="1048059" y="159961"/>
                </a:cubicBezTo>
                <a:cubicBezTo>
                  <a:pt x="849414" y="215666"/>
                  <a:pt x="34861" y="439536"/>
                  <a:pt x="1228" y="437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7CC18E6-BC42-2366-DBC6-0509A9013D4F}"/>
              </a:ext>
            </a:extLst>
          </p:cNvPr>
          <p:cNvSpPr/>
          <p:nvPr/>
        </p:nvSpPr>
        <p:spPr>
          <a:xfrm>
            <a:off x="4910928" y="2812539"/>
            <a:ext cx="2442143" cy="1167178"/>
          </a:xfrm>
          <a:custGeom>
            <a:avLst/>
            <a:gdLst>
              <a:gd name="connsiteX0" fmla="*/ 7913 w 2442143"/>
              <a:gd name="connsiteY0" fmla="*/ 334258 h 1167178"/>
              <a:gd name="connsiteX1" fmla="*/ 903395 w 2442143"/>
              <a:gd name="connsiteY1" fmla="*/ 151378 h 1167178"/>
              <a:gd name="connsiteX2" fmla="*/ 796189 w 2442143"/>
              <a:gd name="connsiteY2" fmla="*/ 63091 h 1167178"/>
              <a:gd name="connsiteX3" fmla="*/ 1445729 w 2442143"/>
              <a:gd name="connsiteY3" fmla="*/ 327952 h 1167178"/>
              <a:gd name="connsiteX4" fmla="*/ 1477260 w 2442143"/>
              <a:gd name="connsiteY4" fmla="*/ 233359 h 1167178"/>
              <a:gd name="connsiteX5" fmla="*/ 1868244 w 2442143"/>
              <a:gd name="connsiteY5" fmla="*/ 573894 h 1167178"/>
              <a:gd name="connsiteX6" fmla="*/ 1805182 w 2442143"/>
              <a:gd name="connsiteY6" fmla="*/ 498220 h 1167178"/>
              <a:gd name="connsiteX7" fmla="*/ 2126799 w 2442143"/>
              <a:gd name="connsiteY7" fmla="*/ 838755 h 1167178"/>
              <a:gd name="connsiteX8" fmla="*/ 2442109 w 2442143"/>
              <a:gd name="connsiteY8" fmla="*/ 1166678 h 1167178"/>
              <a:gd name="connsiteX9" fmla="*/ 2107880 w 2442143"/>
              <a:gd name="connsiteY9" fmla="*/ 763080 h 1167178"/>
              <a:gd name="connsiteX10" fmla="*/ 1256542 w 2442143"/>
              <a:gd name="connsiteY10" fmla="*/ 227053 h 1167178"/>
              <a:gd name="connsiteX11" fmla="*/ 594391 w 2442143"/>
              <a:gd name="connsiteY11" fmla="*/ 56785 h 1167178"/>
              <a:gd name="connsiteX12" fmla="*/ 783577 w 2442143"/>
              <a:gd name="connsiteY12" fmla="*/ 119847 h 1167178"/>
              <a:gd name="connsiteX13" fmla="*/ 903395 w 2442143"/>
              <a:gd name="connsiteY13" fmla="*/ 75704 h 1167178"/>
              <a:gd name="connsiteX14" fmla="*/ 424123 w 2442143"/>
              <a:gd name="connsiteY14" fmla="*/ 176603 h 1167178"/>
              <a:gd name="connsiteX15" fmla="*/ 733127 w 2442143"/>
              <a:gd name="connsiteY15" fmla="*/ 29 h 1167178"/>
              <a:gd name="connsiteX16" fmla="*/ 480879 w 2442143"/>
              <a:gd name="connsiteY16" fmla="*/ 163991 h 1167178"/>
              <a:gd name="connsiteX17" fmla="*/ 7913 w 2442143"/>
              <a:gd name="connsiteY17" fmla="*/ 334258 h 11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42143" h="1167178">
                <a:moveTo>
                  <a:pt x="7913" y="334258"/>
                </a:moveTo>
                <a:cubicBezTo>
                  <a:pt x="78332" y="332156"/>
                  <a:pt x="772016" y="196572"/>
                  <a:pt x="903395" y="151378"/>
                </a:cubicBezTo>
                <a:cubicBezTo>
                  <a:pt x="1034774" y="106184"/>
                  <a:pt x="705800" y="33662"/>
                  <a:pt x="796189" y="63091"/>
                </a:cubicBezTo>
                <a:cubicBezTo>
                  <a:pt x="886578" y="92520"/>
                  <a:pt x="1332217" y="299574"/>
                  <a:pt x="1445729" y="327952"/>
                </a:cubicBezTo>
                <a:cubicBezTo>
                  <a:pt x="1559241" y="356330"/>
                  <a:pt x="1406841" y="192369"/>
                  <a:pt x="1477260" y="233359"/>
                </a:cubicBezTo>
                <a:cubicBezTo>
                  <a:pt x="1547679" y="274349"/>
                  <a:pt x="1813590" y="529751"/>
                  <a:pt x="1868244" y="573894"/>
                </a:cubicBezTo>
                <a:cubicBezTo>
                  <a:pt x="1922898" y="618037"/>
                  <a:pt x="1762090" y="454077"/>
                  <a:pt x="1805182" y="498220"/>
                </a:cubicBezTo>
                <a:cubicBezTo>
                  <a:pt x="1848275" y="542364"/>
                  <a:pt x="2126799" y="838755"/>
                  <a:pt x="2126799" y="838755"/>
                </a:cubicBezTo>
                <a:cubicBezTo>
                  <a:pt x="2232954" y="950165"/>
                  <a:pt x="2445262" y="1179290"/>
                  <a:pt x="2442109" y="1166678"/>
                </a:cubicBezTo>
                <a:cubicBezTo>
                  <a:pt x="2438956" y="1154066"/>
                  <a:pt x="2305474" y="919684"/>
                  <a:pt x="2107880" y="763080"/>
                </a:cubicBezTo>
                <a:cubicBezTo>
                  <a:pt x="1910286" y="606476"/>
                  <a:pt x="1508790" y="344769"/>
                  <a:pt x="1256542" y="227053"/>
                </a:cubicBezTo>
                <a:cubicBezTo>
                  <a:pt x="1004294" y="109337"/>
                  <a:pt x="673219" y="74653"/>
                  <a:pt x="594391" y="56785"/>
                </a:cubicBezTo>
                <a:cubicBezTo>
                  <a:pt x="515563" y="38917"/>
                  <a:pt x="732076" y="116694"/>
                  <a:pt x="783577" y="119847"/>
                </a:cubicBezTo>
                <a:cubicBezTo>
                  <a:pt x="835078" y="123000"/>
                  <a:pt x="963304" y="66245"/>
                  <a:pt x="903395" y="75704"/>
                </a:cubicBezTo>
                <a:cubicBezTo>
                  <a:pt x="843486" y="85163"/>
                  <a:pt x="452501" y="189216"/>
                  <a:pt x="424123" y="176603"/>
                </a:cubicBezTo>
                <a:cubicBezTo>
                  <a:pt x="395745" y="163990"/>
                  <a:pt x="723668" y="2131"/>
                  <a:pt x="733127" y="29"/>
                </a:cubicBezTo>
                <a:cubicBezTo>
                  <a:pt x="742586" y="-2073"/>
                  <a:pt x="604901" y="109337"/>
                  <a:pt x="480879" y="163991"/>
                </a:cubicBezTo>
                <a:cubicBezTo>
                  <a:pt x="356857" y="218645"/>
                  <a:pt x="-62506" y="336360"/>
                  <a:pt x="7913" y="334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045892FE-085F-5300-FA28-9BFCCF82788F}"/>
              </a:ext>
            </a:extLst>
          </p:cNvPr>
          <p:cNvSpPr/>
          <p:nvPr/>
        </p:nvSpPr>
        <p:spPr>
          <a:xfrm>
            <a:off x="7187872" y="3970265"/>
            <a:ext cx="1158417" cy="2549763"/>
          </a:xfrm>
          <a:custGeom>
            <a:avLst/>
            <a:gdLst>
              <a:gd name="connsiteX0" fmla="*/ 39041 w 1158417"/>
              <a:gd name="connsiteY0" fmla="*/ 84626 h 2549763"/>
              <a:gd name="connsiteX1" fmla="*/ 530925 w 1158417"/>
              <a:gd name="connsiteY1" fmla="*/ 841371 h 2549763"/>
              <a:gd name="connsiteX2" fmla="*/ 581375 w 1158417"/>
              <a:gd name="connsiteY2" fmla="*/ 608041 h 2549763"/>
              <a:gd name="connsiteX3" fmla="*/ 688580 w 1158417"/>
              <a:gd name="connsiteY3" fmla="*/ 1106232 h 2549763"/>
              <a:gd name="connsiteX4" fmla="*/ 966054 w 1158417"/>
              <a:gd name="connsiteY4" fmla="*/ 2197205 h 2549763"/>
              <a:gd name="connsiteX5" fmla="*/ 928216 w 1158417"/>
              <a:gd name="connsiteY5" fmla="*/ 1673790 h 2549763"/>
              <a:gd name="connsiteX6" fmla="*/ 1155240 w 1158417"/>
              <a:gd name="connsiteY6" fmla="*/ 2544047 h 2549763"/>
              <a:gd name="connsiteX7" fmla="*/ 1003891 w 1158417"/>
              <a:gd name="connsiteY7" fmla="*/ 1944957 h 2549763"/>
              <a:gd name="connsiteX8" fmla="*/ 291289 w 1158417"/>
              <a:gd name="connsiteY8" fmla="*/ 27870 h 2549763"/>
              <a:gd name="connsiteX9" fmla="*/ 524619 w 1158417"/>
              <a:gd name="connsiteY9" fmla="*/ 790921 h 2549763"/>
              <a:gd name="connsiteX10" fmla="*/ 423720 w 1158417"/>
              <a:gd name="connsiteY10" fmla="*/ 582816 h 2549763"/>
              <a:gd name="connsiteX11" fmla="*/ 76878 w 1158417"/>
              <a:gd name="connsiteY11" fmla="*/ 122463 h 2549763"/>
              <a:gd name="connsiteX12" fmla="*/ 39041 w 1158417"/>
              <a:gd name="connsiteY12" fmla="*/ 84626 h 254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8417" h="2549763">
                <a:moveTo>
                  <a:pt x="39041" y="84626"/>
                </a:moveTo>
                <a:cubicBezTo>
                  <a:pt x="114715" y="204444"/>
                  <a:pt x="440536" y="754135"/>
                  <a:pt x="530925" y="841371"/>
                </a:cubicBezTo>
                <a:cubicBezTo>
                  <a:pt x="621314" y="928607"/>
                  <a:pt x="555099" y="563898"/>
                  <a:pt x="581375" y="608041"/>
                </a:cubicBezTo>
                <a:cubicBezTo>
                  <a:pt x="607651" y="652185"/>
                  <a:pt x="624467" y="841371"/>
                  <a:pt x="688580" y="1106232"/>
                </a:cubicBezTo>
                <a:cubicBezTo>
                  <a:pt x="752693" y="1371093"/>
                  <a:pt x="926115" y="2102612"/>
                  <a:pt x="966054" y="2197205"/>
                </a:cubicBezTo>
                <a:cubicBezTo>
                  <a:pt x="1005993" y="2291798"/>
                  <a:pt x="896685" y="1615983"/>
                  <a:pt x="928216" y="1673790"/>
                </a:cubicBezTo>
                <a:cubicBezTo>
                  <a:pt x="959747" y="1731597"/>
                  <a:pt x="1142628" y="2498853"/>
                  <a:pt x="1155240" y="2544047"/>
                </a:cubicBezTo>
                <a:cubicBezTo>
                  <a:pt x="1167852" y="2589241"/>
                  <a:pt x="1147883" y="2364320"/>
                  <a:pt x="1003891" y="1944957"/>
                </a:cubicBezTo>
                <a:cubicBezTo>
                  <a:pt x="859899" y="1525594"/>
                  <a:pt x="371168" y="220209"/>
                  <a:pt x="291289" y="27870"/>
                </a:cubicBezTo>
                <a:cubicBezTo>
                  <a:pt x="211410" y="-164469"/>
                  <a:pt x="502547" y="698430"/>
                  <a:pt x="524619" y="790921"/>
                </a:cubicBezTo>
                <a:cubicBezTo>
                  <a:pt x="546691" y="883412"/>
                  <a:pt x="498343" y="694225"/>
                  <a:pt x="423720" y="582816"/>
                </a:cubicBezTo>
                <a:cubicBezTo>
                  <a:pt x="349097" y="471407"/>
                  <a:pt x="144144" y="208648"/>
                  <a:pt x="76878" y="122463"/>
                </a:cubicBezTo>
                <a:cubicBezTo>
                  <a:pt x="9612" y="36278"/>
                  <a:pt x="-36633" y="-35192"/>
                  <a:pt x="39041" y="84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90EAA3F-BA5C-44F0-76B7-D2C261BF2D38}"/>
              </a:ext>
            </a:extLst>
          </p:cNvPr>
          <p:cNvSpPr/>
          <p:nvPr/>
        </p:nvSpPr>
        <p:spPr>
          <a:xfrm>
            <a:off x="7653564" y="5645822"/>
            <a:ext cx="488848" cy="2306348"/>
          </a:xfrm>
          <a:custGeom>
            <a:avLst/>
            <a:gdLst>
              <a:gd name="connsiteX0" fmla="*/ 166133 w 488848"/>
              <a:gd name="connsiteY0" fmla="*/ 10846 h 2306348"/>
              <a:gd name="connsiteX1" fmla="*/ 153520 w 488848"/>
              <a:gd name="connsiteY1" fmla="*/ 1234250 h 2306348"/>
              <a:gd name="connsiteX2" fmla="*/ 248113 w 488848"/>
              <a:gd name="connsiteY2" fmla="*/ 988308 h 2306348"/>
              <a:gd name="connsiteX3" fmla="*/ 8477 w 488848"/>
              <a:gd name="connsiteY3" fmla="*/ 1909014 h 2306348"/>
              <a:gd name="connsiteX4" fmla="*/ 52621 w 488848"/>
              <a:gd name="connsiteY4" fmla="*/ 2306305 h 2306348"/>
              <a:gd name="connsiteX5" fmla="*/ 40008 w 488848"/>
              <a:gd name="connsiteY5" fmla="*/ 1927932 h 2306348"/>
              <a:gd name="connsiteX6" fmla="*/ 229195 w 488848"/>
              <a:gd name="connsiteY6" fmla="*/ 1038757 h 2306348"/>
              <a:gd name="connsiteX7" fmla="*/ 178745 w 488848"/>
              <a:gd name="connsiteY7" fmla="*/ 1183800 h 2306348"/>
              <a:gd name="connsiteX8" fmla="*/ 487749 w 488848"/>
              <a:gd name="connsiteY8" fmla="*/ 414443 h 2306348"/>
              <a:gd name="connsiteX9" fmla="*/ 52621 w 488848"/>
              <a:gd name="connsiteY9" fmla="*/ 1227944 h 2306348"/>
              <a:gd name="connsiteX10" fmla="*/ 210276 w 488848"/>
              <a:gd name="connsiteY10" fmla="*/ 666691 h 2306348"/>
              <a:gd name="connsiteX11" fmla="*/ 166133 w 488848"/>
              <a:gd name="connsiteY11" fmla="*/ 10846 h 230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8848" h="2306348">
                <a:moveTo>
                  <a:pt x="166133" y="10846"/>
                </a:moveTo>
                <a:cubicBezTo>
                  <a:pt x="156674" y="105439"/>
                  <a:pt x="139857" y="1071340"/>
                  <a:pt x="153520" y="1234250"/>
                </a:cubicBezTo>
                <a:cubicBezTo>
                  <a:pt x="167183" y="1397160"/>
                  <a:pt x="272287" y="875847"/>
                  <a:pt x="248113" y="988308"/>
                </a:cubicBezTo>
                <a:cubicBezTo>
                  <a:pt x="223939" y="1100769"/>
                  <a:pt x="41059" y="1689348"/>
                  <a:pt x="8477" y="1909014"/>
                </a:cubicBezTo>
                <a:cubicBezTo>
                  <a:pt x="-24105" y="2128680"/>
                  <a:pt x="47366" y="2303152"/>
                  <a:pt x="52621" y="2306305"/>
                </a:cubicBezTo>
                <a:cubicBezTo>
                  <a:pt x="57876" y="2309458"/>
                  <a:pt x="10579" y="2139190"/>
                  <a:pt x="40008" y="1927932"/>
                </a:cubicBezTo>
                <a:cubicBezTo>
                  <a:pt x="69437" y="1716674"/>
                  <a:pt x="206072" y="1162779"/>
                  <a:pt x="229195" y="1038757"/>
                </a:cubicBezTo>
                <a:cubicBezTo>
                  <a:pt x="252318" y="914735"/>
                  <a:pt x="135653" y="1287852"/>
                  <a:pt x="178745" y="1183800"/>
                </a:cubicBezTo>
                <a:cubicBezTo>
                  <a:pt x="221837" y="1079748"/>
                  <a:pt x="508769" y="407086"/>
                  <a:pt x="487749" y="414443"/>
                </a:cubicBezTo>
                <a:cubicBezTo>
                  <a:pt x="466729" y="421800"/>
                  <a:pt x="98866" y="1185903"/>
                  <a:pt x="52621" y="1227944"/>
                </a:cubicBezTo>
                <a:cubicBezTo>
                  <a:pt x="6376" y="1269985"/>
                  <a:pt x="196613" y="867439"/>
                  <a:pt x="210276" y="666691"/>
                </a:cubicBezTo>
                <a:cubicBezTo>
                  <a:pt x="223939" y="465943"/>
                  <a:pt x="175592" y="-83747"/>
                  <a:pt x="166133" y="10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543B594-1EB0-4C1F-D700-B52833CF13E0}"/>
              </a:ext>
            </a:extLst>
          </p:cNvPr>
          <p:cNvSpPr/>
          <p:nvPr/>
        </p:nvSpPr>
        <p:spPr>
          <a:xfrm>
            <a:off x="5561680" y="6941116"/>
            <a:ext cx="1357124" cy="2815071"/>
          </a:xfrm>
          <a:custGeom>
            <a:avLst/>
            <a:gdLst>
              <a:gd name="connsiteX0" fmla="*/ 1356229 w 1357124"/>
              <a:gd name="connsiteY0" fmla="*/ 8324 h 2815071"/>
              <a:gd name="connsiteX1" fmla="*/ 921101 w 1357124"/>
              <a:gd name="connsiteY1" fmla="*/ 777681 h 2815071"/>
              <a:gd name="connsiteX2" fmla="*/ 681465 w 1357124"/>
              <a:gd name="connsiteY2" fmla="*/ 1572263 h 2815071"/>
              <a:gd name="connsiteX3" fmla="*/ 788670 w 1357124"/>
              <a:gd name="connsiteY3" fmla="*/ 1357852 h 2815071"/>
              <a:gd name="connsiteX4" fmla="*/ 309399 w 1357124"/>
              <a:gd name="connsiteY4" fmla="*/ 2505582 h 2815071"/>
              <a:gd name="connsiteX5" fmla="*/ 394 w 1357124"/>
              <a:gd name="connsiteY5" fmla="*/ 2814586 h 2815071"/>
              <a:gd name="connsiteX6" fmla="*/ 252643 w 1357124"/>
              <a:gd name="connsiteY6" fmla="*/ 2562338 h 2815071"/>
              <a:gd name="connsiteX7" fmla="*/ 593178 w 1357124"/>
              <a:gd name="connsiteY7" fmla="*/ 2026310 h 2815071"/>
              <a:gd name="connsiteX8" fmla="*/ 555341 w 1357124"/>
              <a:gd name="connsiteY8" fmla="*/ 1938023 h 2815071"/>
              <a:gd name="connsiteX9" fmla="*/ 933713 w 1357124"/>
              <a:gd name="connsiteY9" fmla="*/ 456065 h 2815071"/>
              <a:gd name="connsiteX10" fmla="*/ 813895 w 1357124"/>
              <a:gd name="connsiteY10" fmla="*/ 973174 h 2815071"/>
              <a:gd name="connsiteX11" fmla="*/ 1028306 w 1357124"/>
              <a:gd name="connsiteY11" fmla="*/ 405615 h 2815071"/>
              <a:gd name="connsiteX12" fmla="*/ 1356229 w 1357124"/>
              <a:gd name="connsiteY12" fmla="*/ 8324 h 281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7124" h="2815071">
                <a:moveTo>
                  <a:pt x="1356229" y="8324"/>
                </a:moveTo>
                <a:cubicBezTo>
                  <a:pt x="1338361" y="70335"/>
                  <a:pt x="1033562" y="517025"/>
                  <a:pt x="921101" y="777681"/>
                </a:cubicBezTo>
                <a:cubicBezTo>
                  <a:pt x="808640" y="1038337"/>
                  <a:pt x="703537" y="1475568"/>
                  <a:pt x="681465" y="1572263"/>
                </a:cubicBezTo>
                <a:cubicBezTo>
                  <a:pt x="659393" y="1668958"/>
                  <a:pt x="850681" y="1202299"/>
                  <a:pt x="788670" y="1357852"/>
                </a:cubicBezTo>
                <a:cubicBezTo>
                  <a:pt x="726659" y="1513405"/>
                  <a:pt x="440778" y="2262793"/>
                  <a:pt x="309399" y="2505582"/>
                </a:cubicBezTo>
                <a:cubicBezTo>
                  <a:pt x="178020" y="2748371"/>
                  <a:pt x="394" y="2814586"/>
                  <a:pt x="394" y="2814586"/>
                </a:cubicBezTo>
                <a:cubicBezTo>
                  <a:pt x="-9065" y="2824045"/>
                  <a:pt x="153846" y="2693717"/>
                  <a:pt x="252643" y="2562338"/>
                </a:cubicBezTo>
                <a:cubicBezTo>
                  <a:pt x="351440" y="2430959"/>
                  <a:pt x="542728" y="2130362"/>
                  <a:pt x="593178" y="2026310"/>
                </a:cubicBezTo>
                <a:cubicBezTo>
                  <a:pt x="643628" y="1922258"/>
                  <a:pt x="498585" y="2199730"/>
                  <a:pt x="555341" y="1938023"/>
                </a:cubicBezTo>
                <a:cubicBezTo>
                  <a:pt x="612097" y="1676316"/>
                  <a:pt x="890621" y="616873"/>
                  <a:pt x="933713" y="456065"/>
                </a:cubicBezTo>
                <a:cubicBezTo>
                  <a:pt x="976805" y="295257"/>
                  <a:pt x="798129" y="981582"/>
                  <a:pt x="813895" y="973174"/>
                </a:cubicBezTo>
                <a:cubicBezTo>
                  <a:pt x="829660" y="964766"/>
                  <a:pt x="936866" y="565372"/>
                  <a:pt x="1028306" y="405615"/>
                </a:cubicBezTo>
                <a:cubicBezTo>
                  <a:pt x="1119746" y="245858"/>
                  <a:pt x="1374097" y="-53687"/>
                  <a:pt x="1356229" y="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3449840-495A-5575-6BA7-05197ECB4558}"/>
              </a:ext>
            </a:extLst>
          </p:cNvPr>
          <p:cNvSpPr/>
          <p:nvPr/>
        </p:nvSpPr>
        <p:spPr>
          <a:xfrm>
            <a:off x="7243718" y="7718747"/>
            <a:ext cx="456724" cy="1734257"/>
          </a:xfrm>
          <a:custGeom>
            <a:avLst/>
            <a:gdLst>
              <a:gd name="connsiteX0" fmla="*/ 456161 w 456724"/>
              <a:gd name="connsiteY0" fmla="*/ 50 h 1734257"/>
              <a:gd name="connsiteX1" fmla="*/ 159769 w 456724"/>
              <a:gd name="connsiteY1" fmla="*/ 700039 h 1734257"/>
              <a:gd name="connsiteX2" fmla="*/ 27339 w 456724"/>
              <a:gd name="connsiteY2" fmla="*/ 1109943 h 1734257"/>
              <a:gd name="connsiteX3" fmla="*/ 39951 w 456724"/>
              <a:gd name="connsiteY3" fmla="*/ 920756 h 1734257"/>
              <a:gd name="connsiteX4" fmla="*/ 437242 w 456724"/>
              <a:gd name="connsiteY4" fmla="*/ 1582908 h 1734257"/>
              <a:gd name="connsiteX5" fmla="*/ 266974 w 456724"/>
              <a:gd name="connsiteY5" fmla="*/ 1444172 h 1734257"/>
              <a:gd name="connsiteX6" fmla="*/ 405711 w 456724"/>
              <a:gd name="connsiteY6" fmla="*/ 1734257 h 1734257"/>
              <a:gd name="connsiteX7" fmla="*/ 304812 w 456724"/>
              <a:gd name="connsiteY7" fmla="*/ 1444172 h 1734257"/>
              <a:gd name="connsiteX8" fmla="*/ 77788 w 456724"/>
              <a:gd name="connsiteY8" fmla="*/ 1046881 h 1734257"/>
              <a:gd name="connsiteX9" fmla="*/ 178688 w 456724"/>
              <a:gd name="connsiteY9" fmla="*/ 491934 h 1734257"/>
              <a:gd name="connsiteX10" fmla="*/ 77788 w 456724"/>
              <a:gd name="connsiteY10" fmla="*/ 662202 h 1734257"/>
              <a:gd name="connsiteX11" fmla="*/ 456161 w 456724"/>
              <a:gd name="connsiteY11" fmla="*/ 50 h 173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6724" h="1734257">
                <a:moveTo>
                  <a:pt x="456161" y="50"/>
                </a:moveTo>
                <a:cubicBezTo>
                  <a:pt x="469824" y="6356"/>
                  <a:pt x="231239" y="515057"/>
                  <a:pt x="159769" y="700039"/>
                </a:cubicBezTo>
                <a:cubicBezTo>
                  <a:pt x="88299" y="885021"/>
                  <a:pt x="47309" y="1073157"/>
                  <a:pt x="27339" y="1109943"/>
                </a:cubicBezTo>
                <a:cubicBezTo>
                  <a:pt x="7369" y="1146729"/>
                  <a:pt x="-28366" y="841929"/>
                  <a:pt x="39951" y="920756"/>
                </a:cubicBezTo>
                <a:cubicBezTo>
                  <a:pt x="108268" y="999583"/>
                  <a:pt x="399405" y="1495672"/>
                  <a:pt x="437242" y="1582908"/>
                </a:cubicBezTo>
                <a:cubicBezTo>
                  <a:pt x="475079" y="1670144"/>
                  <a:pt x="272229" y="1418947"/>
                  <a:pt x="266974" y="1444172"/>
                </a:cubicBezTo>
                <a:cubicBezTo>
                  <a:pt x="261719" y="1469397"/>
                  <a:pt x="399405" y="1734257"/>
                  <a:pt x="405711" y="1734257"/>
                </a:cubicBezTo>
                <a:cubicBezTo>
                  <a:pt x="412017" y="1734257"/>
                  <a:pt x="359466" y="1558735"/>
                  <a:pt x="304812" y="1444172"/>
                </a:cubicBezTo>
                <a:cubicBezTo>
                  <a:pt x="250158" y="1329609"/>
                  <a:pt x="98809" y="1205587"/>
                  <a:pt x="77788" y="1046881"/>
                </a:cubicBezTo>
                <a:cubicBezTo>
                  <a:pt x="56767" y="888175"/>
                  <a:pt x="178688" y="556047"/>
                  <a:pt x="178688" y="491934"/>
                </a:cubicBezTo>
                <a:cubicBezTo>
                  <a:pt x="178688" y="427821"/>
                  <a:pt x="33645" y="738928"/>
                  <a:pt x="77788" y="662202"/>
                </a:cubicBezTo>
                <a:cubicBezTo>
                  <a:pt x="121931" y="585477"/>
                  <a:pt x="442498" y="-6256"/>
                  <a:pt x="45616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F409659E-2450-5429-2402-8F619777C0F2}"/>
              </a:ext>
            </a:extLst>
          </p:cNvPr>
          <p:cNvSpPr/>
          <p:nvPr/>
        </p:nvSpPr>
        <p:spPr>
          <a:xfrm>
            <a:off x="6591833" y="7906580"/>
            <a:ext cx="732966" cy="2428784"/>
          </a:xfrm>
          <a:custGeom>
            <a:avLst/>
            <a:gdLst>
              <a:gd name="connsiteX0" fmla="*/ 653999 w 732966"/>
              <a:gd name="connsiteY0" fmla="*/ 1403 h 2428784"/>
              <a:gd name="connsiteX1" fmla="*/ 124277 w 732966"/>
              <a:gd name="connsiteY1" fmla="*/ 1142827 h 2428784"/>
              <a:gd name="connsiteX2" fmla="*/ 149502 w 732966"/>
              <a:gd name="connsiteY2" fmla="*/ 1451831 h 2428784"/>
              <a:gd name="connsiteX3" fmla="*/ 23378 w 732966"/>
              <a:gd name="connsiteY3" fmla="*/ 1338319 h 2428784"/>
              <a:gd name="connsiteX4" fmla="*/ 691836 w 732966"/>
              <a:gd name="connsiteY4" fmla="*/ 2372537 h 2428784"/>
              <a:gd name="connsiteX5" fmla="*/ 616161 w 732966"/>
              <a:gd name="connsiteY5" fmla="*/ 2227494 h 2428784"/>
              <a:gd name="connsiteX6" fmla="*/ 250401 w 732966"/>
              <a:gd name="connsiteY6" fmla="*/ 1685161 h 2428784"/>
              <a:gd name="connsiteX7" fmla="*/ 105359 w 732966"/>
              <a:gd name="connsiteY7" fmla="*/ 1477056 h 2428784"/>
              <a:gd name="connsiteX8" fmla="*/ 225177 w 732966"/>
              <a:gd name="connsiteY8" fmla="*/ 732923 h 2428784"/>
              <a:gd name="connsiteX9" fmla="*/ 149502 w 732966"/>
              <a:gd name="connsiteY9" fmla="*/ 903191 h 2428784"/>
              <a:gd name="connsiteX10" fmla="*/ 653999 w 732966"/>
              <a:gd name="connsiteY10" fmla="*/ 1403 h 24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966" h="2428784">
                <a:moveTo>
                  <a:pt x="653999" y="1403"/>
                </a:moveTo>
                <a:cubicBezTo>
                  <a:pt x="649795" y="41342"/>
                  <a:pt x="208360" y="901089"/>
                  <a:pt x="124277" y="1142827"/>
                </a:cubicBezTo>
                <a:cubicBezTo>
                  <a:pt x="40194" y="1384565"/>
                  <a:pt x="166318" y="1419249"/>
                  <a:pt x="149502" y="1451831"/>
                </a:cubicBezTo>
                <a:cubicBezTo>
                  <a:pt x="132685" y="1484413"/>
                  <a:pt x="-67011" y="1184868"/>
                  <a:pt x="23378" y="1338319"/>
                </a:cubicBezTo>
                <a:cubicBezTo>
                  <a:pt x="113767" y="1491770"/>
                  <a:pt x="593039" y="2224341"/>
                  <a:pt x="691836" y="2372537"/>
                </a:cubicBezTo>
                <a:cubicBezTo>
                  <a:pt x="790633" y="2520733"/>
                  <a:pt x="689733" y="2342057"/>
                  <a:pt x="616161" y="2227494"/>
                </a:cubicBezTo>
                <a:cubicBezTo>
                  <a:pt x="542589" y="2112931"/>
                  <a:pt x="335535" y="1810234"/>
                  <a:pt x="250401" y="1685161"/>
                </a:cubicBezTo>
                <a:cubicBezTo>
                  <a:pt x="165267" y="1560088"/>
                  <a:pt x="109563" y="1635762"/>
                  <a:pt x="105359" y="1477056"/>
                </a:cubicBezTo>
                <a:cubicBezTo>
                  <a:pt x="101155" y="1318350"/>
                  <a:pt x="217820" y="828567"/>
                  <a:pt x="225177" y="732923"/>
                </a:cubicBezTo>
                <a:cubicBezTo>
                  <a:pt x="232534" y="637279"/>
                  <a:pt x="76981" y="1019856"/>
                  <a:pt x="149502" y="903191"/>
                </a:cubicBezTo>
                <a:cubicBezTo>
                  <a:pt x="222023" y="786526"/>
                  <a:pt x="658203" y="-38536"/>
                  <a:pt x="653999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3DFF0419-271D-2837-4903-7C929D8C2702}"/>
              </a:ext>
            </a:extLst>
          </p:cNvPr>
          <p:cNvSpPr/>
          <p:nvPr/>
        </p:nvSpPr>
        <p:spPr>
          <a:xfrm>
            <a:off x="5964662" y="7553586"/>
            <a:ext cx="827448" cy="2727025"/>
          </a:xfrm>
          <a:custGeom>
            <a:avLst/>
            <a:gdLst>
              <a:gd name="connsiteX0" fmla="*/ 776673 w 827448"/>
              <a:gd name="connsiteY0" fmla="*/ 108455 h 2727025"/>
              <a:gd name="connsiteX1" fmla="*/ 429832 w 827448"/>
              <a:gd name="connsiteY1" fmla="*/ 1230960 h 2727025"/>
              <a:gd name="connsiteX2" fmla="*/ 448750 w 827448"/>
              <a:gd name="connsiteY2" fmla="*/ 1022855 h 2727025"/>
              <a:gd name="connsiteX3" fmla="*/ 455057 w 827448"/>
              <a:gd name="connsiteY3" fmla="*/ 1697620 h 2727025"/>
              <a:gd name="connsiteX4" fmla="*/ 644243 w 827448"/>
              <a:gd name="connsiteY4" fmla="*/ 2101217 h 2727025"/>
              <a:gd name="connsiteX5" fmla="*/ 593793 w 827448"/>
              <a:gd name="connsiteY5" fmla="*/ 1975093 h 2727025"/>
              <a:gd name="connsiteX6" fmla="*/ 341545 w 827448"/>
              <a:gd name="connsiteY6" fmla="*/ 2479589 h 2727025"/>
              <a:gd name="connsiteX7" fmla="*/ 436138 w 827448"/>
              <a:gd name="connsiteY7" fmla="*/ 2107523 h 2727025"/>
              <a:gd name="connsiteX8" fmla="*/ 726224 w 827448"/>
              <a:gd name="connsiteY8" fmla="*/ 2725531 h 2727025"/>
              <a:gd name="connsiteX9" fmla="*/ 663161 w 827448"/>
              <a:gd name="connsiteY9" fmla="*/ 2246260 h 2727025"/>
              <a:gd name="connsiteX10" fmla="*/ 366770 w 827448"/>
              <a:gd name="connsiteY10" fmla="*/ 1205735 h 2727025"/>
              <a:gd name="connsiteX11" fmla="*/ 354157 w 827448"/>
              <a:gd name="connsiteY11" fmla="*/ 1565189 h 2727025"/>
              <a:gd name="connsiteX12" fmla="*/ 1010 w 827448"/>
              <a:gd name="connsiteY12" fmla="*/ 1880500 h 2727025"/>
              <a:gd name="connsiteX13" fmla="*/ 480281 w 827448"/>
              <a:gd name="connsiteY13" fmla="*/ 997631 h 2727025"/>
              <a:gd name="connsiteX14" fmla="*/ 404607 w 827448"/>
              <a:gd name="connsiteY14" fmla="*/ 1098530 h 2727025"/>
              <a:gd name="connsiteX15" fmla="*/ 782979 w 827448"/>
              <a:gd name="connsiteY15" fmla="*/ 158905 h 2727025"/>
              <a:gd name="connsiteX16" fmla="*/ 776673 w 827448"/>
              <a:gd name="connsiteY16" fmla="*/ 108455 h 27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7448" h="2727025">
                <a:moveTo>
                  <a:pt x="776673" y="108455"/>
                </a:moveTo>
                <a:cubicBezTo>
                  <a:pt x="717815" y="287131"/>
                  <a:pt x="484486" y="1078560"/>
                  <a:pt x="429832" y="1230960"/>
                </a:cubicBezTo>
                <a:cubicBezTo>
                  <a:pt x="375178" y="1383360"/>
                  <a:pt x="444546" y="945078"/>
                  <a:pt x="448750" y="1022855"/>
                </a:cubicBezTo>
                <a:cubicBezTo>
                  <a:pt x="452954" y="1100632"/>
                  <a:pt x="422475" y="1517893"/>
                  <a:pt x="455057" y="1697620"/>
                </a:cubicBezTo>
                <a:cubicBezTo>
                  <a:pt x="487639" y="1877347"/>
                  <a:pt x="621120" y="2054972"/>
                  <a:pt x="644243" y="2101217"/>
                </a:cubicBezTo>
                <a:cubicBezTo>
                  <a:pt x="667366" y="2147463"/>
                  <a:pt x="644243" y="1912031"/>
                  <a:pt x="593793" y="1975093"/>
                </a:cubicBezTo>
                <a:cubicBezTo>
                  <a:pt x="543343" y="2038155"/>
                  <a:pt x="367821" y="2457517"/>
                  <a:pt x="341545" y="2479589"/>
                </a:cubicBezTo>
                <a:cubicBezTo>
                  <a:pt x="315269" y="2501661"/>
                  <a:pt x="372025" y="2066533"/>
                  <a:pt x="436138" y="2107523"/>
                </a:cubicBezTo>
                <a:cubicBezTo>
                  <a:pt x="500251" y="2148513"/>
                  <a:pt x="688387" y="2702408"/>
                  <a:pt x="726224" y="2725531"/>
                </a:cubicBezTo>
                <a:cubicBezTo>
                  <a:pt x="764061" y="2748654"/>
                  <a:pt x="723070" y="2499559"/>
                  <a:pt x="663161" y="2246260"/>
                </a:cubicBezTo>
                <a:cubicBezTo>
                  <a:pt x="603252" y="1992961"/>
                  <a:pt x="418271" y="1319247"/>
                  <a:pt x="366770" y="1205735"/>
                </a:cubicBezTo>
                <a:cubicBezTo>
                  <a:pt x="315269" y="1092223"/>
                  <a:pt x="415117" y="1452728"/>
                  <a:pt x="354157" y="1565189"/>
                </a:cubicBezTo>
                <a:cubicBezTo>
                  <a:pt x="293197" y="1677650"/>
                  <a:pt x="-20011" y="1975093"/>
                  <a:pt x="1010" y="1880500"/>
                </a:cubicBezTo>
                <a:cubicBezTo>
                  <a:pt x="22031" y="1785907"/>
                  <a:pt x="413015" y="1127959"/>
                  <a:pt x="480281" y="997631"/>
                </a:cubicBezTo>
                <a:cubicBezTo>
                  <a:pt x="547547" y="867303"/>
                  <a:pt x="354157" y="1238318"/>
                  <a:pt x="404607" y="1098530"/>
                </a:cubicBezTo>
                <a:cubicBezTo>
                  <a:pt x="455057" y="958742"/>
                  <a:pt x="715713" y="328122"/>
                  <a:pt x="782979" y="158905"/>
                </a:cubicBezTo>
                <a:cubicBezTo>
                  <a:pt x="850245" y="-10312"/>
                  <a:pt x="835531" y="-70221"/>
                  <a:pt x="776673" y="108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BC269AA-46D9-DB3C-46A8-14F84FD0BF28}"/>
              </a:ext>
            </a:extLst>
          </p:cNvPr>
          <p:cNvSpPr/>
          <p:nvPr/>
        </p:nvSpPr>
        <p:spPr>
          <a:xfrm>
            <a:off x="3300478" y="6345936"/>
            <a:ext cx="442997" cy="384145"/>
          </a:xfrm>
          <a:custGeom>
            <a:avLst/>
            <a:gdLst>
              <a:gd name="connsiteX0" fmla="*/ 506 w 442997"/>
              <a:gd name="connsiteY0" fmla="*/ 0 h 384145"/>
              <a:gd name="connsiteX1" fmla="*/ 128522 w 442997"/>
              <a:gd name="connsiteY1" fmla="*/ 246888 h 384145"/>
              <a:gd name="connsiteX2" fmla="*/ 421130 w 442997"/>
              <a:gd name="connsiteY2" fmla="*/ 324612 h 384145"/>
              <a:gd name="connsiteX3" fmla="*/ 402842 w 442997"/>
              <a:gd name="connsiteY3" fmla="*/ 333756 h 384145"/>
              <a:gd name="connsiteX4" fmla="*/ 251966 w 442997"/>
              <a:gd name="connsiteY4" fmla="*/ 384048 h 384145"/>
              <a:gd name="connsiteX5" fmla="*/ 357122 w 442997"/>
              <a:gd name="connsiteY5" fmla="*/ 347472 h 384145"/>
              <a:gd name="connsiteX6" fmla="*/ 334262 w 442997"/>
              <a:gd name="connsiteY6" fmla="*/ 320040 h 384145"/>
              <a:gd name="connsiteX7" fmla="*/ 73658 w 442997"/>
              <a:gd name="connsiteY7" fmla="*/ 233172 h 384145"/>
              <a:gd name="connsiteX8" fmla="*/ 82802 w 442997"/>
              <a:gd name="connsiteY8" fmla="*/ 246888 h 384145"/>
              <a:gd name="connsiteX9" fmla="*/ 506 w 442997"/>
              <a:gd name="connsiteY9" fmla="*/ 0 h 38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997" h="384145">
                <a:moveTo>
                  <a:pt x="506" y="0"/>
                </a:moveTo>
                <a:cubicBezTo>
                  <a:pt x="8126" y="0"/>
                  <a:pt x="58418" y="192786"/>
                  <a:pt x="128522" y="246888"/>
                </a:cubicBezTo>
                <a:cubicBezTo>
                  <a:pt x="198626" y="300990"/>
                  <a:pt x="421130" y="324612"/>
                  <a:pt x="421130" y="324612"/>
                </a:cubicBezTo>
                <a:cubicBezTo>
                  <a:pt x="466850" y="339090"/>
                  <a:pt x="431036" y="323850"/>
                  <a:pt x="402842" y="333756"/>
                </a:cubicBezTo>
                <a:cubicBezTo>
                  <a:pt x="374648" y="343662"/>
                  <a:pt x="259586" y="381762"/>
                  <a:pt x="251966" y="384048"/>
                </a:cubicBezTo>
                <a:cubicBezTo>
                  <a:pt x="244346" y="386334"/>
                  <a:pt x="357122" y="347472"/>
                  <a:pt x="357122" y="347472"/>
                </a:cubicBezTo>
                <a:cubicBezTo>
                  <a:pt x="370838" y="336804"/>
                  <a:pt x="381506" y="339090"/>
                  <a:pt x="334262" y="320040"/>
                </a:cubicBezTo>
                <a:cubicBezTo>
                  <a:pt x="287018" y="300990"/>
                  <a:pt x="73658" y="233172"/>
                  <a:pt x="73658" y="233172"/>
                </a:cubicBezTo>
                <a:cubicBezTo>
                  <a:pt x="31748" y="220980"/>
                  <a:pt x="91946" y="282702"/>
                  <a:pt x="82802" y="246888"/>
                </a:cubicBezTo>
                <a:cubicBezTo>
                  <a:pt x="73658" y="211074"/>
                  <a:pt x="-7114" y="0"/>
                  <a:pt x="506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8DFEA027-079D-C340-BAB1-4F1E4B8B06BD}"/>
              </a:ext>
            </a:extLst>
          </p:cNvPr>
          <p:cNvSpPr/>
          <p:nvPr/>
        </p:nvSpPr>
        <p:spPr>
          <a:xfrm>
            <a:off x="4995674" y="6249811"/>
            <a:ext cx="569201" cy="1130168"/>
          </a:xfrm>
          <a:custGeom>
            <a:avLst/>
            <a:gdLst>
              <a:gd name="connsiteX0" fmla="*/ 170686 w 569201"/>
              <a:gd name="connsiteY0" fmla="*/ 113 h 1130168"/>
              <a:gd name="connsiteX1" fmla="*/ 47242 w 569201"/>
              <a:gd name="connsiteY1" fmla="*/ 228713 h 1130168"/>
              <a:gd name="connsiteX2" fmla="*/ 15238 w 569201"/>
              <a:gd name="connsiteY2" fmla="*/ 288149 h 1130168"/>
              <a:gd name="connsiteX3" fmla="*/ 92962 w 569201"/>
              <a:gd name="connsiteY3" fmla="*/ 356729 h 1130168"/>
              <a:gd name="connsiteX4" fmla="*/ 83818 w 569201"/>
              <a:gd name="connsiteY4" fmla="*/ 429881 h 1130168"/>
              <a:gd name="connsiteX5" fmla="*/ 193546 w 569201"/>
              <a:gd name="connsiteY5" fmla="*/ 631049 h 1130168"/>
              <a:gd name="connsiteX6" fmla="*/ 97534 w 569201"/>
              <a:gd name="connsiteY6" fmla="*/ 489317 h 1130168"/>
              <a:gd name="connsiteX7" fmla="*/ 367282 w 569201"/>
              <a:gd name="connsiteY7" fmla="*/ 887081 h 1130168"/>
              <a:gd name="connsiteX8" fmla="*/ 568450 w 569201"/>
              <a:gd name="connsiteY8" fmla="*/ 1129397 h 1130168"/>
              <a:gd name="connsiteX9" fmla="*/ 440434 w 569201"/>
              <a:gd name="connsiteY9" fmla="*/ 969377 h 1130168"/>
              <a:gd name="connsiteX10" fmla="*/ 106678 w 569201"/>
              <a:gd name="connsiteY10" fmla="*/ 544181 h 1130168"/>
              <a:gd name="connsiteX11" fmla="*/ 1522 w 569201"/>
              <a:gd name="connsiteY11" fmla="*/ 384161 h 1130168"/>
              <a:gd name="connsiteX12" fmla="*/ 42670 w 569201"/>
              <a:gd name="connsiteY12" fmla="*/ 384161 h 1130168"/>
              <a:gd name="connsiteX13" fmla="*/ 19810 w 569201"/>
              <a:gd name="connsiteY13" fmla="*/ 297293 h 1130168"/>
              <a:gd name="connsiteX14" fmla="*/ 83818 w 569201"/>
              <a:gd name="connsiteY14" fmla="*/ 123557 h 1130168"/>
              <a:gd name="connsiteX15" fmla="*/ 15238 w 569201"/>
              <a:gd name="connsiteY15" fmla="*/ 196709 h 1130168"/>
              <a:gd name="connsiteX16" fmla="*/ 170686 w 569201"/>
              <a:gd name="connsiteY16" fmla="*/ 113 h 113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9201" h="1130168">
                <a:moveTo>
                  <a:pt x="170686" y="113"/>
                </a:moveTo>
                <a:cubicBezTo>
                  <a:pt x="176020" y="5447"/>
                  <a:pt x="47242" y="228713"/>
                  <a:pt x="47242" y="228713"/>
                </a:cubicBezTo>
                <a:cubicBezTo>
                  <a:pt x="21334" y="276719"/>
                  <a:pt x="7618" y="266813"/>
                  <a:pt x="15238" y="288149"/>
                </a:cubicBezTo>
                <a:cubicBezTo>
                  <a:pt x="22858" y="309485"/>
                  <a:pt x="81532" y="333107"/>
                  <a:pt x="92962" y="356729"/>
                </a:cubicBezTo>
                <a:cubicBezTo>
                  <a:pt x="104392" y="380351"/>
                  <a:pt x="67054" y="384161"/>
                  <a:pt x="83818" y="429881"/>
                </a:cubicBezTo>
                <a:cubicBezTo>
                  <a:pt x="100582" y="475601"/>
                  <a:pt x="191260" y="621143"/>
                  <a:pt x="193546" y="631049"/>
                </a:cubicBezTo>
                <a:cubicBezTo>
                  <a:pt x="195832" y="640955"/>
                  <a:pt x="97534" y="489317"/>
                  <a:pt x="97534" y="489317"/>
                </a:cubicBezTo>
                <a:cubicBezTo>
                  <a:pt x="126490" y="531989"/>
                  <a:pt x="288796" y="780401"/>
                  <a:pt x="367282" y="887081"/>
                </a:cubicBezTo>
                <a:cubicBezTo>
                  <a:pt x="445768" y="993761"/>
                  <a:pt x="556258" y="1115681"/>
                  <a:pt x="568450" y="1129397"/>
                </a:cubicBezTo>
                <a:cubicBezTo>
                  <a:pt x="580642" y="1143113"/>
                  <a:pt x="440434" y="969377"/>
                  <a:pt x="440434" y="969377"/>
                </a:cubicBezTo>
                <a:cubicBezTo>
                  <a:pt x="363472" y="871841"/>
                  <a:pt x="179830" y="641717"/>
                  <a:pt x="106678" y="544181"/>
                </a:cubicBezTo>
                <a:cubicBezTo>
                  <a:pt x="33526" y="446645"/>
                  <a:pt x="12190" y="410831"/>
                  <a:pt x="1522" y="384161"/>
                </a:cubicBezTo>
                <a:cubicBezTo>
                  <a:pt x="-9146" y="357491"/>
                  <a:pt x="39622" y="398639"/>
                  <a:pt x="42670" y="384161"/>
                </a:cubicBezTo>
                <a:cubicBezTo>
                  <a:pt x="45718" y="369683"/>
                  <a:pt x="12952" y="340727"/>
                  <a:pt x="19810" y="297293"/>
                </a:cubicBezTo>
                <a:cubicBezTo>
                  <a:pt x="26668" y="253859"/>
                  <a:pt x="84580" y="140321"/>
                  <a:pt x="83818" y="123557"/>
                </a:cubicBezTo>
                <a:cubicBezTo>
                  <a:pt x="83056" y="106793"/>
                  <a:pt x="3808" y="213473"/>
                  <a:pt x="15238" y="196709"/>
                </a:cubicBezTo>
                <a:cubicBezTo>
                  <a:pt x="26668" y="179945"/>
                  <a:pt x="165352" y="-5221"/>
                  <a:pt x="170686" y="1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7BA5E8F-3599-AAAA-F6B0-995A41E9F51F}"/>
              </a:ext>
            </a:extLst>
          </p:cNvPr>
          <p:cNvSpPr/>
          <p:nvPr/>
        </p:nvSpPr>
        <p:spPr>
          <a:xfrm>
            <a:off x="2967474" y="6664809"/>
            <a:ext cx="991582" cy="2660559"/>
          </a:xfrm>
          <a:custGeom>
            <a:avLst/>
            <a:gdLst>
              <a:gd name="connsiteX0" fmla="*/ 121284 w 991582"/>
              <a:gd name="connsiteY0" fmla="*/ 1805 h 2660559"/>
              <a:gd name="connsiteX1" fmla="*/ 30907 w 991582"/>
              <a:gd name="connsiteY1" fmla="*/ 799247 h 2660559"/>
              <a:gd name="connsiteX2" fmla="*/ 62805 w 991582"/>
              <a:gd name="connsiteY2" fmla="*/ 751400 h 2660559"/>
              <a:gd name="connsiteX3" fmla="*/ 185079 w 991582"/>
              <a:gd name="connsiteY3" fmla="*/ 1378721 h 2660559"/>
              <a:gd name="connsiteX4" fmla="*/ 158498 w 991582"/>
              <a:gd name="connsiteY4" fmla="*/ 1309610 h 2660559"/>
              <a:gd name="connsiteX5" fmla="*/ 185079 w 991582"/>
              <a:gd name="connsiteY5" fmla="*/ 1729596 h 2660559"/>
              <a:gd name="connsiteX6" fmla="*/ 254191 w 991582"/>
              <a:gd name="connsiteY6" fmla="*/ 1729596 h 2660559"/>
              <a:gd name="connsiteX7" fmla="*/ 498740 w 991582"/>
              <a:gd name="connsiteY7" fmla="*/ 2128317 h 2660559"/>
              <a:gd name="connsiteX8" fmla="*/ 488107 w 991582"/>
              <a:gd name="connsiteY8" fmla="*/ 2096419 h 2660559"/>
              <a:gd name="connsiteX9" fmla="*/ 950624 w 991582"/>
              <a:gd name="connsiteY9" fmla="*/ 2622731 h 2660559"/>
              <a:gd name="connsiteX10" fmla="*/ 918726 w 991582"/>
              <a:gd name="connsiteY10" fmla="*/ 2558935 h 2660559"/>
              <a:gd name="connsiteX11" fmla="*/ 509373 w 991582"/>
              <a:gd name="connsiteY11" fmla="*/ 2080470 h 2660559"/>
              <a:gd name="connsiteX12" fmla="*/ 14959 w 991582"/>
              <a:gd name="connsiteY12" fmla="*/ 1368089 h 2660559"/>
              <a:gd name="connsiteX13" fmla="*/ 121284 w 991582"/>
              <a:gd name="connsiteY13" fmla="*/ 1197968 h 2660559"/>
              <a:gd name="connsiteX14" fmla="*/ 46856 w 991582"/>
              <a:gd name="connsiteY14" fmla="*/ 581279 h 2660559"/>
              <a:gd name="connsiteX15" fmla="*/ 25591 w 991582"/>
              <a:gd name="connsiteY15" fmla="*/ 581279 h 2660559"/>
              <a:gd name="connsiteX16" fmla="*/ 121284 w 991582"/>
              <a:gd name="connsiteY16" fmla="*/ 1805 h 266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1582" h="2660559">
                <a:moveTo>
                  <a:pt x="121284" y="1805"/>
                </a:moveTo>
                <a:cubicBezTo>
                  <a:pt x="122170" y="38133"/>
                  <a:pt x="40653" y="674315"/>
                  <a:pt x="30907" y="799247"/>
                </a:cubicBezTo>
                <a:cubicBezTo>
                  <a:pt x="21161" y="924179"/>
                  <a:pt x="37110" y="654821"/>
                  <a:pt x="62805" y="751400"/>
                </a:cubicBezTo>
                <a:cubicBezTo>
                  <a:pt x="88500" y="847979"/>
                  <a:pt x="169130" y="1285686"/>
                  <a:pt x="185079" y="1378721"/>
                </a:cubicBezTo>
                <a:cubicBezTo>
                  <a:pt x="201028" y="1471756"/>
                  <a:pt x="158498" y="1251131"/>
                  <a:pt x="158498" y="1309610"/>
                </a:cubicBezTo>
                <a:cubicBezTo>
                  <a:pt x="158498" y="1368089"/>
                  <a:pt x="169130" y="1659598"/>
                  <a:pt x="185079" y="1729596"/>
                </a:cubicBezTo>
                <a:cubicBezTo>
                  <a:pt x="201028" y="1799594"/>
                  <a:pt x="201914" y="1663143"/>
                  <a:pt x="254191" y="1729596"/>
                </a:cubicBezTo>
                <a:cubicBezTo>
                  <a:pt x="306468" y="1796050"/>
                  <a:pt x="459754" y="2067180"/>
                  <a:pt x="498740" y="2128317"/>
                </a:cubicBezTo>
                <a:cubicBezTo>
                  <a:pt x="537726" y="2189454"/>
                  <a:pt x="412793" y="2014017"/>
                  <a:pt x="488107" y="2096419"/>
                </a:cubicBezTo>
                <a:cubicBezTo>
                  <a:pt x="563421" y="2178821"/>
                  <a:pt x="878854" y="2545645"/>
                  <a:pt x="950624" y="2622731"/>
                </a:cubicBezTo>
                <a:cubicBezTo>
                  <a:pt x="1022394" y="2699817"/>
                  <a:pt x="992268" y="2649312"/>
                  <a:pt x="918726" y="2558935"/>
                </a:cubicBezTo>
                <a:cubicBezTo>
                  <a:pt x="845184" y="2468558"/>
                  <a:pt x="660001" y="2278944"/>
                  <a:pt x="509373" y="2080470"/>
                </a:cubicBezTo>
                <a:cubicBezTo>
                  <a:pt x="358745" y="1881996"/>
                  <a:pt x="79640" y="1515173"/>
                  <a:pt x="14959" y="1368089"/>
                </a:cubicBezTo>
                <a:cubicBezTo>
                  <a:pt x="-49722" y="1221005"/>
                  <a:pt x="115968" y="1329103"/>
                  <a:pt x="121284" y="1197968"/>
                </a:cubicBezTo>
                <a:cubicBezTo>
                  <a:pt x="126600" y="1066833"/>
                  <a:pt x="62805" y="684061"/>
                  <a:pt x="46856" y="581279"/>
                </a:cubicBezTo>
                <a:cubicBezTo>
                  <a:pt x="30907" y="478498"/>
                  <a:pt x="9642" y="674314"/>
                  <a:pt x="25591" y="581279"/>
                </a:cubicBezTo>
                <a:cubicBezTo>
                  <a:pt x="41540" y="488244"/>
                  <a:pt x="120398" y="-34523"/>
                  <a:pt x="121284" y="1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8472EB6-2BC9-8353-C460-EA61175515EA}"/>
              </a:ext>
            </a:extLst>
          </p:cNvPr>
          <p:cNvSpPr/>
          <p:nvPr/>
        </p:nvSpPr>
        <p:spPr>
          <a:xfrm>
            <a:off x="2147395" y="7489409"/>
            <a:ext cx="889143" cy="1957753"/>
          </a:xfrm>
          <a:custGeom>
            <a:avLst/>
            <a:gdLst>
              <a:gd name="connsiteX0" fmla="*/ 712763 w 889143"/>
              <a:gd name="connsiteY0" fmla="*/ 1228 h 1957753"/>
              <a:gd name="connsiteX1" fmla="*/ 712763 w 889143"/>
              <a:gd name="connsiteY1" fmla="*/ 867782 h 1957753"/>
              <a:gd name="connsiteX2" fmla="*/ 765926 w 889143"/>
              <a:gd name="connsiteY2" fmla="*/ 761456 h 1957753"/>
              <a:gd name="connsiteX3" fmla="*/ 510745 w 889143"/>
              <a:gd name="connsiteY3" fmla="*/ 1346247 h 1957753"/>
              <a:gd name="connsiteX4" fmla="*/ 691498 w 889143"/>
              <a:gd name="connsiteY4" fmla="*/ 1080433 h 1957753"/>
              <a:gd name="connsiteX5" fmla="*/ 633019 w 889143"/>
              <a:gd name="connsiteY5" fmla="*/ 1399410 h 1957753"/>
              <a:gd name="connsiteX6" fmla="*/ 457582 w 889143"/>
              <a:gd name="connsiteY6" fmla="*/ 1649275 h 1957753"/>
              <a:gd name="connsiteX7" fmla="*/ 382 w 889143"/>
              <a:gd name="connsiteY7" fmla="*/ 1957619 h 1957753"/>
              <a:gd name="connsiteX8" fmla="*/ 388470 w 889143"/>
              <a:gd name="connsiteY8" fmla="*/ 1681172 h 1957753"/>
              <a:gd name="connsiteX9" fmla="*/ 888200 w 889143"/>
              <a:gd name="connsiteY9" fmla="*/ 1186758 h 1957753"/>
              <a:gd name="connsiteX10" fmla="*/ 255563 w 889143"/>
              <a:gd name="connsiteY10" fmla="*/ 1952303 h 1957753"/>
              <a:gd name="connsiteX11" fmla="*/ 856303 w 889143"/>
              <a:gd name="connsiteY11" fmla="*/ 1271819 h 1957753"/>
              <a:gd name="connsiteX12" fmla="*/ 590489 w 889143"/>
              <a:gd name="connsiteY12" fmla="*/ 1511051 h 1957753"/>
              <a:gd name="connsiteX13" fmla="*/ 829721 w 889143"/>
              <a:gd name="connsiteY13" fmla="*/ 990056 h 1957753"/>
              <a:gd name="connsiteX14" fmla="*/ 654284 w 889143"/>
              <a:gd name="connsiteY14" fmla="*/ 1138912 h 1957753"/>
              <a:gd name="connsiteX15" fmla="*/ 781875 w 889143"/>
              <a:gd name="connsiteY15" fmla="*/ 676396 h 1957753"/>
              <a:gd name="connsiteX16" fmla="*/ 760610 w 889143"/>
              <a:gd name="connsiteY16" fmla="*/ 676396 h 1957753"/>
              <a:gd name="connsiteX17" fmla="*/ 712763 w 889143"/>
              <a:gd name="connsiteY17" fmla="*/ 1228 h 195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9143" h="1957753">
                <a:moveTo>
                  <a:pt x="712763" y="1228"/>
                </a:moveTo>
                <a:cubicBezTo>
                  <a:pt x="704789" y="33126"/>
                  <a:pt x="703902" y="741077"/>
                  <a:pt x="712763" y="867782"/>
                </a:cubicBezTo>
                <a:cubicBezTo>
                  <a:pt x="721624" y="994487"/>
                  <a:pt x="799596" y="681712"/>
                  <a:pt x="765926" y="761456"/>
                </a:cubicBezTo>
                <a:cubicBezTo>
                  <a:pt x="732256" y="841200"/>
                  <a:pt x="523150" y="1293084"/>
                  <a:pt x="510745" y="1346247"/>
                </a:cubicBezTo>
                <a:cubicBezTo>
                  <a:pt x="498340" y="1399410"/>
                  <a:pt x="671119" y="1071573"/>
                  <a:pt x="691498" y="1080433"/>
                </a:cubicBezTo>
                <a:cubicBezTo>
                  <a:pt x="711877" y="1089293"/>
                  <a:pt x="672005" y="1304603"/>
                  <a:pt x="633019" y="1399410"/>
                </a:cubicBezTo>
                <a:cubicBezTo>
                  <a:pt x="594033" y="1494217"/>
                  <a:pt x="563021" y="1556240"/>
                  <a:pt x="457582" y="1649275"/>
                </a:cubicBezTo>
                <a:cubicBezTo>
                  <a:pt x="352143" y="1742310"/>
                  <a:pt x="11901" y="1952303"/>
                  <a:pt x="382" y="1957619"/>
                </a:cubicBezTo>
                <a:cubicBezTo>
                  <a:pt x="-11137" y="1962935"/>
                  <a:pt x="240500" y="1809649"/>
                  <a:pt x="388470" y="1681172"/>
                </a:cubicBezTo>
                <a:cubicBezTo>
                  <a:pt x="536440" y="1552695"/>
                  <a:pt x="910351" y="1141570"/>
                  <a:pt x="888200" y="1186758"/>
                </a:cubicBezTo>
                <a:cubicBezTo>
                  <a:pt x="866049" y="1231946"/>
                  <a:pt x="260879" y="1938126"/>
                  <a:pt x="255563" y="1952303"/>
                </a:cubicBezTo>
                <a:cubicBezTo>
                  <a:pt x="250247" y="1966480"/>
                  <a:pt x="800482" y="1345361"/>
                  <a:pt x="856303" y="1271819"/>
                </a:cubicBezTo>
                <a:cubicBezTo>
                  <a:pt x="912124" y="1198277"/>
                  <a:pt x="594919" y="1558012"/>
                  <a:pt x="590489" y="1511051"/>
                </a:cubicBezTo>
                <a:cubicBezTo>
                  <a:pt x="586059" y="1464090"/>
                  <a:pt x="819089" y="1052079"/>
                  <a:pt x="829721" y="990056"/>
                </a:cubicBezTo>
                <a:cubicBezTo>
                  <a:pt x="840353" y="928033"/>
                  <a:pt x="662258" y="1191189"/>
                  <a:pt x="654284" y="1138912"/>
                </a:cubicBezTo>
                <a:cubicBezTo>
                  <a:pt x="646310" y="1086635"/>
                  <a:pt x="764154" y="753482"/>
                  <a:pt x="781875" y="676396"/>
                </a:cubicBezTo>
                <a:cubicBezTo>
                  <a:pt x="799596" y="599310"/>
                  <a:pt x="770356" y="784494"/>
                  <a:pt x="760610" y="676396"/>
                </a:cubicBezTo>
                <a:cubicBezTo>
                  <a:pt x="750864" y="568298"/>
                  <a:pt x="720737" y="-30670"/>
                  <a:pt x="712763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A982913-08CE-4191-540E-E336B57FEED9}"/>
              </a:ext>
            </a:extLst>
          </p:cNvPr>
          <p:cNvSpPr/>
          <p:nvPr/>
        </p:nvSpPr>
        <p:spPr>
          <a:xfrm>
            <a:off x="2821478" y="7032831"/>
            <a:ext cx="904150" cy="2361691"/>
          </a:xfrm>
          <a:custGeom>
            <a:avLst/>
            <a:gdLst>
              <a:gd name="connsiteX0" fmla="*/ 17415 w 904150"/>
              <a:gd name="connsiteY0" fmla="*/ 606 h 2361691"/>
              <a:gd name="connsiteX1" fmla="*/ 107792 w 904150"/>
              <a:gd name="connsiteY1" fmla="*/ 925639 h 2361691"/>
              <a:gd name="connsiteX2" fmla="*/ 176903 w 904150"/>
              <a:gd name="connsiteY2" fmla="*/ 808681 h 2361691"/>
              <a:gd name="connsiteX3" fmla="*/ 171587 w 904150"/>
              <a:gd name="connsiteY3" fmla="*/ 1228667 h 2361691"/>
              <a:gd name="connsiteX4" fmla="*/ 230066 w 904150"/>
              <a:gd name="connsiteY4" fmla="*/ 1356257 h 2361691"/>
              <a:gd name="connsiteX5" fmla="*/ 463982 w 904150"/>
              <a:gd name="connsiteY5" fmla="*/ 2100536 h 2361691"/>
              <a:gd name="connsiteX6" fmla="*/ 283229 w 904150"/>
              <a:gd name="connsiteY6" fmla="*/ 1350941 h 2361691"/>
              <a:gd name="connsiteX7" fmla="*/ 304494 w 904150"/>
              <a:gd name="connsiteY7" fmla="*/ 1409420 h 2361691"/>
              <a:gd name="connsiteX8" fmla="*/ 889285 w 904150"/>
              <a:gd name="connsiteY8" fmla="*/ 2350402 h 2361691"/>
              <a:gd name="connsiteX9" fmla="*/ 671317 w 904150"/>
              <a:gd name="connsiteY9" fmla="*/ 1850671 h 2361691"/>
              <a:gd name="connsiteX10" fmla="*/ 43996 w 904150"/>
              <a:gd name="connsiteY10" fmla="*/ 707671 h 2361691"/>
              <a:gd name="connsiteX11" fmla="*/ 49313 w 904150"/>
              <a:gd name="connsiteY11" fmla="*/ 782099 h 2361691"/>
              <a:gd name="connsiteX12" fmla="*/ 17415 w 904150"/>
              <a:gd name="connsiteY12" fmla="*/ 606 h 236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150" h="2361691">
                <a:moveTo>
                  <a:pt x="17415" y="606"/>
                </a:moveTo>
                <a:cubicBezTo>
                  <a:pt x="27161" y="24529"/>
                  <a:pt x="81211" y="790960"/>
                  <a:pt x="107792" y="925639"/>
                </a:cubicBezTo>
                <a:cubicBezTo>
                  <a:pt x="134373" y="1060318"/>
                  <a:pt x="166271" y="758176"/>
                  <a:pt x="176903" y="808681"/>
                </a:cubicBezTo>
                <a:cubicBezTo>
                  <a:pt x="187535" y="859186"/>
                  <a:pt x="162727" y="1137404"/>
                  <a:pt x="171587" y="1228667"/>
                </a:cubicBezTo>
                <a:cubicBezTo>
                  <a:pt x="180448" y="1319930"/>
                  <a:pt x="181334" y="1210946"/>
                  <a:pt x="230066" y="1356257"/>
                </a:cubicBezTo>
                <a:cubicBezTo>
                  <a:pt x="278798" y="1501568"/>
                  <a:pt x="455122" y="2101422"/>
                  <a:pt x="463982" y="2100536"/>
                </a:cubicBezTo>
                <a:cubicBezTo>
                  <a:pt x="472842" y="2099650"/>
                  <a:pt x="309810" y="1466127"/>
                  <a:pt x="283229" y="1350941"/>
                </a:cubicBezTo>
                <a:cubicBezTo>
                  <a:pt x="256648" y="1235755"/>
                  <a:pt x="203485" y="1242843"/>
                  <a:pt x="304494" y="1409420"/>
                </a:cubicBezTo>
                <a:cubicBezTo>
                  <a:pt x="405503" y="1575997"/>
                  <a:pt x="828148" y="2276860"/>
                  <a:pt x="889285" y="2350402"/>
                </a:cubicBezTo>
                <a:cubicBezTo>
                  <a:pt x="950422" y="2423944"/>
                  <a:pt x="812198" y="2124459"/>
                  <a:pt x="671317" y="1850671"/>
                </a:cubicBezTo>
                <a:cubicBezTo>
                  <a:pt x="530436" y="1576883"/>
                  <a:pt x="147663" y="885766"/>
                  <a:pt x="43996" y="707671"/>
                </a:cubicBezTo>
                <a:cubicBezTo>
                  <a:pt x="-59671" y="529576"/>
                  <a:pt x="52857" y="896399"/>
                  <a:pt x="49313" y="782099"/>
                </a:cubicBezTo>
                <a:cubicBezTo>
                  <a:pt x="45769" y="667799"/>
                  <a:pt x="7669" y="-23317"/>
                  <a:pt x="17415" y="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521C2357-9D5D-EA00-F096-BB61203E8C76}"/>
              </a:ext>
            </a:extLst>
          </p:cNvPr>
          <p:cNvSpPr/>
          <p:nvPr/>
        </p:nvSpPr>
        <p:spPr>
          <a:xfrm>
            <a:off x="3059012" y="7181757"/>
            <a:ext cx="460851" cy="1367655"/>
          </a:xfrm>
          <a:custGeom>
            <a:avLst/>
            <a:gdLst>
              <a:gd name="connsiteX0" fmla="*/ 2687 w 460851"/>
              <a:gd name="connsiteY0" fmla="*/ 5016 h 1367655"/>
              <a:gd name="connsiteX1" fmla="*/ 182485 w 460851"/>
              <a:gd name="connsiteY1" fmla="*/ 713933 h 1367655"/>
              <a:gd name="connsiteX2" fmla="*/ 161936 w 460851"/>
              <a:gd name="connsiteY2" fmla="*/ 657425 h 1367655"/>
              <a:gd name="connsiteX3" fmla="*/ 208170 w 460851"/>
              <a:gd name="connsiteY3" fmla="*/ 842360 h 1367655"/>
              <a:gd name="connsiteX4" fmla="*/ 305775 w 460851"/>
              <a:gd name="connsiteY4" fmla="*/ 1155722 h 1367655"/>
              <a:gd name="connsiteX5" fmla="*/ 285226 w 460851"/>
              <a:gd name="connsiteY5" fmla="*/ 1104351 h 1367655"/>
              <a:gd name="connsiteX6" fmla="*/ 439339 w 460851"/>
              <a:gd name="connsiteY6" fmla="*/ 1335519 h 1367655"/>
              <a:gd name="connsiteX7" fmla="*/ 423927 w 460851"/>
              <a:gd name="connsiteY7" fmla="*/ 1289286 h 1367655"/>
              <a:gd name="connsiteX8" fmla="*/ 110566 w 460851"/>
              <a:gd name="connsiteY8" fmla="*/ 636877 h 1367655"/>
              <a:gd name="connsiteX9" fmla="*/ 156799 w 460851"/>
              <a:gd name="connsiteY9" fmla="*/ 708796 h 1367655"/>
              <a:gd name="connsiteX10" fmla="*/ 79743 w 460851"/>
              <a:gd name="connsiteY10" fmla="*/ 410845 h 1367655"/>
              <a:gd name="connsiteX11" fmla="*/ 2687 w 460851"/>
              <a:gd name="connsiteY11" fmla="*/ 5016 h 136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851" h="1367655">
                <a:moveTo>
                  <a:pt x="2687" y="5016"/>
                </a:moveTo>
                <a:cubicBezTo>
                  <a:pt x="19811" y="55531"/>
                  <a:pt x="155944" y="605198"/>
                  <a:pt x="182485" y="713933"/>
                </a:cubicBezTo>
                <a:cubicBezTo>
                  <a:pt x="209027" y="822668"/>
                  <a:pt x="157655" y="636021"/>
                  <a:pt x="161936" y="657425"/>
                </a:cubicBezTo>
                <a:cubicBezTo>
                  <a:pt x="166217" y="678830"/>
                  <a:pt x="184197" y="759311"/>
                  <a:pt x="208170" y="842360"/>
                </a:cubicBezTo>
                <a:cubicBezTo>
                  <a:pt x="232143" y="925410"/>
                  <a:pt x="292932" y="1112057"/>
                  <a:pt x="305775" y="1155722"/>
                </a:cubicBezTo>
                <a:cubicBezTo>
                  <a:pt x="318618" y="1199387"/>
                  <a:pt x="262965" y="1074385"/>
                  <a:pt x="285226" y="1104351"/>
                </a:cubicBezTo>
                <a:cubicBezTo>
                  <a:pt x="307487" y="1134317"/>
                  <a:pt x="439339" y="1335519"/>
                  <a:pt x="439339" y="1335519"/>
                </a:cubicBezTo>
                <a:cubicBezTo>
                  <a:pt x="462456" y="1366341"/>
                  <a:pt x="478723" y="1405726"/>
                  <a:pt x="423927" y="1289286"/>
                </a:cubicBezTo>
                <a:cubicBezTo>
                  <a:pt x="369132" y="1172846"/>
                  <a:pt x="155087" y="733625"/>
                  <a:pt x="110566" y="636877"/>
                </a:cubicBezTo>
                <a:cubicBezTo>
                  <a:pt x="66045" y="540129"/>
                  <a:pt x="161936" y="746468"/>
                  <a:pt x="156799" y="708796"/>
                </a:cubicBezTo>
                <a:cubicBezTo>
                  <a:pt x="151662" y="671124"/>
                  <a:pt x="104572" y="522148"/>
                  <a:pt x="79743" y="410845"/>
                </a:cubicBezTo>
                <a:cubicBezTo>
                  <a:pt x="54914" y="299542"/>
                  <a:pt x="-14437" y="-45499"/>
                  <a:pt x="2687" y="5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AD4E696-CF71-1F36-D36F-9D7DAF58D54B}"/>
              </a:ext>
            </a:extLst>
          </p:cNvPr>
          <p:cNvSpPr/>
          <p:nvPr/>
        </p:nvSpPr>
        <p:spPr>
          <a:xfrm>
            <a:off x="4340855" y="7391348"/>
            <a:ext cx="94849" cy="215770"/>
          </a:xfrm>
          <a:custGeom>
            <a:avLst/>
            <a:gdLst>
              <a:gd name="connsiteX0" fmla="*/ 18420 w 94849"/>
              <a:gd name="connsiteY0" fmla="*/ 52 h 215770"/>
              <a:gd name="connsiteX1" fmla="*/ 21595 w 94849"/>
              <a:gd name="connsiteY1" fmla="*/ 95302 h 215770"/>
              <a:gd name="connsiteX2" fmla="*/ 91445 w 94849"/>
              <a:gd name="connsiteY2" fmla="*/ 212777 h 215770"/>
              <a:gd name="connsiteX3" fmla="*/ 75570 w 94849"/>
              <a:gd name="connsiteY3" fmla="*/ 174677 h 215770"/>
              <a:gd name="connsiteX4" fmla="*/ 2545 w 94849"/>
              <a:gd name="connsiteY4" fmla="*/ 108002 h 215770"/>
              <a:gd name="connsiteX5" fmla="*/ 18420 w 94849"/>
              <a:gd name="connsiteY5" fmla="*/ 52 h 21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849" h="215770">
                <a:moveTo>
                  <a:pt x="18420" y="52"/>
                </a:moveTo>
                <a:cubicBezTo>
                  <a:pt x="21595" y="-2065"/>
                  <a:pt x="9424" y="59848"/>
                  <a:pt x="21595" y="95302"/>
                </a:cubicBezTo>
                <a:cubicBezTo>
                  <a:pt x="33766" y="130756"/>
                  <a:pt x="82449" y="199548"/>
                  <a:pt x="91445" y="212777"/>
                </a:cubicBezTo>
                <a:cubicBezTo>
                  <a:pt x="100441" y="226006"/>
                  <a:pt x="90387" y="192139"/>
                  <a:pt x="75570" y="174677"/>
                </a:cubicBezTo>
                <a:cubicBezTo>
                  <a:pt x="60753" y="157215"/>
                  <a:pt x="12599" y="132344"/>
                  <a:pt x="2545" y="108002"/>
                </a:cubicBezTo>
                <a:cubicBezTo>
                  <a:pt x="-7509" y="83660"/>
                  <a:pt x="15245" y="2169"/>
                  <a:pt x="18420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8666070-9F99-112C-BC4E-8FA078D0621D}"/>
              </a:ext>
            </a:extLst>
          </p:cNvPr>
          <p:cNvSpPr/>
          <p:nvPr/>
        </p:nvSpPr>
        <p:spPr>
          <a:xfrm>
            <a:off x="4470236" y="7445353"/>
            <a:ext cx="171734" cy="171586"/>
          </a:xfrm>
          <a:custGeom>
            <a:avLst/>
            <a:gdLst>
              <a:gd name="connsiteX0" fmla="*/ 171614 w 171734"/>
              <a:gd name="connsiteY0" fmla="*/ 22 h 171586"/>
              <a:gd name="connsiteX1" fmla="*/ 104939 w 171734"/>
              <a:gd name="connsiteY1" fmla="*/ 107972 h 171586"/>
              <a:gd name="connsiteX2" fmla="*/ 114464 w 171734"/>
              <a:gd name="connsiteY2" fmla="*/ 155597 h 171586"/>
              <a:gd name="connsiteX3" fmla="*/ 164 w 171734"/>
              <a:gd name="connsiteY3" fmla="*/ 171472 h 171586"/>
              <a:gd name="connsiteX4" fmla="*/ 89064 w 171734"/>
              <a:gd name="connsiteY4" fmla="*/ 149247 h 171586"/>
              <a:gd name="connsiteX5" fmla="*/ 85889 w 171734"/>
              <a:gd name="connsiteY5" fmla="*/ 117497 h 171586"/>
              <a:gd name="connsiteX6" fmla="*/ 171614 w 171734"/>
              <a:gd name="connsiteY6" fmla="*/ 22 h 1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734" h="171586">
                <a:moveTo>
                  <a:pt x="171614" y="22"/>
                </a:moveTo>
                <a:cubicBezTo>
                  <a:pt x="174789" y="-1565"/>
                  <a:pt x="114464" y="82043"/>
                  <a:pt x="104939" y="107972"/>
                </a:cubicBezTo>
                <a:cubicBezTo>
                  <a:pt x="95414" y="133901"/>
                  <a:pt x="131926" y="145014"/>
                  <a:pt x="114464" y="155597"/>
                </a:cubicBezTo>
                <a:cubicBezTo>
                  <a:pt x="97001" y="166180"/>
                  <a:pt x="4397" y="172530"/>
                  <a:pt x="164" y="171472"/>
                </a:cubicBezTo>
                <a:cubicBezTo>
                  <a:pt x="-4069" y="170414"/>
                  <a:pt x="74777" y="158243"/>
                  <a:pt x="89064" y="149247"/>
                </a:cubicBezTo>
                <a:cubicBezTo>
                  <a:pt x="103351" y="140251"/>
                  <a:pt x="74247" y="140251"/>
                  <a:pt x="85889" y="117497"/>
                </a:cubicBezTo>
                <a:cubicBezTo>
                  <a:pt x="97531" y="94743"/>
                  <a:pt x="168439" y="1609"/>
                  <a:pt x="171614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782999C-3333-2645-3C62-63C9A11214D4}"/>
              </a:ext>
            </a:extLst>
          </p:cNvPr>
          <p:cNvSpPr/>
          <p:nvPr/>
        </p:nvSpPr>
        <p:spPr>
          <a:xfrm>
            <a:off x="4169787" y="8337522"/>
            <a:ext cx="821935" cy="381496"/>
          </a:xfrm>
          <a:custGeom>
            <a:avLst/>
            <a:gdLst>
              <a:gd name="connsiteX0" fmla="*/ 821313 w 821935"/>
              <a:gd name="connsiteY0" fmla="*/ 28 h 381496"/>
              <a:gd name="connsiteX1" fmla="*/ 284738 w 821935"/>
              <a:gd name="connsiteY1" fmla="*/ 146078 h 381496"/>
              <a:gd name="connsiteX2" fmla="*/ 30738 w 821935"/>
              <a:gd name="connsiteY2" fmla="*/ 181003 h 381496"/>
              <a:gd name="connsiteX3" fmla="*/ 205363 w 821935"/>
              <a:gd name="connsiteY3" fmla="*/ 171478 h 381496"/>
              <a:gd name="connsiteX4" fmla="*/ 2163 w 821935"/>
              <a:gd name="connsiteY4" fmla="*/ 187353 h 381496"/>
              <a:gd name="connsiteX5" fmla="*/ 94238 w 821935"/>
              <a:gd name="connsiteY5" fmla="*/ 260378 h 381496"/>
              <a:gd name="connsiteX6" fmla="*/ 27563 w 821935"/>
              <a:gd name="connsiteY6" fmla="*/ 381028 h 381496"/>
              <a:gd name="connsiteX7" fmla="*/ 65663 w 821935"/>
              <a:gd name="connsiteY7" fmla="*/ 298478 h 381496"/>
              <a:gd name="connsiteX8" fmla="*/ 11688 w 821935"/>
              <a:gd name="connsiteY8" fmla="*/ 206403 h 381496"/>
              <a:gd name="connsiteX9" fmla="*/ 313313 w 821935"/>
              <a:gd name="connsiteY9" fmla="*/ 117503 h 381496"/>
              <a:gd name="connsiteX10" fmla="*/ 170438 w 821935"/>
              <a:gd name="connsiteY10" fmla="*/ 158778 h 381496"/>
              <a:gd name="connsiteX11" fmla="*/ 821313 w 821935"/>
              <a:gd name="connsiteY11" fmla="*/ 28 h 3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1935" h="381496">
                <a:moveTo>
                  <a:pt x="821313" y="28"/>
                </a:moveTo>
                <a:cubicBezTo>
                  <a:pt x="840363" y="-2089"/>
                  <a:pt x="416500" y="115916"/>
                  <a:pt x="284738" y="146078"/>
                </a:cubicBezTo>
                <a:cubicBezTo>
                  <a:pt x="152976" y="176240"/>
                  <a:pt x="43967" y="176770"/>
                  <a:pt x="30738" y="181003"/>
                </a:cubicBezTo>
                <a:cubicBezTo>
                  <a:pt x="17509" y="185236"/>
                  <a:pt x="210125" y="170420"/>
                  <a:pt x="205363" y="171478"/>
                </a:cubicBezTo>
                <a:cubicBezTo>
                  <a:pt x="200601" y="172536"/>
                  <a:pt x="20684" y="172536"/>
                  <a:pt x="2163" y="187353"/>
                </a:cubicBezTo>
                <a:cubicBezTo>
                  <a:pt x="-16358" y="202170"/>
                  <a:pt x="90005" y="228099"/>
                  <a:pt x="94238" y="260378"/>
                </a:cubicBezTo>
                <a:cubicBezTo>
                  <a:pt x="98471" y="292657"/>
                  <a:pt x="32325" y="374678"/>
                  <a:pt x="27563" y="381028"/>
                </a:cubicBezTo>
                <a:cubicBezTo>
                  <a:pt x="22801" y="387378"/>
                  <a:pt x="68309" y="327582"/>
                  <a:pt x="65663" y="298478"/>
                </a:cubicBezTo>
                <a:cubicBezTo>
                  <a:pt x="63017" y="269374"/>
                  <a:pt x="-29587" y="236565"/>
                  <a:pt x="11688" y="206403"/>
                </a:cubicBezTo>
                <a:cubicBezTo>
                  <a:pt x="52963" y="176241"/>
                  <a:pt x="286855" y="125441"/>
                  <a:pt x="313313" y="117503"/>
                </a:cubicBezTo>
                <a:cubicBezTo>
                  <a:pt x="339771" y="109565"/>
                  <a:pt x="87359" y="172536"/>
                  <a:pt x="170438" y="158778"/>
                </a:cubicBezTo>
                <a:cubicBezTo>
                  <a:pt x="253517" y="145020"/>
                  <a:pt x="802263" y="2145"/>
                  <a:pt x="821313" y="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5221369-A13A-ED22-E83D-64F171D786D9}"/>
              </a:ext>
            </a:extLst>
          </p:cNvPr>
          <p:cNvSpPr/>
          <p:nvPr/>
        </p:nvSpPr>
        <p:spPr>
          <a:xfrm>
            <a:off x="3514079" y="7498857"/>
            <a:ext cx="326460" cy="950954"/>
          </a:xfrm>
          <a:custGeom>
            <a:avLst/>
            <a:gdLst>
              <a:gd name="connsiteX0" fmla="*/ 64146 w 326460"/>
              <a:gd name="connsiteY0" fmla="*/ 493 h 950954"/>
              <a:gd name="connsiteX1" fmla="*/ 48271 w 326460"/>
              <a:gd name="connsiteY1" fmla="*/ 349743 h 950954"/>
              <a:gd name="connsiteX2" fmla="*/ 86371 w 326460"/>
              <a:gd name="connsiteY2" fmla="*/ 333868 h 950954"/>
              <a:gd name="connsiteX3" fmla="*/ 178446 w 326460"/>
              <a:gd name="connsiteY3" fmla="*/ 565643 h 950954"/>
              <a:gd name="connsiteX4" fmla="*/ 168921 w 326460"/>
              <a:gd name="connsiteY4" fmla="*/ 616443 h 950954"/>
              <a:gd name="connsiteX5" fmla="*/ 314971 w 326460"/>
              <a:gd name="connsiteY5" fmla="*/ 911718 h 950954"/>
              <a:gd name="connsiteX6" fmla="*/ 273696 w 326460"/>
              <a:gd name="connsiteY6" fmla="*/ 803768 h 950954"/>
              <a:gd name="connsiteX7" fmla="*/ 324496 w 326460"/>
              <a:gd name="connsiteY7" fmla="*/ 949818 h 950954"/>
              <a:gd name="connsiteX8" fmla="*/ 191146 w 326460"/>
              <a:gd name="connsiteY8" fmla="*/ 708518 h 950954"/>
              <a:gd name="connsiteX9" fmla="*/ 73671 w 326460"/>
              <a:gd name="connsiteY9" fmla="*/ 368793 h 950954"/>
              <a:gd name="connsiteX10" fmla="*/ 80021 w 326460"/>
              <a:gd name="connsiteY10" fmla="*/ 403718 h 950954"/>
              <a:gd name="connsiteX11" fmla="*/ 3821 w 326460"/>
              <a:gd name="connsiteY11" fmla="*/ 184643 h 950954"/>
              <a:gd name="connsiteX12" fmla="*/ 16521 w 326460"/>
              <a:gd name="connsiteY12" fmla="*/ 270368 h 950954"/>
              <a:gd name="connsiteX13" fmla="*/ 64146 w 326460"/>
              <a:gd name="connsiteY13" fmla="*/ 493 h 95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460" h="950954">
                <a:moveTo>
                  <a:pt x="64146" y="493"/>
                </a:moveTo>
                <a:cubicBezTo>
                  <a:pt x="69438" y="13722"/>
                  <a:pt x="44567" y="294181"/>
                  <a:pt x="48271" y="349743"/>
                </a:cubicBezTo>
                <a:cubicBezTo>
                  <a:pt x="51975" y="405305"/>
                  <a:pt x="64675" y="297885"/>
                  <a:pt x="86371" y="333868"/>
                </a:cubicBezTo>
                <a:cubicBezTo>
                  <a:pt x="108067" y="369851"/>
                  <a:pt x="164688" y="518547"/>
                  <a:pt x="178446" y="565643"/>
                </a:cubicBezTo>
                <a:cubicBezTo>
                  <a:pt x="192204" y="612739"/>
                  <a:pt x="146167" y="558764"/>
                  <a:pt x="168921" y="616443"/>
                </a:cubicBezTo>
                <a:cubicBezTo>
                  <a:pt x="191675" y="674122"/>
                  <a:pt x="297509" y="880497"/>
                  <a:pt x="314971" y="911718"/>
                </a:cubicBezTo>
                <a:cubicBezTo>
                  <a:pt x="332433" y="942939"/>
                  <a:pt x="272109" y="797418"/>
                  <a:pt x="273696" y="803768"/>
                </a:cubicBezTo>
                <a:cubicBezTo>
                  <a:pt x="275284" y="810118"/>
                  <a:pt x="338254" y="965693"/>
                  <a:pt x="324496" y="949818"/>
                </a:cubicBezTo>
                <a:cubicBezTo>
                  <a:pt x="310738" y="933943"/>
                  <a:pt x="232950" y="805356"/>
                  <a:pt x="191146" y="708518"/>
                </a:cubicBezTo>
                <a:cubicBezTo>
                  <a:pt x="149342" y="611681"/>
                  <a:pt x="92192" y="419593"/>
                  <a:pt x="73671" y="368793"/>
                </a:cubicBezTo>
                <a:cubicBezTo>
                  <a:pt x="55150" y="317993"/>
                  <a:pt x="91663" y="434410"/>
                  <a:pt x="80021" y="403718"/>
                </a:cubicBezTo>
                <a:cubicBezTo>
                  <a:pt x="68379" y="373026"/>
                  <a:pt x="14404" y="206868"/>
                  <a:pt x="3821" y="184643"/>
                </a:cubicBezTo>
                <a:cubicBezTo>
                  <a:pt x="-6762" y="162418"/>
                  <a:pt x="6996" y="296297"/>
                  <a:pt x="16521" y="270368"/>
                </a:cubicBezTo>
                <a:cubicBezTo>
                  <a:pt x="26046" y="244439"/>
                  <a:pt x="58854" y="-12736"/>
                  <a:pt x="64146" y="4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85CF918-0E97-F898-EB9F-944FBD150AE4}"/>
              </a:ext>
            </a:extLst>
          </p:cNvPr>
          <p:cNvSpPr/>
          <p:nvPr/>
        </p:nvSpPr>
        <p:spPr>
          <a:xfrm>
            <a:off x="5378166" y="6770234"/>
            <a:ext cx="813640" cy="483610"/>
          </a:xfrm>
          <a:custGeom>
            <a:avLst/>
            <a:gdLst>
              <a:gd name="connsiteX0" fmla="*/ 797412 w 813640"/>
              <a:gd name="connsiteY0" fmla="*/ 4434 h 483610"/>
              <a:gd name="connsiteX1" fmla="*/ 653270 w 813640"/>
              <a:gd name="connsiteY1" fmla="*/ 17947 h 483610"/>
              <a:gd name="connsiteX2" fmla="*/ 392013 w 813640"/>
              <a:gd name="connsiteY2" fmla="*/ 53983 h 483610"/>
              <a:gd name="connsiteX3" fmla="*/ 234358 w 813640"/>
              <a:gd name="connsiteY3" fmla="*/ 211638 h 483610"/>
              <a:gd name="connsiteX4" fmla="*/ 128 w 813640"/>
              <a:gd name="connsiteY4" fmla="*/ 189116 h 483610"/>
              <a:gd name="connsiteX5" fmla="*/ 202827 w 813640"/>
              <a:gd name="connsiteY5" fmla="*/ 193620 h 483610"/>
              <a:gd name="connsiteX6" fmla="*/ 301925 w 813640"/>
              <a:gd name="connsiteY6" fmla="*/ 481904 h 483610"/>
              <a:gd name="connsiteX7" fmla="*/ 256880 w 813640"/>
              <a:gd name="connsiteY7" fmla="*/ 306231 h 483610"/>
              <a:gd name="connsiteX8" fmla="*/ 247871 w 813640"/>
              <a:gd name="connsiteY8" fmla="*/ 162089 h 483610"/>
              <a:gd name="connsiteX9" fmla="*/ 310934 w 813640"/>
              <a:gd name="connsiteY9" fmla="*/ 99027 h 483610"/>
              <a:gd name="connsiteX10" fmla="*/ 270394 w 813640"/>
              <a:gd name="connsiteY10" fmla="*/ 94523 h 483610"/>
              <a:gd name="connsiteX11" fmla="*/ 797412 w 813640"/>
              <a:gd name="connsiteY11" fmla="*/ 4434 h 48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3640" h="483610">
                <a:moveTo>
                  <a:pt x="797412" y="4434"/>
                </a:moveTo>
                <a:cubicBezTo>
                  <a:pt x="861225" y="-8329"/>
                  <a:pt x="720836" y="9689"/>
                  <a:pt x="653270" y="17947"/>
                </a:cubicBezTo>
                <a:cubicBezTo>
                  <a:pt x="585704" y="26205"/>
                  <a:pt x="461832" y="21701"/>
                  <a:pt x="392013" y="53983"/>
                </a:cubicBezTo>
                <a:cubicBezTo>
                  <a:pt x="322194" y="86265"/>
                  <a:pt x="299672" y="189116"/>
                  <a:pt x="234358" y="211638"/>
                </a:cubicBezTo>
                <a:cubicBezTo>
                  <a:pt x="169044" y="234160"/>
                  <a:pt x="5383" y="192119"/>
                  <a:pt x="128" y="189116"/>
                </a:cubicBezTo>
                <a:cubicBezTo>
                  <a:pt x="-5127" y="186113"/>
                  <a:pt x="152527" y="144822"/>
                  <a:pt x="202827" y="193620"/>
                </a:cubicBezTo>
                <a:cubicBezTo>
                  <a:pt x="253126" y="242418"/>
                  <a:pt x="292916" y="463136"/>
                  <a:pt x="301925" y="481904"/>
                </a:cubicBezTo>
                <a:cubicBezTo>
                  <a:pt x="310934" y="500673"/>
                  <a:pt x="265889" y="359533"/>
                  <a:pt x="256880" y="306231"/>
                </a:cubicBezTo>
                <a:cubicBezTo>
                  <a:pt x="247871" y="252929"/>
                  <a:pt x="238862" y="196623"/>
                  <a:pt x="247871" y="162089"/>
                </a:cubicBezTo>
                <a:cubicBezTo>
                  <a:pt x="256880" y="127555"/>
                  <a:pt x="307180" y="110288"/>
                  <a:pt x="310934" y="99027"/>
                </a:cubicBezTo>
                <a:cubicBezTo>
                  <a:pt x="314688" y="87766"/>
                  <a:pt x="195320" y="108036"/>
                  <a:pt x="270394" y="94523"/>
                </a:cubicBezTo>
                <a:lnTo>
                  <a:pt x="797412" y="4434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13661CF9-F745-BEBD-059E-07215054D497}"/>
              </a:ext>
            </a:extLst>
          </p:cNvPr>
          <p:cNvSpPr/>
          <p:nvPr/>
        </p:nvSpPr>
        <p:spPr>
          <a:xfrm>
            <a:off x="3628320" y="7653223"/>
            <a:ext cx="782339" cy="815115"/>
          </a:xfrm>
          <a:custGeom>
            <a:avLst/>
            <a:gdLst>
              <a:gd name="connsiteX0" fmla="*/ 2253 w 782339"/>
              <a:gd name="connsiteY0" fmla="*/ 4314 h 815115"/>
              <a:gd name="connsiteX1" fmla="*/ 209457 w 782339"/>
              <a:gd name="connsiteY1" fmla="*/ 436740 h 815115"/>
              <a:gd name="connsiteX2" fmla="*/ 195944 w 782339"/>
              <a:gd name="connsiteY2" fmla="*/ 427731 h 815115"/>
              <a:gd name="connsiteX3" fmla="*/ 398644 w 782339"/>
              <a:gd name="connsiteY3" fmla="*/ 607908 h 815115"/>
              <a:gd name="connsiteX4" fmla="*/ 461706 w 782339"/>
              <a:gd name="connsiteY4" fmla="*/ 616917 h 815115"/>
              <a:gd name="connsiteX5" fmla="*/ 754494 w 782339"/>
              <a:gd name="connsiteY5" fmla="*/ 747545 h 815115"/>
              <a:gd name="connsiteX6" fmla="*/ 587830 w 782339"/>
              <a:gd name="connsiteY6" fmla="*/ 679979 h 815115"/>
              <a:gd name="connsiteX7" fmla="*/ 470714 w 782339"/>
              <a:gd name="connsiteY7" fmla="*/ 670970 h 815115"/>
              <a:gd name="connsiteX8" fmla="*/ 781520 w 782339"/>
              <a:gd name="connsiteY8" fmla="*/ 815112 h 815115"/>
              <a:gd name="connsiteX9" fmla="*/ 551794 w 782339"/>
              <a:gd name="connsiteY9" fmla="*/ 666466 h 815115"/>
              <a:gd name="connsiteX10" fmla="*/ 263511 w 782339"/>
              <a:gd name="connsiteY10" fmla="*/ 459262 h 815115"/>
              <a:gd name="connsiteX11" fmla="*/ 87838 w 782339"/>
              <a:gd name="connsiteY11" fmla="*/ 256562 h 815115"/>
              <a:gd name="connsiteX12" fmla="*/ 96847 w 782339"/>
              <a:gd name="connsiteY12" fmla="*/ 216022 h 815115"/>
              <a:gd name="connsiteX13" fmla="*/ 2253 w 782339"/>
              <a:gd name="connsiteY13" fmla="*/ 4314 h 81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2339" h="815115">
                <a:moveTo>
                  <a:pt x="2253" y="4314"/>
                </a:moveTo>
                <a:cubicBezTo>
                  <a:pt x="21021" y="41100"/>
                  <a:pt x="177175" y="366171"/>
                  <a:pt x="209457" y="436740"/>
                </a:cubicBezTo>
                <a:cubicBezTo>
                  <a:pt x="241739" y="507309"/>
                  <a:pt x="164413" y="399203"/>
                  <a:pt x="195944" y="427731"/>
                </a:cubicBezTo>
                <a:cubicBezTo>
                  <a:pt x="227475" y="456259"/>
                  <a:pt x="354350" y="576377"/>
                  <a:pt x="398644" y="607908"/>
                </a:cubicBezTo>
                <a:cubicBezTo>
                  <a:pt x="442938" y="639439"/>
                  <a:pt x="402398" y="593644"/>
                  <a:pt x="461706" y="616917"/>
                </a:cubicBezTo>
                <a:cubicBezTo>
                  <a:pt x="521014" y="640190"/>
                  <a:pt x="733473" y="737035"/>
                  <a:pt x="754494" y="747545"/>
                </a:cubicBezTo>
                <a:cubicBezTo>
                  <a:pt x="775515" y="758055"/>
                  <a:pt x="635127" y="692741"/>
                  <a:pt x="587830" y="679979"/>
                </a:cubicBezTo>
                <a:cubicBezTo>
                  <a:pt x="540533" y="667217"/>
                  <a:pt x="438432" y="648448"/>
                  <a:pt x="470714" y="670970"/>
                </a:cubicBezTo>
                <a:cubicBezTo>
                  <a:pt x="502996" y="693492"/>
                  <a:pt x="768007" y="815863"/>
                  <a:pt x="781520" y="815112"/>
                </a:cubicBezTo>
                <a:cubicBezTo>
                  <a:pt x="795033" y="814361"/>
                  <a:pt x="638129" y="725774"/>
                  <a:pt x="551794" y="666466"/>
                </a:cubicBezTo>
                <a:cubicBezTo>
                  <a:pt x="465459" y="607158"/>
                  <a:pt x="340837" y="527579"/>
                  <a:pt x="263511" y="459262"/>
                </a:cubicBezTo>
                <a:cubicBezTo>
                  <a:pt x="186185" y="390945"/>
                  <a:pt x="115615" y="297102"/>
                  <a:pt x="87838" y="256562"/>
                </a:cubicBezTo>
                <a:cubicBezTo>
                  <a:pt x="60061" y="216022"/>
                  <a:pt x="105856" y="255060"/>
                  <a:pt x="96847" y="216022"/>
                </a:cubicBezTo>
                <a:cubicBezTo>
                  <a:pt x="87838" y="176984"/>
                  <a:pt x="-16515" y="-32472"/>
                  <a:pt x="2253" y="4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A0449F48-0229-12F5-67CE-EF8D9FABB5B2}"/>
              </a:ext>
            </a:extLst>
          </p:cNvPr>
          <p:cNvSpPr/>
          <p:nvPr/>
        </p:nvSpPr>
        <p:spPr>
          <a:xfrm>
            <a:off x="5753691" y="8494632"/>
            <a:ext cx="123077" cy="855572"/>
          </a:xfrm>
          <a:custGeom>
            <a:avLst/>
            <a:gdLst>
              <a:gd name="connsiteX0" fmla="*/ 123067 w 123077"/>
              <a:gd name="connsiteY0" fmla="*/ 2336 h 855572"/>
              <a:gd name="connsiteX1" fmla="*/ 42856 w 123077"/>
              <a:gd name="connsiteY1" fmla="*/ 259010 h 855572"/>
              <a:gd name="connsiteX2" fmla="*/ 69593 w 123077"/>
              <a:gd name="connsiteY2" fmla="*/ 606589 h 855572"/>
              <a:gd name="connsiteX3" fmla="*/ 69593 w 123077"/>
              <a:gd name="connsiteY3" fmla="*/ 515684 h 855572"/>
              <a:gd name="connsiteX4" fmla="*/ 37509 w 123077"/>
              <a:gd name="connsiteY4" fmla="*/ 852568 h 855572"/>
              <a:gd name="connsiteX5" fmla="*/ 58898 w 123077"/>
              <a:gd name="connsiteY5" fmla="*/ 660063 h 855572"/>
              <a:gd name="connsiteX6" fmla="*/ 77 w 123077"/>
              <a:gd name="connsiteY6" fmla="*/ 307136 h 855572"/>
              <a:gd name="connsiteX7" fmla="*/ 48204 w 123077"/>
              <a:gd name="connsiteY7" fmla="*/ 408736 h 855572"/>
              <a:gd name="connsiteX8" fmla="*/ 123067 w 123077"/>
              <a:gd name="connsiteY8" fmla="*/ 2336 h 85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077" h="855572">
                <a:moveTo>
                  <a:pt x="123067" y="2336"/>
                </a:moveTo>
                <a:cubicBezTo>
                  <a:pt x="122176" y="-22618"/>
                  <a:pt x="51768" y="158301"/>
                  <a:pt x="42856" y="259010"/>
                </a:cubicBezTo>
                <a:cubicBezTo>
                  <a:pt x="33944" y="359719"/>
                  <a:pt x="65137" y="563810"/>
                  <a:pt x="69593" y="606589"/>
                </a:cubicBezTo>
                <a:cubicBezTo>
                  <a:pt x="74049" y="649368"/>
                  <a:pt x="74940" y="474687"/>
                  <a:pt x="69593" y="515684"/>
                </a:cubicBezTo>
                <a:cubicBezTo>
                  <a:pt x="64246" y="556681"/>
                  <a:pt x="39291" y="828505"/>
                  <a:pt x="37509" y="852568"/>
                </a:cubicBezTo>
                <a:cubicBezTo>
                  <a:pt x="35727" y="876631"/>
                  <a:pt x="65137" y="750968"/>
                  <a:pt x="58898" y="660063"/>
                </a:cubicBezTo>
                <a:cubicBezTo>
                  <a:pt x="52659" y="569158"/>
                  <a:pt x="1859" y="349024"/>
                  <a:pt x="77" y="307136"/>
                </a:cubicBezTo>
                <a:cubicBezTo>
                  <a:pt x="-1705" y="265248"/>
                  <a:pt x="27706" y="451515"/>
                  <a:pt x="48204" y="408736"/>
                </a:cubicBezTo>
                <a:cubicBezTo>
                  <a:pt x="68702" y="365957"/>
                  <a:pt x="123958" y="27290"/>
                  <a:pt x="123067" y="2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0518ABB-A756-6B2B-F2C3-9A9A1436CE5F}"/>
              </a:ext>
            </a:extLst>
          </p:cNvPr>
          <p:cNvSpPr/>
          <p:nvPr/>
        </p:nvSpPr>
        <p:spPr>
          <a:xfrm>
            <a:off x="3277244" y="8331437"/>
            <a:ext cx="115327" cy="1288853"/>
          </a:xfrm>
          <a:custGeom>
            <a:avLst/>
            <a:gdLst>
              <a:gd name="connsiteX0" fmla="*/ 86251 w 115327"/>
              <a:gd name="connsiteY0" fmla="*/ 5110 h 1288853"/>
              <a:gd name="connsiteX1" fmla="*/ 59514 w 115327"/>
              <a:gd name="connsiteY1" fmla="*/ 208310 h 1288853"/>
              <a:gd name="connsiteX2" fmla="*/ 75556 w 115327"/>
              <a:gd name="connsiteY2" fmla="*/ 160184 h 1288853"/>
              <a:gd name="connsiteX3" fmla="*/ 86251 w 115327"/>
              <a:gd name="connsiteY3" fmla="*/ 481026 h 1288853"/>
              <a:gd name="connsiteX4" fmla="*/ 96945 w 115327"/>
              <a:gd name="connsiteY4" fmla="*/ 432900 h 1288853"/>
              <a:gd name="connsiteX5" fmla="*/ 38124 w 115327"/>
              <a:gd name="connsiteY5" fmla="*/ 689574 h 1288853"/>
              <a:gd name="connsiteX6" fmla="*/ 112988 w 115327"/>
              <a:gd name="connsiteY6" fmla="*/ 849995 h 1288853"/>
              <a:gd name="connsiteX7" fmla="*/ 96945 w 115327"/>
              <a:gd name="connsiteY7" fmla="*/ 812563 h 1288853"/>
              <a:gd name="connsiteX8" fmla="*/ 102293 w 115327"/>
              <a:gd name="connsiteY8" fmla="*/ 1272437 h 1288853"/>
              <a:gd name="connsiteX9" fmla="*/ 86251 w 115327"/>
              <a:gd name="connsiteY9" fmla="*/ 1112016 h 1288853"/>
              <a:gd name="connsiteX10" fmla="*/ 693 w 115327"/>
              <a:gd name="connsiteY10" fmla="*/ 411510 h 1288853"/>
              <a:gd name="connsiteX11" fmla="*/ 48819 w 115327"/>
              <a:gd name="connsiteY11" fmla="*/ 454289 h 1288853"/>
              <a:gd name="connsiteX12" fmla="*/ 86251 w 115327"/>
              <a:gd name="connsiteY12" fmla="*/ 5110 h 128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27" h="1288853">
                <a:moveTo>
                  <a:pt x="86251" y="5110"/>
                </a:moveTo>
                <a:cubicBezTo>
                  <a:pt x="88033" y="-35886"/>
                  <a:pt x="61296" y="182464"/>
                  <a:pt x="59514" y="208310"/>
                </a:cubicBezTo>
                <a:cubicBezTo>
                  <a:pt x="57731" y="234156"/>
                  <a:pt x="71100" y="114731"/>
                  <a:pt x="75556" y="160184"/>
                </a:cubicBezTo>
                <a:cubicBezTo>
                  <a:pt x="80012" y="205637"/>
                  <a:pt x="82686" y="435573"/>
                  <a:pt x="86251" y="481026"/>
                </a:cubicBezTo>
                <a:cubicBezTo>
                  <a:pt x="89816" y="526479"/>
                  <a:pt x="104966" y="398142"/>
                  <a:pt x="96945" y="432900"/>
                </a:cubicBezTo>
                <a:cubicBezTo>
                  <a:pt x="88924" y="467658"/>
                  <a:pt x="35450" y="620058"/>
                  <a:pt x="38124" y="689574"/>
                </a:cubicBezTo>
                <a:cubicBezTo>
                  <a:pt x="40798" y="759090"/>
                  <a:pt x="103185" y="829497"/>
                  <a:pt x="112988" y="849995"/>
                </a:cubicBezTo>
                <a:cubicBezTo>
                  <a:pt x="122791" y="870493"/>
                  <a:pt x="98727" y="742156"/>
                  <a:pt x="96945" y="812563"/>
                </a:cubicBezTo>
                <a:cubicBezTo>
                  <a:pt x="95163" y="882970"/>
                  <a:pt x="104075" y="1222528"/>
                  <a:pt x="102293" y="1272437"/>
                </a:cubicBezTo>
                <a:cubicBezTo>
                  <a:pt x="100511" y="1322346"/>
                  <a:pt x="103184" y="1255504"/>
                  <a:pt x="86251" y="1112016"/>
                </a:cubicBezTo>
                <a:cubicBezTo>
                  <a:pt x="69318" y="968528"/>
                  <a:pt x="6932" y="521131"/>
                  <a:pt x="693" y="411510"/>
                </a:cubicBezTo>
                <a:cubicBezTo>
                  <a:pt x="-5546" y="301889"/>
                  <a:pt x="31886" y="518457"/>
                  <a:pt x="48819" y="454289"/>
                </a:cubicBezTo>
                <a:cubicBezTo>
                  <a:pt x="65752" y="390121"/>
                  <a:pt x="84469" y="46106"/>
                  <a:pt x="86251" y="5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CAEA157C-9F6A-C9F6-733A-CDB7B90B90A4}"/>
              </a:ext>
            </a:extLst>
          </p:cNvPr>
          <p:cNvSpPr/>
          <p:nvPr/>
        </p:nvSpPr>
        <p:spPr>
          <a:xfrm>
            <a:off x="2898085" y="9274911"/>
            <a:ext cx="484051" cy="750666"/>
          </a:xfrm>
          <a:custGeom>
            <a:avLst/>
            <a:gdLst>
              <a:gd name="connsiteX0" fmla="*/ 481452 w 484051"/>
              <a:gd name="connsiteY0" fmla="*/ 2773 h 750666"/>
              <a:gd name="connsiteX1" fmla="*/ 321031 w 484051"/>
              <a:gd name="connsiteY1" fmla="*/ 152500 h 750666"/>
              <a:gd name="connsiteX2" fmla="*/ 208736 w 484051"/>
              <a:gd name="connsiteY2" fmla="*/ 270142 h 750666"/>
              <a:gd name="connsiteX3" fmla="*/ 230126 w 484051"/>
              <a:gd name="connsiteY3" fmla="*/ 222015 h 750666"/>
              <a:gd name="connsiteX4" fmla="*/ 187347 w 484051"/>
              <a:gd name="connsiteY4" fmla="*/ 403826 h 750666"/>
              <a:gd name="connsiteX5" fmla="*/ 5536 w 484051"/>
              <a:gd name="connsiteY5" fmla="*/ 740710 h 750666"/>
              <a:gd name="connsiteX6" fmla="*/ 59010 w 484051"/>
              <a:gd name="connsiteY6" fmla="*/ 628415 h 750666"/>
              <a:gd name="connsiteX7" fmla="*/ 181999 w 484051"/>
              <a:gd name="connsiteY7" fmla="*/ 291531 h 750666"/>
              <a:gd name="connsiteX8" fmla="*/ 481452 w 484051"/>
              <a:gd name="connsiteY8" fmla="*/ 2773 h 75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051" h="750666">
                <a:moveTo>
                  <a:pt x="481452" y="2773"/>
                </a:moveTo>
                <a:cubicBezTo>
                  <a:pt x="504624" y="-20399"/>
                  <a:pt x="366484" y="107939"/>
                  <a:pt x="321031" y="152500"/>
                </a:cubicBezTo>
                <a:cubicBezTo>
                  <a:pt x="275578" y="197061"/>
                  <a:pt x="223887" y="258556"/>
                  <a:pt x="208736" y="270142"/>
                </a:cubicBezTo>
                <a:cubicBezTo>
                  <a:pt x="193585" y="281728"/>
                  <a:pt x="233691" y="199734"/>
                  <a:pt x="230126" y="222015"/>
                </a:cubicBezTo>
                <a:cubicBezTo>
                  <a:pt x="226561" y="244296"/>
                  <a:pt x="224779" y="317377"/>
                  <a:pt x="187347" y="403826"/>
                </a:cubicBezTo>
                <a:cubicBezTo>
                  <a:pt x="149915" y="490275"/>
                  <a:pt x="26925" y="703279"/>
                  <a:pt x="5536" y="740710"/>
                </a:cubicBezTo>
                <a:cubicBezTo>
                  <a:pt x="-15853" y="778141"/>
                  <a:pt x="29600" y="703278"/>
                  <a:pt x="59010" y="628415"/>
                </a:cubicBezTo>
                <a:cubicBezTo>
                  <a:pt x="88420" y="553552"/>
                  <a:pt x="110701" y="388675"/>
                  <a:pt x="181999" y="291531"/>
                </a:cubicBezTo>
                <a:cubicBezTo>
                  <a:pt x="253297" y="194387"/>
                  <a:pt x="458280" y="25945"/>
                  <a:pt x="481452" y="2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F50A892-E6D0-F21E-93B0-43858CC81BB3}"/>
              </a:ext>
            </a:extLst>
          </p:cNvPr>
          <p:cNvSpPr/>
          <p:nvPr/>
        </p:nvSpPr>
        <p:spPr>
          <a:xfrm>
            <a:off x="5857721" y="8599152"/>
            <a:ext cx="147618" cy="1566599"/>
          </a:xfrm>
          <a:custGeom>
            <a:avLst/>
            <a:gdLst>
              <a:gd name="connsiteX0" fmla="*/ 83205 w 147618"/>
              <a:gd name="connsiteY0" fmla="*/ 4764 h 1566599"/>
              <a:gd name="connsiteX1" fmla="*/ 83205 w 147618"/>
              <a:gd name="connsiteY1" fmla="*/ 368385 h 1566599"/>
              <a:gd name="connsiteX2" fmla="*/ 115290 w 147618"/>
              <a:gd name="connsiteY2" fmla="*/ 341648 h 1566599"/>
              <a:gd name="connsiteX3" fmla="*/ 88553 w 147618"/>
              <a:gd name="connsiteY3" fmla="*/ 635753 h 1566599"/>
              <a:gd name="connsiteX4" fmla="*/ 147374 w 147618"/>
              <a:gd name="connsiteY4" fmla="*/ 689227 h 1566599"/>
              <a:gd name="connsiteX5" fmla="*/ 61816 w 147618"/>
              <a:gd name="connsiteY5" fmla="*/ 983332 h 1566599"/>
              <a:gd name="connsiteX6" fmla="*/ 109942 w 147618"/>
              <a:gd name="connsiteY6" fmla="*/ 924511 h 1566599"/>
              <a:gd name="connsiteX7" fmla="*/ 88553 w 147618"/>
              <a:gd name="connsiteY7" fmla="*/ 1256048 h 1566599"/>
              <a:gd name="connsiteX8" fmla="*/ 2995 w 147618"/>
              <a:gd name="connsiteY8" fmla="*/ 1550153 h 1566599"/>
              <a:gd name="connsiteX9" fmla="*/ 24384 w 147618"/>
              <a:gd name="connsiteY9" fmla="*/ 1421816 h 1566599"/>
              <a:gd name="connsiteX10" fmla="*/ 72511 w 147618"/>
              <a:gd name="connsiteY10" fmla="*/ 539501 h 1566599"/>
              <a:gd name="connsiteX11" fmla="*/ 88553 w 147618"/>
              <a:gd name="connsiteY11" fmla="*/ 667837 h 1566599"/>
              <a:gd name="connsiteX12" fmla="*/ 83205 w 147618"/>
              <a:gd name="connsiteY12" fmla="*/ 4764 h 15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618" h="1566599">
                <a:moveTo>
                  <a:pt x="83205" y="4764"/>
                </a:moveTo>
                <a:cubicBezTo>
                  <a:pt x="82314" y="-45145"/>
                  <a:pt x="77858" y="312238"/>
                  <a:pt x="83205" y="368385"/>
                </a:cubicBezTo>
                <a:cubicBezTo>
                  <a:pt x="88552" y="424532"/>
                  <a:pt x="114399" y="297087"/>
                  <a:pt x="115290" y="341648"/>
                </a:cubicBezTo>
                <a:cubicBezTo>
                  <a:pt x="116181" y="386209"/>
                  <a:pt x="83206" y="577823"/>
                  <a:pt x="88553" y="635753"/>
                </a:cubicBezTo>
                <a:cubicBezTo>
                  <a:pt x="93900" y="693683"/>
                  <a:pt x="151830" y="631297"/>
                  <a:pt x="147374" y="689227"/>
                </a:cubicBezTo>
                <a:cubicBezTo>
                  <a:pt x="142918" y="747157"/>
                  <a:pt x="68055" y="944118"/>
                  <a:pt x="61816" y="983332"/>
                </a:cubicBezTo>
                <a:cubicBezTo>
                  <a:pt x="55577" y="1022546"/>
                  <a:pt x="105486" y="879058"/>
                  <a:pt x="109942" y="924511"/>
                </a:cubicBezTo>
                <a:cubicBezTo>
                  <a:pt x="114398" y="969964"/>
                  <a:pt x="106378" y="1151774"/>
                  <a:pt x="88553" y="1256048"/>
                </a:cubicBezTo>
                <a:cubicBezTo>
                  <a:pt x="70728" y="1360322"/>
                  <a:pt x="13690" y="1522525"/>
                  <a:pt x="2995" y="1550153"/>
                </a:cubicBezTo>
                <a:cubicBezTo>
                  <a:pt x="-7700" y="1577781"/>
                  <a:pt x="12798" y="1590258"/>
                  <a:pt x="24384" y="1421816"/>
                </a:cubicBezTo>
                <a:cubicBezTo>
                  <a:pt x="35970" y="1253374"/>
                  <a:pt x="61816" y="665164"/>
                  <a:pt x="72511" y="539501"/>
                </a:cubicBezTo>
                <a:cubicBezTo>
                  <a:pt x="83206" y="413838"/>
                  <a:pt x="88553" y="749830"/>
                  <a:pt x="88553" y="667837"/>
                </a:cubicBezTo>
                <a:cubicBezTo>
                  <a:pt x="88553" y="585844"/>
                  <a:pt x="84096" y="54673"/>
                  <a:pt x="83205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4316BC9-BCA7-80E9-1A81-58AEAF194A01}"/>
              </a:ext>
            </a:extLst>
          </p:cNvPr>
          <p:cNvSpPr/>
          <p:nvPr/>
        </p:nvSpPr>
        <p:spPr>
          <a:xfrm>
            <a:off x="2934628" y="8833471"/>
            <a:ext cx="387582" cy="1206220"/>
          </a:xfrm>
          <a:custGeom>
            <a:avLst/>
            <a:gdLst>
              <a:gd name="connsiteX0" fmla="*/ 386088 w 387582"/>
              <a:gd name="connsiteY0" fmla="*/ 5729 h 1206220"/>
              <a:gd name="connsiteX1" fmla="*/ 140109 w 387582"/>
              <a:gd name="connsiteY1" fmla="*/ 545813 h 1206220"/>
              <a:gd name="connsiteX2" fmla="*/ 156151 w 387582"/>
              <a:gd name="connsiteY2" fmla="*/ 486992 h 1206220"/>
              <a:gd name="connsiteX3" fmla="*/ 27814 w 387582"/>
              <a:gd name="connsiteY3" fmla="*/ 786445 h 1206220"/>
              <a:gd name="connsiteX4" fmla="*/ 6425 w 387582"/>
              <a:gd name="connsiteY4" fmla="*/ 1198192 h 1206220"/>
              <a:gd name="connsiteX5" fmla="*/ 6425 w 387582"/>
              <a:gd name="connsiteY5" fmla="*/ 1016382 h 1206220"/>
              <a:gd name="connsiteX6" fmla="*/ 81288 w 387582"/>
              <a:gd name="connsiteY6" fmla="*/ 508382 h 1206220"/>
              <a:gd name="connsiteX7" fmla="*/ 134761 w 387582"/>
              <a:gd name="connsiteY7" fmla="*/ 438866 h 1206220"/>
              <a:gd name="connsiteX8" fmla="*/ 220319 w 387582"/>
              <a:gd name="connsiteY8" fmla="*/ 203582 h 1206220"/>
              <a:gd name="connsiteX9" fmla="*/ 241709 w 387582"/>
              <a:gd name="connsiteY9" fmla="*/ 257055 h 1206220"/>
              <a:gd name="connsiteX10" fmla="*/ 386088 w 387582"/>
              <a:gd name="connsiteY10" fmla="*/ 5729 h 120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582" h="1206220">
                <a:moveTo>
                  <a:pt x="386088" y="5729"/>
                </a:moveTo>
                <a:cubicBezTo>
                  <a:pt x="369155" y="53855"/>
                  <a:pt x="178432" y="465603"/>
                  <a:pt x="140109" y="545813"/>
                </a:cubicBezTo>
                <a:cubicBezTo>
                  <a:pt x="101786" y="626024"/>
                  <a:pt x="174867" y="446887"/>
                  <a:pt x="156151" y="486992"/>
                </a:cubicBezTo>
                <a:cubicBezTo>
                  <a:pt x="137435" y="527097"/>
                  <a:pt x="52768" y="667912"/>
                  <a:pt x="27814" y="786445"/>
                </a:cubicBezTo>
                <a:cubicBezTo>
                  <a:pt x="2860" y="904978"/>
                  <a:pt x="9990" y="1159869"/>
                  <a:pt x="6425" y="1198192"/>
                </a:cubicBezTo>
                <a:cubicBezTo>
                  <a:pt x="2860" y="1236515"/>
                  <a:pt x="-6052" y="1131350"/>
                  <a:pt x="6425" y="1016382"/>
                </a:cubicBezTo>
                <a:cubicBezTo>
                  <a:pt x="18902" y="901414"/>
                  <a:pt x="59899" y="604635"/>
                  <a:pt x="81288" y="508382"/>
                </a:cubicBezTo>
                <a:cubicBezTo>
                  <a:pt x="102677" y="412129"/>
                  <a:pt x="111589" y="489666"/>
                  <a:pt x="134761" y="438866"/>
                </a:cubicBezTo>
                <a:cubicBezTo>
                  <a:pt x="157933" y="388066"/>
                  <a:pt x="202494" y="233884"/>
                  <a:pt x="220319" y="203582"/>
                </a:cubicBezTo>
                <a:cubicBezTo>
                  <a:pt x="238144" y="173280"/>
                  <a:pt x="212298" y="286466"/>
                  <a:pt x="241709" y="257055"/>
                </a:cubicBezTo>
                <a:cubicBezTo>
                  <a:pt x="271120" y="227644"/>
                  <a:pt x="403021" y="-42397"/>
                  <a:pt x="386088" y="5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FF92D597-358C-B32B-13EC-98459EE7EF2E}"/>
              </a:ext>
            </a:extLst>
          </p:cNvPr>
          <p:cNvSpPr/>
          <p:nvPr/>
        </p:nvSpPr>
        <p:spPr>
          <a:xfrm>
            <a:off x="2231904" y="8930071"/>
            <a:ext cx="768910" cy="1074096"/>
          </a:xfrm>
          <a:custGeom>
            <a:avLst/>
            <a:gdLst>
              <a:gd name="connsiteX0" fmla="*/ 767970 w 768910"/>
              <a:gd name="connsiteY0" fmla="*/ 34 h 1074096"/>
              <a:gd name="connsiteX1" fmla="*/ 505949 w 768910"/>
              <a:gd name="connsiteY1" fmla="*/ 331571 h 1074096"/>
              <a:gd name="connsiteX2" fmla="*/ 259970 w 768910"/>
              <a:gd name="connsiteY2" fmla="*/ 732624 h 1074096"/>
              <a:gd name="connsiteX3" fmla="*/ 308096 w 768910"/>
              <a:gd name="connsiteY3" fmla="*/ 609634 h 1074096"/>
              <a:gd name="connsiteX4" fmla="*/ 3296 w 768910"/>
              <a:gd name="connsiteY4" fmla="*/ 1069508 h 1074096"/>
              <a:gd name="connsiteX5" fmla="*/ 163717 w 768910"/>
              <a:gd name="connsiteY5" fmla="*/ 812834 h 1074096"/>
              <a:gd name="connsiteX6" fmla="*/ 431085 w 768910"/>
              <a:gd name="connsiteY6" fmla="*/ 288792 h 1074096"/>
              <a:gd name="connsiteX7" fmla="*/ 409696 w 768910"/>
              <a:gd name="connsiteY7" fmla="*/ 310182 h 1074096"/>
              <a:gd name="connsiteX8" fmla="*/ 767970 w 768910"/>
              <a:gd name="connsiteY8" fmla="*/ 34 h 107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8910" h="1074096">
                <a:moveTo>
                  <a:pt x="767970" y="34"/>
                </a:moveTo>
                <a:cubicBezTo>
                  <a:pt x="784012" y="3599"/>
                  <a:pt x="590616" y="209473"/>
                  <a:pt x="505949" y="331571"/>
                </a:cubicBezTo>
                <a:cubicBezTo>
                  <a:pt x="421282" y="453669"/>
                  <a:pt x="292945" y="686280"/>
                  <a:pt x="259970" y="732624"/>
                </a:cubicBezTo>
                <a:cubicBezTo>
                  <a:pt x="226994" y="778968"/>
                  <a:pt x="350875" y="553487"/>
                  <a:pt x="308096" y="609634"/>
                </a:cubicBezTo>
                <a:cubicBezTo>
                  <a:pt x="265317" y="665781"/>
                  <a:pt x="27359" y="1035641"/>
                  <a:pt x="3296" y="1069508"/>
                </a:cubicBezTo>
                <a:cubicBezTo>
                  <a:pt x="-20767" y="1103375"/>
                  <a:pt x="92419" y="942953"/>
                  <a:pt x="163717" y="812834"/>
                </a:cubicBezTo>
                <a:cubicBezTo>
                  <a:pt x="235015" y="682715"/>
                  <a:pt x="390088" y="372567"/>
                  <a:pt x="431085" y="288792"/>
                </a:cubicBezTo>
                <a:cubicBezTo>
                  <a:pt x="472081" y="205017"/>
                  <a:pt x="355331" y="352961"/>
                  <a:pt x="409696" y="310182"/>
                </a:cubicBezTo>
                <a:cubicBezTo>
                  <a:pt x="464061" y="267403"/>
                  <a:pt x="751928" y="-3531"/>
                  <a:pt x="76797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C5E36CF1-B118-6DAF-B400-AC451C6525C1}"/>
              </a:ext>
            </a:extLst>
          </p:cNvPr>
          <p:cNvSpPr/>
          <p:nvPr/>
        </p:nvSpPr>
        <p:spPr>
          <a:xfrm>
            <a:off x="1763537" y="8805290"/>
            <a:ext cx="910463" cy="1286944"/>
          </a:xfrm>
          <a:custGeom>
            <a:avLst/>
            <a:gdLst>
              <a:gd name="connsiteX0" fmla="*/ 910147 w 910463"/>
              <a:gd name="connsiteY0" fmla="*/ 1826 h 1286944"/>
              <a:gd name="connsiteX1" fmla="*/ 370063 w 910463"/>
              <a:gd name="connsiteY1" fmla="*/ 600731 h 1286944"/>
              <a:gd name="connsiteX2" fmla="*/ 519789 w 910463"/>
              <a:gd name="connsiteY2" fmla="*/ 429615 h 1286944"/>
              <a:gd name="connsiteX3" fmla="*/ 156168 w 910463"/>
              <a:gd name="connsiteY3" fmla="*/ 948310 h 1286944"/>
              <a:gd name="connsiteX4" fmla="*/ 1095 w 910463"/>
              <a:gd name="connsiteY4" fmla="*/ 1285194 h 1286944"/>
              <a:gd name="connsiteX5" fmla="*/ 97347 w 910463"/>
              <a:gd name="connsiteY5" fmla="*/ 1055257 h 1286944"/>
              <a:gd name="connsiteX6" fmla="*/ 289852 w 910463"/>
              <a:gd name="connsiteY6" fmla="*/ 525868 h 1286944"/>
              <a:gd name="connsiteX7" fmla="*/ 295200 w 910463"/>
              <a:gd name="connsiteY7" fmla="*/ 659552 h 1286944"/>
              <a:gd name="connsiteX8" fmla="*/ 525137 w 910463"/>
              <a:gd name="connsiteY8" fmla="*/ 418921 h 1286944"/>
              <a:gd name="connsiteX9" fmla="*/ 450274 w 910463"/>
              <a:gd name="connsiteY9" fmla="*/ 413573 h 1286944"/>
              <a:gd name="connsiteX10" fmla="*/ 910147 w 910463"/>
              <a:gd name="connsiteY10" fmla="*/ 1826 h 128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0463" h="1286944">
                <a:moveTo>
                  <a:pt x="910147" y="1826"/>
                </a:moveTo>
                <a:cubicBezTo>
                  <a:pt x="896778" y="33019"/>
                  <a:pt x="435122" y="529433"/>
                  <a:pt x="370063" y="600731"/>
                </a:cubicBezTo>
                <a:cubicBezTo>
                  <a:pt x="305004" y="672029"/>
                  <a:pt x="555438" y="371685"/>
                  <a:pt x="519789" y="429615"/>
                </a:cubicBezTo>
                <a:cubicBezTo>
                  <a:pt x="484140" y="487545"/>
                  <a:pt x="242617" y="805714"/>
                  <a:pt x="156168" y="948310"/>
                </a:cubicBezTo>
                <a:cubicBezTo>
                  <a:pt x="69719" y="1090906"/>
                  <a:pt x="10898" y="1267370"/>
                  <a:pt x="1095" y="1285194"/>
                </a:cubicBezTo>
                <a:cubicBezTo>
                  <a:pt x="-8708" y="1303018"/>
                  <a:pt x="49221" y="1181811"/>
                  <a:pt x="97347" y="1055257"/>
                </a:cubicBezTo>
                <a:cubicBezTo>
                  <a:pt x="145473" y="928703"/>
                  <a:pt x="256877" y="591819"/>
                  <a:pt x="289852" y="525868"/>
                </a:cubicBezTo>
                <a:cubicBezTo>
                  <a:pt x="322827" y="459917"/>
                  <a:pt x="255986" y="677377"/>
                  <a:pt x="295200" y="659552"/>
                </a:cubicBezTo>
                <a:cubicBezTo>
                  <a:pt x="334414" y="641728"/>
                  <a:pt x="499291" y="459917"/>
                  <a:pt x="525137" y="418921"/>
                </a:cubicBezTo>
                <a:cubicBezTo>
                  <a:pt x="550983" y="377925"/>
                  <a:pt x="391453" y="478633"/>
                  <a:pt x="450274" y="413573"/>
                </a:cubicBezTo>
                <a:cubicBezTo>
                  <a:pt x="509095" y="348513"/>
                  <a:pt x="923516" y="-29367"/>
                  <a:pt x="910147" y="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D6AF8A33-E1D4-1B03-4BFA-C8F7B8CD8759}"/>
              </a:ext>
            </a:extLst>
          </p:cNvPr>
          <p:cNvSpPr/>
          <p:nvPr/>
        </p:nvSpPr>
        <p:spPr>
          <a:xfrm>
            <a:off x="1159872" y="9528981"/>
            <a:ext cx="1027202" cy="535123"/>
          </a:xfrm>
          <a:custGeom>
            <a:avLst/>
            <a:gdLst>
              <a:gd name="connsiteX0" fmla="*/ 1027202 w 1027202"/>
              <a:gd name="connsiteY0" fmla="*/ 30 h 535123"/>
              <a:gd name="connsiteX1" fmla="*/ 471075 w 1027202"/>
              <a:gd name="connsiteY1" fmla="*/ 197882 h 535123"/>
              <a:gd name="connsiteX2" fmla="*/ 507 w 1027202"/>
              <a:gd name="connsiteY2" fmla="*/ 534766 h 535123"/>
              <a:gd name="connsiteX3" fmla="*/ 380170 w 1027202"/>
              <a:gd name="connsiteY3" fmla="*/ 262051 h 535123"/>
              <a:gd name="connsiteX4" fmla="*/ 396212 w 1027202"/>
              <a:gd name="connsiteY4" fmla="*/ 229966 h 535123"/>
              <a:gd name="connsiteX5" fmla="*/ 198360 w 1027202"/>
              <a:gd name="connsiteY5" fmla="*/ 283440 h 535123"/>
              <a:gd name="connsiteX6" fmla="*/ 631496 w 1027202"/>
              <a:gd name="connsiteY6" fmla="*/ 96282 h 535123"/>
              <a:gd name="connsiteX7" fmla="*/ 471075 w 1027202"/>
              <a:gd name="connsiteY7" fmla="*/ 181840 h 535123"/>
              <a:gd name="connsiteX8" fmla="*/ 1027202 w 1027202"/>
              <a:gd name="connsiteY8" fmla="*/ 30 h 5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202" h="535123">
                <a:moveTo>
                  <a:pt x="1027202" y="30"/>
                </a:moveTo>
                <a:cubicBezTo>
                  <a:pt x="1027202" y="2704"/>
                  <a:pt x="642191" y="108759"/>
                  <a:pt x="471075" y="197882"/>
                </a:cubicBezTo>
                <a:cubicBezTo>
                  <a:pt x="299959" y="287005"/>
                  <a:pt x="15658" y="524071"/>
                  <a:pt x="507" y="534766"/>
                </a:cubicBezTo>
                <a:cubicBezTo>
                  <a:pt x="-14644" y="545461"/>
                  <a:pt x="314219" y="312851"/>
                  <a:pt x="380170" y="262051"/>
                </a:cubicBezTo>
                <a:cubicBezTo>
                  <a:pt x="446121" y="211251"/>
                  <a:pt x="426514" y="226401"/>
                  <a:pt x="396212" y="229966"/>
                </a:cubicBezTo>
                <a:cubicBezTo>
                  <a:pt x="365910" y="233531"/>
                  <a:pt x="159146" y="305721"/>
                  <a:pt x="198360" y="283440"/>
                </a:cubicBezTo>
                <a:cubicBezTo>
                  <a:pt x="237574" y="261159"/>
                  <a:pt x="586044" y="113215"/>
                  <a:pt x="631496" y="96282"/>
                </a:cubicBezTo>
                <a:cubicBezTo>
                  <a:pt x="676948" y="79349"/>
                  <a:pt x="402450" y="193426"/>
                  <a:pt x="471075" y="181840"/>
                </a:cubicBezTo>
                <a:cubicBezTo>
                  <a:pt x="539700" y="170254"/>
                  <a:pt x="1027202" y="-2644"/>
                  <a:pt x="102720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E8BA37D-D3FC-DE28-3177-ED7A449F1041}"/>
              </a:ext>
            </a:extLst>
          </p:cNvPr>
          <p:cNvSpPr/>
          <p:nvPr/>
        </p:nvSpPr>
        <p:spPr>
          <a:xfrm>
            <a:off x="6764343" y="9064674"/>
            <a:ext cx="724149" cy="1312827"/>
          </a:xfrm>
          <a:custGeom>
            <a:avLst/>
            <a:gdLst>
              <a:gd name="connsiteX0" fmla="*/ 78 w 724149"/>
              <a:gd name="connsiteY0" fmla="*/ 9810 h 1312827"/>
              <a:gd name="connsiteX1" fmla="*/ 90983 w 724149"/>
              <a:gd name="connsiteY1" fmla="*/ 90021 h 1312827"/>
              <a:gd name="connsiteX2" fmla="*/ 374394 w 724149"/>
              <a:gd name="connsiteY2" fmla="*/ 694273 h 1312827"/>
              <a:gd name="connsiteX3" fmla="*/ 310225 w 724149"/>
              <a:gd name="connsiteY3" fmla="*/ 614063 h 1312827"/>
              <a:gd name="connsiteX4" fmla="*/ 705931 w 724149"/>
              <a:gd name="connsiteY4" fmla="*/ 1277137 h 1312827"/>
              <a:gd name="connsiteX5" fmla="*/ 620373 w 724149"/>
              <a:gd name="connsiteY5" fmla="*/ 1148800 h 1312827"/>
              <a:gd name="connsiteX6" fmla="*/ 288836 w 724149"/>
              <a:gd name="connsiteY6" fmla="*/ 517810 h 1312827"/>
              <a:gd name="connsiteX7" fmla="*/ 246057 w 724149"/>
              <a:gd name="connsiteY7" fmla="*/ 501768 h 1312827"/>
              <a:gd name="connsiteX8" fmla="*/ 85636 w 724149"/>
              <a:gd name="connsiteY8" fmla="*/ 207663 h 1312827"/>
              <a:gd name="connsiteX9" fmla="*/ 74941 w 724149"/>
              <a:gd name="connsiteY9" fmla="*/ 159537 h 1312827"/>
              <a:gd name="connsiteX10" fmla="*/ 78 w 724149"/>
              <a:gd name="connsiteY10" fmla="*/ 9810 h 131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4149" h="1312827">
                <a:moveTo>
                  <a:pt x="78" y="9810"/>
                </a:moveTo>
                <a:cubicBezTo>
                  <a:pt x="2752" y="-1776"/>
                  <a:pt x="28597" y="-24056"/>
                  <a:pt x="90983" y="90021"/>
                </a:cubicBezTo>
                <a:cubicBezTo>
                  <a:pt x="153369" y="204098"/>
                  <a:pt x="337854" y="606933"/>
                  <a:pt x="374394" y="694273"/>
                </a:cubicBezTo>
                <a:cubicBezTo>
                  <a:pt x="410934" y="781613"/>
                  <a:pt x="254969" y="516919"/>
                  <a:pt x="310225" y="614063"/>
                </a:cubicBezTo>
                <a:cubicBezTo>
                  <a:pt x="365481" y="711207"/>
                  <a:pt x="654240" y="1188014"/>
                  <a:pt x="705931" y="1277137"/>
                </a:cubicBezTo>
                <a:cubicBezTo>
                  <a:pt x="757622" y="1366260"/>
                  <a:pt x="689889" y="1275355"/>
                  <a:pt x="620373" y="1148800"/>
                </a:cubicBezTo>
                <a:cubicBezTo>
                  <a:pt x="550857" y="1022245"/>
                  <a:pt x="351222" y="625649"/>
                  <a:pt x="288836" y="517810"/>
                </a:cubicBezTo>
                <a:cubicBezTo>
                  <a:pt x="226450" y="409971"/>
                  <a:pt x="279924" y="553459"/>
                  <a:pt x="246057" y="501768"/>
                </a:cubicBezTo>
                <a:cubicBezTo>
                  <a:pt x="212190" y="450077"/>
                  <a:pt x="114155" y="264701"/>
                  <a:pt x="85636" y="207663"/>
                </a:cubicBezTo>
                <a:cubicBezTo>
                  <a:pt x="57117" y="150625"/>
                  <a:pt x="85636" y="193404"/>
                  <a:pt x="74941" y="159537"/>
                </a:cubicBezTo>
                <a:cubicBezTo>
                  <a:pt x="64246" y="125670"/>
                  <a:pt x="-2596" y="21396"/>
                  <a:pt x="78" y="9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FF470F3F-B852-C35B-9242-F6981002A319}"/>
              </a:ext>
            </a:extLst>
          </p:cNvPr>
          <p:cNvSpPr/>
          <p:nvPr/>
        </p:nvSpPr>
        <p:spPr>
          <a:xfrm>
            <a:off x="5891686" y="9061343"/>
            <a:ext cx="477165" cy="1100862"/>
          </a:xfrm>
          <a:custGeom>
            <a:avLst/>
            <a:gdLst>
              <a:gd name="connsiteX0" fmla="*/ 455640 w 477165"/>
              <a:gd name="connsiteY0" fmla="*/ 39878 h 1100862"/>
              <a:gd name="connsiteX1" fmla="*/ 220356 w 477165"/>
              <a:gd name="connsiteY1" fmla="*/ 478362 h 1100862"/>
              <a:gd name="connsiteX2" fmla="*/ 118756 w 477165"/>
              <a:gd name="connsiteY2" fmla="*/ 836636 h 1100862"/>
              <a:gd name="connsiteX3" fmla="*/ 145493 w 477165"/>
              <a:gd name="connsiteY3" fmla="*/ 681562 h 1100862"/>
              <a:gd name="connsiteX4" fmla="*/ 1114 w 477165"/>
              <a:gd name="connsiteY4" fmla="*/ 1098657 h 1100862"/>
              <a:gd name="connsiteX5" fmla="*/ 86672 w 477165"/>
              <a:gd name="connsiteY5" fmla="*/ 820594 h 1100862"/>
              <a:gd name="connsiteX6" fmla="*/ 231051 w 477165"/>
              <a:gd name="connsiteY6" fmla="*/ 275162 h 1100862"/>
              <a:gd name="connsiteX7" fmla="*/ 140146 w 477165"/>
              <a:gd name="connsiteY7" fmla="*/ 590657 h 1100862"/>
              <a:gd name="connsiteX8" fmla="*/ 428903 w 477165"/>
              <a:gd name="connsiteY8" fmla="*/ 82657 h 1100862"/>
              <a:gd name="connsiteX9" fmla="*/ 455640 w 477165"/>
              <a:gd name="connsiteY9" fmla="*/ 39878 h 110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165" h="1100862">
                <a:moveTo>
                  <a:pt x="455640" y="39878"/>
                </a:moveTo>
                <a:cubicBezTo>
                  <a:pt x="420882" y="105829"/>
                  <a:pt x="276503" y="345569"/>
                  <a:pt x="220356" y="478362"/>
                </a:cubicBezTo>
                <a:cubicBezTo>
                  <a:pt x="164209" y="611155"/>
                  <a:pt x="131233" y="802769"/>
                  <a:pt x="118756" y="836636"/>
                </a:cubicBezTo>
                <a:cubicBezTo>
                  <a:pt x="106279" y="870503"/>
                  <a:pt x="165100" y="637892"/>
                  <a:pt x="145493" y="681562"/>
                </a:cubicBezTo>
                <a:cubicBezTo>
                  <a:pt x="125886" y="725232"/>
                  <a:pt x="10917" y="1075485"/>
                  <a:pt x="1114" y="1098657"/>
                </a:cubicBezTo>
                <a:cubicBezTo>
                  <a:pt x="-8689" y="1121829"/>
                  <a:pt x="48349" y="957843"/>
                  <a:pt x="86672" y="820594"/>
                </a:cubicBezTo>
                <a:cubicBezTo>
                  <a:pt x="124995" y="683345"/>
                  <a:pt x="222139" y="313485"/>
                  <a:pt x="231051" y="275162"/>
                </a:cubicBezTo>
                <a:cubicBezTo>
                  <a:pt x="239963" y="236839"/>
                  <a:pt x="107171" y="622741"/>
                  <a:pt x="140146" y="590657"/>
                </a:cubicBezTo>
                <a:cubicBezTo>
                  <a:pt x="173121" y="558573"/>
                  <a:pt x="373647" y="174454"/>
                  <a:pt x="428903" y="82657"/>
                </a:cubicBezTo>
                <a:cubicBezTo>
                  <a:pt x="484159" y="-9140"/>
                  <a:pt x="490398" y="-26073"/>
                  <a:pt x="455640" y="39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0C66B9E-12D8-5597-3EC7-03BB5C35BA2B}"/>
              </a:ext>
            </a:extLst>
          </p:cNvPr>
          <p:cNvSpPr/>
          <p:nvPr/>
        </p:nvSpPr>
        <p:spPr>
          <a:xfrm>
            <a:off x="6815197" y="9472176"/>
            <a:ext cx="1950793" cy="645788"/>
          </a:xfrm>
          <a:custGeom>
            <a:avLst/>
            <a:gdLst>
              <a:gd name="connsiteX0" fmla="*/ 29435 w 1950793"/>
              <a:gd name="connsiteY0" fmla="*/ 19403 h 645788"/>
              <a:gd name="connsiteX1" fmla="*/ 114992 w 1950793"/>
              <a:gd name="connsiteY1" fmla="*/ 67529 h 645788"/>
              <a:gd name="connsiteX2" fmla="*/ 885014 w 1950793"/>
              <a:gd name="connsiteY2" fmla="*/ 249340 h 645788"/>
              <a:gd name="connsiteX3" fmla="*/ 740635 w 1950793"/>
              <a:gd name="connsiteY3" fmla="*/ 190519 h 645788"/>
              <a:gd name="connsiteX4" fmla="*/ 1130992 w 1950793"/>
              <a:gd name="connsiteY4" fmla="*/ 329550 h 645788"/>
              <a:gd name="connsiteX5" fmla="*/ 981266 w 1950793"/>
              <a:gd name="connsiteY5" fmla="*/ 211908 h 645788"/>
              <a:gd name="connsiteX6" fmla="*/ 1323498 w 1950793"/>
              <a:gd name="connsiteY6" fmla="*/ 388371 h 645788"/>
              <a:gd name="connsiteX7" fmla="*/ 1949140 w 1950793"/>
              <a:gd name="connsiteY7" fmla="*/ 645045 h 645788"/>
              <a:gd name="connsiteX8" fmla="*/ 1478571 w 1950793"/>
              <a:gd name="connsiteY8" fmla="*/ 457887 h 645788"/>
              <a:gd name="connsiteX9" fmla="*/ 665771 w 1950793"/>
              <a:gd name="connsiteY9" fmla="*/ 211908 h 645788"/>
              <a:gd name="connsiteX10" fmla="*/ 387708 w 1950793"/>
              <a:gd name="connsiteY10" fmla="*/ 115656 h 645788"/>
              <a:gd name="connsiteX11" fmla="*/ 633687 w 1950793"/>
              <a:gd name="connsiteY11" fmla="*/ 206561 h 645788"/>
              <a:gd name="connsiteX12" fmla="*/ 211245 w 1950793"/>
              <a:gd name="connsiteY12" fmla="*/ 3361 h 645788"/>
              <a:gd name="connsiteX13" fmla="*/ 371666 w 1950793"/>
              <a:gd name="connsiteY13" fmla="*/ 78224 h 645788"/>
              <a:gd name="connsiteX14" fmla="*/ 29435 w 1950793"/>
              <a:gd name="connsiteY14" fmla="*/ 19403 h 64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50793" h="645788">
                <a:moveTo>
                  <a:pt x="29435" y="19403"/>
                </a:moveTo>
                <a:cubicBezTo>
                  <a:pt x="-13344" y="17621"/>
                  <a:pt x="-27605" y="29206"/>
                  <a:pt x="114992" y="67529"/>
                </a:cubicBezTo>
                <a:cubicBezTo>
                  <a:pt x="257589" y="105852"/>
                  <a:pt x="780740" y="228842"/>
                  <a:pt x="885014" y="249340"/>
                </a:cubicBezTo>
                <a:cubicBezTo>
                  <a:pt x="989288" y="269838"/>
                  <a:pt x="699639" y="177151"/>
                  <a:pt x="740635" y="190519"/>
                </a:cubicBezTo>
                <a:cubicBezTo>
                  <a:pt x="781631" y="203887"/>
                  <a:pt x="1090887" y="325985"/>
                  <a:pt x="1130992" y="329550"/>
                </a:cubicBezTo>
                <a:cubicBezTo>
                  <a:pt x="1171097" y="333115"/>
                  <a:pt x="949182" y="202105"/>
                  <a:pt x="981266" y="211908"/>
                </a:cubicBezTo>
                <a:cubicBezTo>
                  <a:pt x="1013350" y="221711"/>
                  <a:pt x="1162186" y="316182"/>
                  <a:pt x="1323498" y="388371"/>
                </a:cubicBezTo>
                <a:cubicBezTo>
                  <a:pt x="1484810" y="460560"/>
                  <a:pt x="1923295" y="633459"/>
                  <a:pt x="1949140" y="645045"/>
                </a:cubicBezTo>
                <a:cubicBezTo>
                  <a:pt x="1974985" y="656631"/>
                  <a:pt x="1692466" y="530076"/>
                  <a:pt x="1478571" y="457887"/>
                </a:cubicBezTo>
                <a:cubicBezTo>
                  <a:pt x="1264676" y="385698"/>
                  <a:pt x="847581" y="268946"/>
                  <a:pt x="665771" y="211908"/>
                </a:cubicBezTo>
                <a:cubicBezTo>
                  <a:pt x="483961" y="154870"/>
                  <a:pt x="393055" y="116547"/>
                  <a:pt x="387708" y="115656"/>
                </a:cubicBezTo>
                <a:cubicBezTo>
                  <a:pt x="382361" y="114765"/>
                  <a:pt x="663098" y="225277"/>
                  <a:pt x="633687" y="206561"/>
                </a:cubicBezTo>
                <a:cubicBezTo>
                  <a:pt x="604277" y="187845"/>
                  <a:pt x="254915" y="24750"/>
                  <a:pt x="211245" y="3361"/>
                </a:cubicBezTo>
                <a:cubicBezTo>
                  <a:pt x="167575" y="-18028"/>
                  <a:pt x="401077" y="69312"/>
                  <a:pt x="371666" y="78224"/>
                </a:cubicBezTo>
                <a:cubicBezTo>
                  <a:pt x="342256" y="87136"/>
                  <a:pt x="72214" y="21185"/>
                  <a:pt x="29435" y="19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47504D2-52A6-17A1-C66D-BFD00D353983}"/>
              </a:ext>
            </a:extLst>
          </p:cNvPr>
          <p:cNvSpPr/>
          <p:nvPr/>
        </p:nvSpPr>
        <p:spPr>
          <a:xfrm>
            <a:off x="4021977" y="9149841"/>
            <a:ext cx="1619415" cy="396054"/>
          </a:xfrm>
          <a:custGeom>
            <a:avLst/>
            <a:gdLst>
              <a:gd name="connsiteX0" fmla="*/ 147 w 1619415"/>
              <a:gd name="connsiteY0" fmla="*/ 395754 h 396054"/>
              <a:gd name="connsiteX1" fmla="*/ 920726 w 1619415"/>
              <a:gd name="connsiteY1" fmla="*/ 259829 h 396054"/>
              <a:gd name="connsiteX2" fmla="*/ 1001045 w 1619415"/>
              <a:gd name="connsiteY2" fmla="*/ 284543 h 396054"/>
              <a:gd name="connsiteX3" fmla="*/ 1618882 w 1619415"/>
              <a:gd name="connsiteY3" fmla="*/ 337 h 396054"/>
              <a:gd name="connsiteX4" fmla="*/ 1099899 w 1619415"/>
              <a:gd name="connsiteY4" fmla="*/ 228937 h 396054"/>
              <a:gd name="connsiteX5" fmla="*/ 624164 w 1619415"/>
              <a:gd name="connsiteY5" fmla="*/ 321613 h 396054"/>
              <a:gd name="connsiteX6" fmla="*/ 994866 w 1619415"/>
              <a:gd name="connsiteY6" fmla="*/ 216581 h 396054"/>
              <a:gd name="connsiteX7" fmla="*/ 147 w 1619415"/>
              <a:gd name="connsiteY7" fmla="*/ 395754 h 39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9415" h="396054">
                <a:moveTo>
                  <a:pt x="147" y="395754"/>
                </a:moveTo>
                <a:cubicBezTo>
                  <a:pt x="-12210" y="402962"/>
                  <a:pt x="753910" y="278364"/>
                  <a:pt x="920726" y="259829"/>
                </a:cubicBezTo>
                <a:cubicBezTo>
                  <a:pt x="1087542" y="241294"/>
                  <a:pt x="884686" y="327792"/>
                  <a:pt x="1001045" y="284543"/>
                </a:cubicBezTo>
                <a:cubicBezTo>
                  <a:pt x="1117404" y="241294"/>
                  <a:pt x="1602406" y="9605"/>
                  <a:pt x="1618882" y="337"/>
                </a:cubicBezTo>
                <a:cubicBezTo>
                  <a:pt x="1635358" y="-8931"/>
                  <a:pt x="1265685" y="175391"/>
                  <a:pt x="1099899" y="228937"/>
                </a:cubicBezTo>
                <a:cubicBezTo>
                  <a:pt x="934113" y="282483"/>
                  <a:pt x="641670" y="323672"/>
                  <a:pt x="624164" y="321613"/>
                </a:cubicBezTo>
                <a:cubicBezTo>
                  <a:pt x="606658" y="319554"/>
                  <a:pt x="1091661" y="205254"/>
                  <a:pt x="994866" y="216581"/>
                </a:cubicBezTo>
                <a:cubicBezTo>
                  <a:pt x="898071" y="227908"/>
                  <a:pt x="12504" y="388546"/>
                  <a:pt x="147" y="395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DE81635-D56F-6CF1-86E0-BFE7C73F16BE}"/>
              </a:ext>
            </a:extLst>
          </p:cNvPr>
          <p:cNvSpPr/>
          <p:nvPr/>
        </p:nvSpPr>
        <p:spPr>
          <a:xfrm>
            <a:off x="5616014" y="8698993"/>
            <a:ext cx="250593" cy="1395222"/>
          </a:xfrm>
          <a:custGeom>
            <a:avLst/>
            <a:gdLst>
              <a:gd name="connsiteX0" fmla="*/ 197840 w 250593"/>
              <a:gd name="connsiteY0" fmla="*/ 164 h 1395222"/>
              <a:gd name="connsiteX1" fmla="*/ 55737 w 250593"/>
              <a:gd name="connsiteY1" fmla="*/ 723034 h 1395222"/>
              <a:gd name="connsiteX2" fmla="*/ 74272 w 250593"/>
              <a:gd name="connsiteY2" fmla="*/ 667429 h 1395222"/>
              <a:gd name="connsiteX3" fmla="*/ 142235 w 250593"/>
              <a:gd name="connsiteY3" fmla="*/ 1106093 h 1395222"/>
              <a:gd name="connsiteX4" fmla="*/ 247267 w 250593"/>
              <a:gd name="connsiteY4" fmla="*/ 1390299 h 1395222"/>
              <a:gd name="connsiteX5" fmla="*/ 204018 w 250593"/>
              <a:gd name="connsiteY5" fmla="*/ 1229661 h 1395222"/>
              <a:gd name="connsiteX6" fmla="*/ 6310 w 250593"/>
              <a:gd name="connsiteY6" fmla="*/ 556218 h 1395222"/>
              <a:gd name="connsiteX7" fmla="*/ 61916 w 250593"/>
              <a:gd name="connsiteY7" fmla="*/ 655072 h 1395222"/>
              <a:gd name="connsiteX8" fmla="*/ 197840 w 250593"/>
              <a:gd name="connsiteY8" fmla="*/ 164 h 139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593" h="1395222">
                <a:moveTo>
                  <a:pt x="197840" y="164"/>
                </a:moveTo>
                <a:cubicBezTo>
                  <a:pt x="196810" y="11491"/>
                  <a:pt x="76332" y="611823"/>
                  <a:pt x="55737" y="723034"/>
                </a:cubicBezTo>
                <a:cubicBezTo>
                  <a:pt x="35142" y="834245"/>
                  <a:pt x="59856" y="603586"/>
                  <a:pt x="74272" y="667429"/>
                </a:cubicBezTo>
                <a:cubicBezTo>
                  <a:pt x="88688" y="731272"/>
                  <a:pt x="113402" y="985615"/>
                  <a:pt x="142235" y="1106093"/>
                </a:cubicBezTo>
                <a:cubicBezTo>
                  <a:pt x="171067" y="1226571"/>
                  <a:pt x="236970" y="1369704"/>
                  <a:pt x="247267" y="1390299"/>
                </a:cubicBezTo>
                <a:cubicBezTo>
                  <a:pt x="257564" y="1410894"/>
                  <a:pt x="244177" y="1368674"/>
                  <a:pt x="204018" y="1229661"/>
                </a:cubicBezTo>
                <a:cubicBezTo>
                  <a:pt x="163859" y="1090648"/>
                  <a:pt x="29994" y="651983"/>
                  <a:pt x="6310" y="556218"/>
                </a:cubicBezTo>
                <a:cubicBezTo>
                  <a:pt x="-17374" y="460453"/>
                  <a:pt x="31024" y="742599"/>
                  <a:pt x="61916" y="655072"/>
                </a:cubicBezTo>
                <a:cubicBezTo>
                  <a:pt x="92808" y="567545"/>
                  <a:pt x="198870" y="-11163"/>
                  <a:pt x="197840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378DF35-4874-9B4E-AC26-F33929A77CB8}"/>
              </a:ext>
            </a:extLst>
          </p:cNvPr>
          <p:cNvSpPr/>
          <p:nvPr/>
        </p:nvSpPr>
        <p:spPr>
          <a:xfrm>
            <a:off x="2845530" y="8647024"/>
            <a:ext cx="565250" cy="1602654"/>
          </a:xfrm>
          <a:custGeom>
            <a:avLst/>
            <a:gdLst>
              <a:gd name="connsiteX0" fmla="*/ 534043 w 565250"/>
              <a:gd name="connsiteY0" fmla="*/ 33598 h 1602654"/>
              <a:gd name="connsiteX1" fmla="*/ 441367 w 565250"/>
              <a:gd name="connsiteY1" fmla="*/ 577295 h 1602654"/>
              <a:gd name="connsiteX2" fmla="*/ 509329 w 565250"/>
              <a:gd name="connsiteY2" fmla="*/ 756468 h 1602654"/>
              <a:gd name="connsiteX3" fmla="*/ 540221 w 565250"/>
              <a:gd name="connsiteY3" fmla="*/ 632900 h 1602654"/>
              <a:gd name="connsiteX4" fmla="*/ 323978 w 565250"/>
              <a:gd name="connsiteY4" fmla="*/ 836787 h 1602654"/>
              <a:gd name="connsiteX5" fmla="*/ 354870 w 565250"/>
              <a:gd name="connsiteY5" fmla="*/ 787360 h 1602654"/>
              <a:gd name="connsiteX6" fmla="*/ 15059 w 565250"/>
              <a:gd name="connsiteY6" fmla="*/ 1584371 h 1602654"/>
              <a:gd name="connsiteX7" fmla="*/ 76843 w 565250"/>
              <a:gd name="connsiteY7" fmla="*/ 1269273 h 1602654"/>
              <a:gd name="connsiteX8" fmla="*/ 231302 w 565250"/>
              <a:gd name="connsiteY8" fmla="*/ 404300 h 1602654"/>
              <a:gd name="connsiteX9" fmla="*/ 256016 w 565250"/>
              <a:gd name="connsiteY9" fmla="*/ 608187 h 1602654"/>
              <a:gd name="connsiteX10" fmla="*/ 385762 w 565250"/>
              <a:gd name="connsiteY10" fmla="*/ 323981 h 1602654"/>
              <a:gd name="connsiteX11" fmla="*/ 552578 w 565250"/>
              <a:gd name="connsiteY11" fmla="*/ 89203 h 1602654"/>
              <a:gd name="connsiteX12" fmla="*/ 534043 w 565250"/>
              <a:gd name="connsiteY12" fmla="*/ 33598 h 160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250" h="1602654">
                <a:moveTo>
                  <a:pt x="534043" y="33598"/>
                </a:moveTo>
                <a:cubicBezTo>
                  <a:pt x="515508" y="114947"/>
                  <a:pt x="445486" y="456817"/>
                  <a:pt x="441367" y="577295"/>
                </a:cubicBezTo>
                <a:cubicBezTo>
                  <a:pt x="437248" y="697773"/>
                  <a:pt x="492853" y="747201"/>
                  <a:pt x="509329" y="756468"/>
                </a:cubicBezTo>
                <a:cubicBezTo>
                  <a:pt x="525805" y="765735"/>
                  <a:pt x="571113" y="619514"/>
                  <a:pt x="540221" y="632900"/>
                </a:cubicBezTo>
                <a:cubicBezTo>
                  <a:pt x="509329" y="646287"/>
                  <a:pt x="354870" y="811044"/>
                  <a:pt x="323978" y="836787"/>
                </a:cubicBezTo>
                <a:cubicBezTo>
                  <a:pt x="293086" y="862530"/>
                  <a:pt x="406356" y="662763"/>
                  <a:pt x="354870" y="787360"/>
                </a:cubicBezTo>
                <a:cubicBezTo>
                  <a:pt x="303384" y="911957"/>
                  <a:pt x="61397" y="1504052"/>
                  <a:pt x="15059" y="1584371"/>
                </a:cubicBezTo>
                <a:cubicBezTo>
                  <a:pt x="-31279" y="1664690"/>
                  <a:pt x="40803" y="1465951"/>
                  <a:pt x="76843" y="1269273"/>
                </a:cubicBezTo>
                <a:cubicBezTo>
                  <a:pt x="112883" y="1072595"/>
                  <a:pt x="201440" y="514481"/>
                  <a:pt x="231302" y="404300"/>
                </a:cubicBezTo>
                <a:cubicBezTo>
                  <a:pt x="261164" y="294119"/>
                  <a:pt x="230273" y="621574"/>
                  <a:pt x="256016" y="608187"/>
                </a:cubicBezTo>
                <a:cubicBezTo>
                  <a:pt x="281759" y="594801"/>
                  <a:pt x="336335" y="410478"/>
                  <a:pt x="385762" y="323981"/>
                </a:cubicBezTo>
                <a:cubicBezTo>
                  <a:pt x="435189" y="237484"/>
                  <a:pt x="522716" y="140690"/>
                  <a:pt x="552578" y="89203"/>
                </a:cubicBezTo>
                <a:cubicBezTo>
                  <a:pt x="582440" y="37717"/>
                  <a:pt x="552578" y="-47751"/>
                  <a:pt x="534043" y="33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7CA5176-5024-AF4F-069F-04E6B722782B}"/>
              </a:ext>
            </a:extLst>
          </p:cNvPr>
          <p:cNvSpPr/>
          <p:nvPr/>
        </p:nvSpPr>
        <p:spPr>
          <a:xfrm>
            <a:off x="5863947" y="7778789"/>
            <a:ext cx="573926" cy="1625522"/>
          </a:xfrm>
          <a:custGeom>
            <a:avLst/>
            <a:gdLst>
              <a:gd name="connsiteX0" fmla="*/ 573923 w 573926"/>
              <a:gd name="connsiteY0" fmla="*/ 5968 h 1625522"/>
              <a:gd name="connsiteX1" fmla="*/ 326788 w 573926"/>
              <a:gd name="connsiteY1" fmla="*/ 636162 h 1625522"/>
              <a:gd name="connsiteX2" fmla="*/ 308253 w 573926"/>
              <a:gd name="connsiteY2" fmla="*/ 994508 h 1625522"/>
              <a:gd name="connsiteX3" fmla="*/ 197042 w 573926"/>
              <a:gd name="connsiteY3" fmla="*/ 840049 h 1625522"/>
              <a:gd name="connsiteX4" fmla="*/ 302075 w 573926"/>
              <a:gd name="connsiteY4" fmla="*/ 1241643 h 1625522"/>
              <a:gd name="connsiteX5" fmla="*/ 92010 w 573926"/>
              <a:gd name="connsiteY5" fmla="*/ 821514 h 1625522"/>
              <a:gd name="connsiteX6" fmla="*/ 67296 w 573926"/>
              <a:gd name="connsiteY6" fmla="*/ 1235465 h 1625522"/>
              <a:gd name="connsiteX7" fmla="*/ 36404 w 573926"/>
              <a:gd name="connsiteY7" fmla="*/ 1599989 h 1625522"/>
              <a:gd name="connsiteX8" fmla="*/ 5512 w 573926"/>
              <a:gd name="connsiteY8" fmla="*/ 1488779 h 1625522"/>
              <a:gd name="connsiteX9" fmla="*/ 5512 w 573926"/>
              <a:gd name="connsiteY9" fmla="*/ 642341 h 1625522"/>
              <a:gd name="connsiteX10" fmla="*/ 61118 w 573926"/>
              <a:gd name="connsiteY10" fmla="*/ 765908 h 1625522"/>
              <a:gd name="connsiteX11" fmla="*/ 363858 w 573926"/>
              <a:gd name="connsiteY11" fmla="*/ 277816 h 1625522"/>
              <a:gd name="connsiteX12" fmla="*/ 320610 w 573926"/>
              <a:gd name="connsiteY12" fmla="*/ 314887 h 1625522"/>
              <a:gd name="connsiteX13" fmla="*/ 573923 w 573926"/>
              <a:gd name="connsiteY13" fmla="*/ 5968 h 162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3926" h="1625522">
                <a:moveTo>
                  <a:pt x="573923" y="5968"/>
                </a:moveTo>
                <a:cubicBezTo>
                  <a:pt x="574953" y="59514"/>
                  <a:pt x="371066" y="471405"/>
                  <a:pt x="326788" y="636162"/>
                </a:cubicBezTo>
                <a:cubicBezTo>
                  <a:pt x="282510" y="800919"/>
                  <a:pt x="329877" y="960527"/>
                  <a:pt x="308253" y="994508"/>
                </a:cubicBezTo>
                <a:cubicBezTo>
                  <a:pt x="286629" y="1028489"/>
                  <a:pt x="198072" y="798860"/>
                  <a:pt x="197042" y="840049"/>
                </a:cubicBezTo>
                <a:cubicBezTo>
                  <a:pt x="196012" y="881238"/>
                  <a:pt x="319580" y="1244732"/>
                  <a:pt x="302075" y="1241643"/>
                </a:cubicBezTo>
                <a:cubicBezTo>
                  <a:pt x="284570" y="1238554"/>
                  <a:pt x="131140" y="822544"/>
                  <a:pt x="92010" y="821514"/>
                </a:cubicBezTo>
                <a:cubicBezTo>
                  <a:pt x="52880" y="820484"/>
                  <a:pt x="76564" y="1105719"/>
                  <a:pt x="67296" y="1235465"/>
                </a:cubicBezTo>
                <a:cubicBezTo>
                  <a:pt x="58028" y="1365211"/>
                  <a:pt x="46701" y="1557770"/>
                  <a:pt x="36404" y="1599989"/>
                </a:cubicBezTo>
                <a:cubicBezTo>
                  <a:pt x="26107" y="1642208"/>
                  <a:pt x="10661" y="1648387"/>
                  <a:pt x="5512" y="1488779"/>
                </a:cubicBezTo>
                <a:cubicBezTo>
                  <a:pt x="363" y="1329171"/>
                  <a:pt x="-3756" y="762819"/>
                  <a:pt x="5512" y="642341"/>
                </a:cubicBezTo>
                <a:cubicBezTo>
                  <a:pt x="14780" y="521863"/>
                  <a:pt x="1394" y="826662"/>
                  <a:pt x="61118" y="765908"/>
                </a:cubicBezTo>
                <a:cubicBezTo>
                  <a:pt x="120842" y="705154"/>
                  <a:pt x="320609" y="352986"/>
                  <a:pt x="363858" y="277816"/>
                </a:cubicBezTo>
                <a:cubicBezTo>
                  <a:pt x="407107" y="202646"/>
                  <a:pt x="287658" y="354017"/>
                  <a:pt x="320610" y="314887"/>
                </a:cubicBezTo>
                <a:cubicBezTo>
                  <a:pt x="353562" y="275757"/>
                  <a:pt x="572893" y="-47578"/>
                  <a:pt x="573923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FBC28A5-E1D4-FFC0-F14E-4488D7ABDEA4}"/>
              </a:ext>
            </a:extLst>
          </p:cNvPr>
          <p:cNvSpPr/>
          <p:nvPr/>
        </p:nvSpPr>
        <p:spPr>
          <a:xfrm>
            <a:off x="4935574" y="5540824"/>
            <a:ext cx="116826" cy="522141"/>
          </a:xfrm>
          <a:custGeom>
            <a:avLst/>
            <a:gdLst>
              <a:gd name="connsiteX0" fmla="*/ 11330 w 116826"/>
              <a:gd name="connsiteY0" fmla="*/ 440 h 522141"/>
              <a:gd name="connsiteX1" fmla="*/ 6758 w 116826"/>
              <a:gd name="connsiteY1" fmla="*/ 137600 h 522141"/>
              <a:gd name="connsiteX2" fmla="*/ 116486 w 116826"/>
              <a:gd name="connsiteY2" fmla="*/ 311336 h 522141"/>
              <a:gd name="connsiteX3" fmla="*/ 43334 w 116826"/>
              <a:gd name="connsiteY3" fmla="*/ 521648 h 522141"/>
              <a:gd name="connsiteX4" fmla="*/ 107342 w 116826"/>
              <a:gd name="connsiteY4" fmla="*/ 366200 h 522141"/>
              <a:gd name="connsiteX5" fmla="*/ 102770 w 116826"/>
              <a:gd name="connsiteY5" fmla="*/ 256472 h 522141"/>
              <a:gd name="connsiteX6" fmla="*/ 6758 w 116826"/>
              <a:gd name="connsiteY6" fmla="*/ 183320 h 522141"/>
              <a:gd name="connsiteX7" fmla="*/ 11330 w 116826"/>
              <a:gd name="connsiteY7" fmla="*/ 440 h 52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826" h="522141">
                <a:moveTo>
                  <a:pt x="11330" y="440"/>
                </a:moveTo>
                <a:cubicBezTo>
                  <a:pt x="11330" y="-7180"/>
                  <a:pt x="-10768" y="85784"/>
                  <a:pt x="6758" y="137600"/>
                </a:cubicBezTo>
                <a:cubicBezTo>
                  <a:pt x="24284" y="189416"/>
                  <a:pt x="110390" y="247328"/>
                  <a:pt x="116486" y="311336"/>
                </a:cubicBezTo>
                <a:cubicBezTo>
                  <a:pt x="122582" y="375344"/>
                  <a:pt x="44858" y="512504"/>
                  <a:pt x="43334" y="521648"/>
                </a:cubicBezTo>
                <a:cubicBezTo>
                  <a:pt x="41810" y="530792"/>
                  <a:pt x="97436" y="410396"/>
                  <a:pt x="107342" y="366200"/>
                </a:cubicBezTo>
                <a:cubicBezTo>
                  <a:pt x="117248" y="322004"/>
                  <a:pt x="119534" y="286952"/>
                  <a:pt x="102770" y="256472"/>
                </a:cubicBezTo>
                <a:cubicBezTo>
                  <a:pt x="86006" y="225992"/>
                  <a:pt x="21998" y="224468"/>
                  <a:pt x="6758" y="183320"/>
                </a:cubicBezTo>
                <a:cubicBezTo>
                  <a:pt x="-8482" y="142172"/>
                  <a:pt x="11330" y="8060"/>
                  <a:pt x="11330" y="4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483CE68-77AE-16BB-02AD-CC0B3C6ECED9}"/>
              </a:ext>
            </a:extLst>
          </p:cNvPr>
          <p:cNvSpPr/>
          <p:nvPr/>
        </p:nvSpPr>
        <p:spPr>
          <a:xfrm>
            <a:off x="4758385" y="5545310"/>
            <a:ext cx="74287" cy="426856"/>
          </a:xfrm>
          <a:custGeom>
            <a:avLst/>
            <a:gdLst>
              <a:gd name="connsiteX0" fmla="*/ 74219 w 74287"/>
              <a:gd name="connsiteY0" fmla="*/ 526 h 426856"/>
              <a:gd name="connsiteX1" fmla="*/ 14783 w 74287"/>
              <a:gd name="connsiteY1" fmla="*/ 233698 h 426856"/>
              <a:gd name="connsiteX2" fmla="*/ 37643 w 74287"/>
              <a:gd name="connsiteY2" fmla="*/ 425722 h 426856"/>
              <a:gd name="connsiteX3" fmla="*/ 28499 w 74287"/>
              <a:gd name="connsiteY3" fmla="*/ 306850 h 426856"/>
              <a:gd name="connsiteX4" fmla="*/ 1067 w 74287"/>
              <a:gd name="connsiteY4" fmla="*/ 174262 h 426856"/>
              <a:gd name="connsiteX5" fmla="*/ 74219 w 74287"/>
              <a:gd name="connsiteY5" fmla="*/ 526 h 42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87" h="426856">
                <a:moveTo>
                  <a:pt x="74219" y="526"/>
                </a:moveTo>
                <a:cubicBezTo>
                  <a:pt x="76505" y="10432"/>
                  <a:pt x="20879" y="162832"/>
                  <a:pt x="14783" y="233698"/>
                </a:cubicBezTo>
                <a:cubicBezTo>
                  <a:pt x="8687" y="304564"/>
                  <a:pt x="35357" y="413530"/>
                  <a:pt x="37643" y="425722"/>
                </a:cubicBezTo>
                <a:cubicBezTo>
                  <a:pt x="39929" y="437914"/>
                  <a:pt x="34595" y="348760"/>
                  <a:pt x="28499" y="306850"/>
                </a:cubicBezTo>
                <a:cubicBezTo>
                  <a:pt x="22403" y="264940"/>
                  <a:pt x="-5791" y="225316"/>
                  <a:pt x="1067" y="174262"/>
                </a:cubicBezTo>
                <a:cubicBezTo>
                  <a:pt x="7925" y="123208"/>
                  <a:pt x="71933" y="-9380"/>
                  <a:pt x="74219" y="5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5CCD0042-416C-6C1A-198E-A3825B26BEAF}"/>
              </a:ext>
            </a:extLst>
          </p:cNvPr>
          <p:cNvSpPr/>
          <p:nvPr/>
        </p:nvSpPr>
        <p:spPr>
          <a:xfrm>
            <a:off x="3652793" y="7172636"/>
            <a:ext cx="536607" cy="271636"/>
          </a:xfrm>
          <a:custGeom>
            <a:avLst/>
            <a:gdLst>
              <a:gd name="connsiteX0" fmla="*/ 536253 w 536607"/>
              <a:gd name="connsiteY0" fmla="*/ 158195 h 271636"/>
              <a:gd name="connsiteX1" fmla="*/ 321330 w 536607"/>
              <a:gd name="connsiteY1" fmla="*/ 40964 h 271636"/>
              <a:gd name="connsiteX2" fmla="*/ 67330 w 536607"/>
              <a:gd name="connsiteY2" fmla="*/ 126933 h 271636"/>
              <a:gd name="connsiteX3" fmla="*/ 106407 w 536607"/>
              <a:gd name="connsiteY3" fmla="*/ 87856 h 271636"/>
              <a:gd name="connsiteX4" fmla="*/ 24345 w 536607"/>
              <a:gd name="connsiteY4" fmla="*/ 154287 h 271636"/>
              <a:gd name="connsiteX5" fmla="*/ 8715 w 536607"/>
              <a:gd name="connsiteY5" fmla="*/ 271518 h 271636"/>
              <a:gd name="connsiteX6" fmla="*/ 8715 w 536607"/>
              <a:gd name="connsiteY6" fmla="*/ 173826 h 271636"/>
              <a:gd name="connsiteX7" fmla="*/ 118130 w 536607"/>
              <a:gd name="connsiteY7" fmla="*/ 52687 h 271636"/>
              <a:gd name="connsiteX8" fmla="*/ 106407 w 536607"/>
              <a:gd name="connsiteY8" fmla="*/ 91764 h 271636"/>
              <a:gd name="connsiteX9" fmla="*/ 282253 w 536607"/>
              <a:gd name="connsiteY9" fmla="*/ 29241 h 271636"/>
              <a:gd name="connsiteX10" fmla="*/ 270530 w 536607"/>
              <a:gd name="connsiteY10" fmla="*/ 5795 h 271636"/>
              <a:gd name="connsiteX11" fmla="*/ 536253 w 536607"/>
              <a:gd name="connsiteY11" fmla="*/ 158195 h 2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607" h="271636">
                <a:moveTo>
                  <a:pt x="536253" y="158195"/>
                </a:moveTo>
                <a:cubicBezTo>
                  <a:pt x="544720" y="164056"/>
                  <a:pt x="399484" y="46174"/>
                  <a:pt x="321330" y="40964"/>
                </a:cubicBezTo>
                <a:cubicBezTo>
                  <a:pt x="243176" y="35754"/>
                  <a:pt x="103150" y="119118"/>
                  <a:pt x="67330" y="126933"/>
                </a:cubicBezTo>
                <a:cubicBezTo>
                  <a:pt x="31510" y="134748"/>
                  <a:pt x="113571" y="83297"/>
                  <a:pt x="106407" y="87856"/>
                </a:cubicBezTo>
                <a:cubicBezTo>
                  <a:pt x="99243" y="92415"/>
                  <a:pt x="40627" y="123677"/>
                  <a:pt x="24345" y="154287"/>
                </a:cubicBezTo>
                <a:cubicBezTo>
                  <a:pt x="8063" y="184897"/>
                  <a:pt x="11320" y="268262"/>
                  <a:pt x="8715" y="271518"/>
                </a:cubicBezTo>
                <a:cubicBezTo>
                  <a:pt x="6110" y="274774"/>
                  <a:pt x="-9521" y="210298"/>
                  <a:pt x="8715" y="173826"/>
                </a:cubicBezTo>
                <a:cubicBezTo>
                  <a:pt x="26951" y="137354"/>
                  <a:pt x="101848" y="66364"/>
                  <a:pt x="118130" y="52687"/>
                </a:cubicBezTo>
                <a:cubicBezTo>
                  <a:pt x="134412" y="39010"/>
                  <a:pt x="79053" y="95672"/>
                  <a:pt x="106407" y="91764"/>
                </a:cubicBezTo>
                <a:cubicBezTo>
                  <a:pt x="133761" y="87856"/>
                  <a:pt x="282253" y="29241"/>
                  <a:pt x="282253" y="29241"/>
                </a:cubicBezTo>
                <a:cubicBezTo>
                  <a:pt x="309607" y="14913"/>
                  <a:pt x="232756" y="-11790"/>
                  <a:pt x="270530" y="5795"/>
                </a:cubicBezTo>
                <a:cubicBezTo>
                  <a:pt x="308304" y="23380"/>
                  <a:pt x="527786" y="152334"/>
                  <a:pt x="536253" y="1581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AA03A3BB-032F-30A1-4FCC-092D3A11CEC1}"/>
              </a:ext>
            </a:extLst>
          </p:cNvPr>
          <p:cNvSpPr/>
          <p:nvPr/>
        </p:nvSpPr>
        <p:spPr>
          <a:xfrm>
            <a:off x="4673161" y="7549631"/>
            <a:ext cx="692202" cy="234900"/>
          </a:xfrm>
          <a:custGeom>
            <a:avLst/>
            <a:gdLst>
              <a:gd name="connsiteX0" fmla="*/ 439 w 692202"/>
              <a:gd name="connsiteY0" fmla="*/ 43015 h 234900"/>
              <a:gd name="connsiteX1" fmla="*/ 184101 w 692202"/>
              <a:gd name="connsiteY1" fmla="*/ 31 h 234900"/>
              <a:gd name="connsiteX2" fmla="*/ 449824 w 692202"/>
              <a:gd name="connsiteY2" fmla="*/ 50831 h 234900"/>
              <a:gd name="connsiteX3" fmla="*/ 445916 w 692202"/>
              <a:gd name="connsiteY3" fmla="*/ 46923 h 234900"/>
              <a:gd name="connsiteX4" fmla="*/ 578777 w 692202"/>
              <a:gd name="connsiteY4" fmla="*/ 93815 h 234900"/>
              <a:gd name="connsiteX5" fmla="*/ 692101 w 692202"/>
              <a:gd name="connsiteY5" fmla="*/ 148523 h 234900"/>
              <a:gd name="connsiteX6" fmla="*/ 559239 w 692202"/>
              <a:gd name="connsiteY6" fmla="*/ 234492 h 234900"/>
              <a:gd name="connsiteX7" fmla="*/ 660839 w 692202"/>
              <a:gd name="connsiteY7" fmla="*/ 175877 h 234900"/>
              <a:gd name="connsiteX8" fmla="*/ 445916 w 692202"/>
              <a:gd name="connsiteY8" fmla="*/ 62554 h 234900"/>
              <a:gd name="connsiteX9" fmla="*/ 219270 w 692202"/>
              <a:gd name="connsiteY9" fmla="*/ 31292 h 234900"/>
              <a:gd name="connsiteX10" fmla="*/ 297424 w 692202"/>
              <a:gd name="connsiteY10" fmla="*/ 31292 h 234900"/>
              <a:gd name="connsiteX11" fmla="*/ 137208 w 692202"/>
              <a:gd name="connsiteY11" fmla="*/ 27384 h 234900"/>
              <a:gd name="connsiteX12" fmla="*/ 439 w 692202"/>
              <a:gd name="connsiteY12" fmla="*/ 43015 h 23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202" h="234900">
                <a:moveTo>
                  <a:pt x="439" y="43015"/>
                </a:moveTo>
                <a:cubicBezTo>
                  <a:pt x="8255" y="38456"/>
                  <a:pt x="109204" y="-1272"/>
                  <a:pt x="184101" y="31"/>
                </a:cubicBezTo>
                <a:cubicBezTo>
                  <a:pt x="258998" y="1334"/>
                  <a:pt x="406188" y="43016"/>
                  <a:pt x="449824" y="50831"/>
                </a:cubicBezTo>
                <a:cubicBezTo>
                  <a:pt x="493460" y="58646"/>
                  <a:pt x="424424" y="39759"/>
                  <a:pt x="445916" y="46923"/>
                </a:cubicBezTo>
                <a:cubicBezTo>
                  <a:pt x="467408" y="54087"/>
                  <a:pt x="537746" y="76882"/>
                  <a:pt x="578777" y="93815"/>
                </a:cubicBezTo>
                <a:cubicBezTo>
                  <a:pt x="619808" y="110748"/>
                  <a:pt x="695357" y="125077"/>
                  <a:pt x="692101" y="148523"/>
                </a:cubicBezTo>
                <a:cubicBezTo>
                  <a:pt x="688845" y="171969"/>
                  <a:pt x="564449" y="229933"/>
                  <a:pt x="559239" y="234492"/>
                </a:cubicBezTo>
                <a:cubicBezTo>
                  <a:pt x="554029" y="239051"/>
                  <a:pt x="679726" y="204533"/>
                  <a:pt x="660839" y="175877"/>
                </a:cubicBezTo>
                <a:cubicBezTo>
                  <a:pt x="641952" y="147221"/>
                  <a:pt x="519511" y="86651"/>
                  <a:pt x="445916" y="62554"/>
                </a:cubicBezTo>
                <a:cubicBezTo>
                  <a:pt x="372321" y="38457"/>
                  <a:pt x="244019" y="36502"/>
                  <a:pt x="219270" y="31292"/>
                </a:cubicBezTo>
                <a:cubicBezTo>
                  <a:pt x="194521" y="26082"/>
                  <a:pt x="311101" y="31943"/>
                  <a:pt x="297424" y="31292"/>
                </a:cubicBezTo>
                <a:cubicBezTo>
                  <a:pt x="283747" y="30641"/>
                  <a:pt x="183449" y="26082"/>
                  <a:pt x="137208" y="27384"/>
                </a:cubicBezTo>
                <a:cubicBezTo>
                  <a:pt x="90967" y="28686"/>
                  <a:pt x="-7377" y="47574"/>
                  <a:pt x="439" y="430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B9F071D-867F-FCED-3A28-1729AEB3DC29}"/>
              </a:ext>
            </a:extLst>
          </p:cNvPr>
          <p:cNvSpPr/>
          <p:nvPr/>
        </p:nvSpPr>
        <p:spPr>
          <a:xfrm>
            <a:off x="3755977" y="7368899"/>
            <a:ext cx="565199" cy="134021"/>
          </a:xfrm>
          <a:custGeom>
            <a:avLst/>
            <a:gdLst>
              <a:gd name="connsiteX0" fmla="*/ 533448 w 565199"/>
              <a:gd name="connsiteY0" fmla="*/ 276 h 134021"/>
              <a:gd name="connsiteX1" fmla="*/ 390573 w 565199"/>
              <a:gd name="connsiteY1" fmla="*/ 82826 h 134021"/>
              <a:gd name="connsiteX2" fmla="*/ 488998 w 565199"/>
              <a:gd name="connsiteY2" fmla="*/ 124101 h 134021"/>
              <a:gd name="connsiteX3" fmla="*/ 403273 w 565199"/>
              <a:gd name="connsiteY3" fmla="*/ 98701 h 134021"/>
              <a:gd name="connsiteX4" fmla="*/ 161973 w 565199"/>
              <a:gd name="connsiteY4" fmla="*/ 79651 h 134021"/>
              <a:gd name="connsiteX5" fmla="*/ 63548 w 565199"/>
              <a:gd name="connsiteY5" fmla="*/ 79651 h 134021"/>
              <a:gd name="connsiteX6" fmla="*/ 48 w 565199"/>
              <a:gd name="connsiteY6" fmla="*/ 41551 h 134021"/>
              <a:gd name="connsiteX7" fmla="*/ 73073 w 565199"/>
              <a:gd name="connsiteY7" fmla="*/ 66951 h 134021"/>
              <a:gd name="connsiteX8" fmla="*/ 282623 w 565199"/>
              <a:gd name="connsiteY8" fmla="*/ 98701 h 134021"/>
              <a:gd name="connsiteX9" fmla="*/ 482648 w 565199"/>
              <a:gd name="connsiteY9" fmla="*/ 133626 h 134021"/>
              <a:gd name="connsiteX10" fmla="*/ 422323 w 565199"/>
              <a:gd name="connsiteY10" fmla="*/ 114576 h 134021"/>
              <a:gd name="connsiteX11" fmla="*/ 565198 w 565199"/>
              <a:gd name="connsiteY11" fmla="*/ 70126 h 134021"/>
              <a:gd name="connsiteX12" fmla="*/ 419148 w 565199"/>
              <a:gd name="connsiteY12" fmla="*/ 111401 h 134021"/>
              <a:gd name="connsiteX13" fmla="*/ 425498 w 565199"/>
              <a:gd name="connsiteY13" fmla="*/ 63776 h 134021"/>
              <a:gd name="connsiteX14" fmla="*/ 419148 w 565199"/>
              <a:gd name="connsiteY14" fmla="*/ 25676 h 134021"/>
              <a:gd name="connsiteX15" fmla="*/ 412798 w 565199"/>
              <a:gd name="connsiteY15" fmla="*/ 54251 h 134021"/>
              <a:gd name="connsiteX16" fmla="*/ 533448 w 565199"/>
              <a:gd name="connsiteY16" fmla="*/ 276 h 13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5199" h="134021">
                <a:moveTo>
                  <a:pt x="533448" y="276"/>
                </a:moveTo>
                <a:cubicBezTo>
                  <a:pt x="529744" y="5038"/>
                  <a:pt x="397981" y="62189"/>
                  <a:pt x="390573" y="82826"/>
                </a:cubicBezTo>
                <a:cubicBezTo>
                  <a:pt x="383165" y="103463"/>
                  <a:pt x="486881" y="121455"/>
                  <a:pt x="488998" y="124101"/>
                </a:cubicBezTo>
                <a:cubicBezTo>
                  <a:pt x="491115" y="126747"/>
                  <a:pt x="457777" y="106109"/>
                  <a:pt x="403273" y="98701"/>
                </a:cubicBezTo>
                <a:cubicBezTo>
                  <a:pt x="348769" y="91293"/>
                  <a:pt x="218594" y="82826"/>
                  <a:pt x="161973" y="79651"/>
                </a:cubicBezTo>
                <a:cubicBezTo>
                  <a:pt x="105352" y="76476"/>
                  <a:pt x="90535" y="86001"/>
                  <a:pt x="63548" y="79651"/>
                </a:cubicBezTo>
                <a:cubicBezTo>
                  <a:pt x="36561" y="73301"/>
                  <a:pt x="-1540" y="43668"/>
                  <a:pt x="48" y="41551"/>
                </a:cubicBezTo>
                <a:cubicBezTo>
                  <a:pt x="1636" y="39434"/>
                  <a:pt x="25977" y="57426"/>
                  <a:pt x="73073" y="66951"/>
                </a:cubicBezTo>
                <a:cubicBezTo>
                  <a:pt x="120169" y="76476"/>
                  <a:pt x="214361" y="87589"/>
                  <a:pt x="282623" y="98701"/>
                </a:cubicBezTo>
                <a:cubicBezTo>
                  <a:pt x="350885" y="109813"/>
                  <a:pt x="459365" y="130980"/>
                  <a:pt x="482648" y="133626"/>
                </a:cubicBezTo>
                <a:cubicBezTo>
                  <a:pt x="505931" y="136272"/>
                  <a:pt x="408565" y="125159"/>
                  <a:pt x="422323" y="114576"/>
                </a:cubicBezTo>
                <a:cubicBezTo>
                  <a:pt x="436081" y="103993"/>
                  <a:pt x="565727" y="70655"/>
                  <a:pt x="565198" y="70126"/>
                </a:cubicBezTo>
                <a:cubicBezTo>
                  <a:pt x="564669" y="69597"/>
                  <a:pt x="442431" y="112459"/>
                  <a:pt x="419148" y="111401"/>
                </a:cubicBezTo>
                <a:cubicBezTo>
                  <a:pt x="395865" y="110343"/>
                  <a:pt x="425498" y="78063"/>
                  <a:pt x="425498" y="63776"/>
                </a:cubicBezTo>
                <a:cubicBezTo>
                  <a:pt x="425498" y="49489"/>
                  <a:pt x="421265" y="27264"/>
                  <a:pt x="419148" y="25676"/>
                </a:cubicBezTo>
                <a:cubicBezTo>
                  <a:pt x="417031" y="24088"/>
                  <a:pt x="395865" y="54780"/>
                  <a:pt x="412798" y="54251"/>
                </a:cubicBezTo>
                <a:cubicBezTo>
                  <a:pt x="429731" y="53722"/>
                  <a:pt x="537152" y="-4486"/>
                  <a:pt x="533448" y="2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71F0AA1-3629-5272-D7E4-8CCAC787AFFE}"/>
              </a:ext>
            </a:extLst>
          </p:cNvPr>
          <p:cNvSpPr/>
          <p:nvPr/>
        </p:nvSpPr>
        <p:spPr>
          <a:xfrm>
            <a:off x="4665018" y="7622941"/>
            <a:ext cx="943411" cy="1243585"/>
          </a:xfrm>
          <a:custGeom>
            <a:avLst/>
            <a:gdLst>
              <a:gd name="connsiteX0" fmla="*/ 942680 w 943411"/>
              <a:gd name="connsiteY0" fmla="*/ 169 h 1243585"/>
              <a:gd name="connsiteX1" fmla="*/ 793390 w 943411"/>
              <a:gd name="connsiteY1" fmla="*/ 485361 h 1243585"/>
              <a:gd name="connsiteX2" fmla="*/ 662762 w 943411"/>
              <a:gd name="connsiteY2" fmla="*/ 690635 h 1243585"/>
              <a:gd name="connsiteX3" fmla="*/ 672092 w 943411"/>
              <a:gd name="connsiteY3" fmla="*/ 662643 h 1243585"/>
              <a:gd name="connsiteX4" fmla="*/ 9619 w 943411"/>
              <a:gd name="connsiteY4" fmla="*/ 1236475 h 1243585"/>
              <a:gd name="connsiteX5" fmla="*/ 312864 w 943411"/>
              <a:gd name="connsiteY5" fmla="*/ 956557 h 1243585"/>
              <a:gd name="connsiteX6" fmla="*/ 784060 w 943411"/>
              <a:gd name="connsiteY6" fmla="*/ 560006 h 1243585"/>
              <a:gd name="connsiteX7" fmla="*/ 728076 w 943411"/>
              <a:gd name="connsiteY7" fmla="*/ 541345 h 1243585"/>
              <a:gd name="connsiteX8" fmla="*/ 942680 w 943411"/>
              <a:gd name="connsiteY8" fmla="*/ 169 h 124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411" h="1243585">
                <a:moveTo>
                  <a:pt x="942680" y="169"/>
                </a:moveTo>
                <a:cubicBezTo>
                  <a:pt x="953566" y="-9162"/>
                  <a:pt x="840043" y="370283"/>
                  <a:pt x="793390" y="485361"/>
                </a:cubicBezTo>
                <a:cubicBezTo>
                  <a:pt x="746737" y="600439"/>
                  <a:pt x="682978" y="661088"/>
                  <a:pt x="662762" y="690635"/>
                </a:cubicBezTo>
                <a:cubicBezTo>
                  <a:pt x="642546" y="720182"/>
                  <a:pt x="780949" y="571670"/>
                  <a:pt x="672092" y="662643"/>
                </a:cubicBezTo>
                <a:cubicBezTo>
                  <a:pt x="563235" y="753616"/>
                  <a:pt x="69490" y="1187489"/>
                  <a:pt x="9619" y="1236475"/>
                </a:cubicBezTo>
                <a:cubicBezTo>
                  <a:pt x="-50252" y="1285461"/>
                  <a:pt x="183791" y="1069302"/>
                  <a:pt x="312864" y="956557"/>
                </a:cubicBezTo>
                <a:cubicBezTo>
                  <a:pt x="441937" y="843812"/>
                  <a:pt x="714858" y="629208"/>
                  <a:pt x="784060" y="560006"/>
                </a:cubicBezTo>
                <a:cubicBezTo>
                  <a:pt x="853262" y="490804"/>
                  <a:pt x="699307" y="633096"/>
                  <a:pt x="728076" y="541345"/>
                </a:cubicBezTo>
                <a:cubicBezTo>
                  <a:pt x="756845" y="449594"/>
                  <a:pt x="931794" y="9500"/>
                  <a:pt x="942680" y="1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726C9E04-EC2A-CA53-0142-B04048C24ECA}"/>
              </a:ext>
            </a:extLst>
          </p:cNvPr>
          <p:cNvSpPr/>
          <p:nvPr/>
        </p:nvSpPr>
        <p:spPr>
          <a:xfrm>
            <a:off x="3720481" y="6326130"/>
            <a:ext cx="484017" cy="244137"/>
          </a:xfrm>
          <a:custGeom>
            <a:avLst/>
            <a:gdLst>
              <a:gd name="connsiteX0" fmla="*/ 483657 w 484017"/>
              <a:gd name="connsiteY0" fmla="*/ 1098 h 244137"/>
              <a:gd name="connsiteX1" fmla="*/ 189367 w 484017"/>
              <a:gd name="connsiteY1" fmla="*/ 153498 h 244137"/>
              <a:gd name="connsiteX2" fmla="*/ 136816 w 484017"/>
              <a:gd name="connsiteY2" fmla="*/ 221815 h 244137"/>
              <a:gd name="connsiteX3" fmla="*/ 181 w 484017"/>
              <a:gd name="connsiteY3" fmla="*/ 242836 h 244137"/>
              <a:gd name="connsiteX4" fmla="*/ 168347 w 484017"/>
              <a:gd name="connsiteY4" fmla="*/ 190284 h 244137"/>
              <a:gd name="connsiteX5" fmla="*/ 362788 w 484017"/>
              <a:gd name="connsiteY5" fmla="*/ 90436 h 244137"/>
              <a:gd name="connsiteX6" fmla="*/ 252429 w 484017"/>
              <a:gd name="connsiteY6" fmla="*/ 85180 h 244137"/>
              <a:gd name="connsiteX7" fmla="*/ 483657 w 484017"/>
              <a:gd name="connsiteY7" fmla="*/ 1098 h 2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017" h="244137">
                <a:moveTo>
                  <a:pt x="483657" y="1098"/>
                </a:moveTo>
                <a:cubicBezTo>
                  <a:pt x="473147" y="12484"/>
                  <a:pt x="247174" y="116712"/>
                  <a:pt x="189367" y="153498"/>
                </a:cubicBezTo>
                <a:cubicBezTo>
                  <a:pt x="131560" y="190284"/>
                  <a:pt x="168347" y="206925"/>
                  <a:pt x="136816" y="221815"/>
                </a:cubicBezTo>
                <a:cubicBezTo>
                  <a:pt x="105285" y="236705"/>
                  <a:pt x="-5074" y="248091"/>
                  <a:pt x="181" y="242836"/>
                </a:cubicBezTo>
                <a:cubicBezTo>
                  <a:pt x="5436" y="237581"/>
                  <a:pt x="107913" y="215684"/>
                  <a:pt x="168347" y="190284"/>
                </a:cubicBezTo>
                <a:cubicBezTo>
                  <a:pt x="228781" y="164884"/>
                  <a:pt x="348774" y="107953"/>
                  <a:pt x="362788" y="90436"/>
                </a:cubicBezTo>
                <a:cubicBezTo>
                  <a:pt x="376802" y="72919"/>
                  <a:pt x="233160" y="100070"/>
                  <a:pt x="252429" y="85180"/>
                </a:cubicBezTo>
                <a:cubicBezTo>
                  <a:pt x="271698" y="70290"/>
                  <a:pt x="494167" y="-10288"/>
                  <a:pt x="483657" y="10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C167165-2A22-10DE-87DC-662ED77AC10E}"/>
              </a:ext>
            </a:extLst>
          </p:cNvPr>
          <p:cNvSpPr/>
          <p:nvPr/>
        </p:nvSpPr>
        <p:spPr>
          <a:xfrm>
            <a:off x="3883512" y="4146182"/>
            <a:ext cx="867169" cy="578468"/>
          </a:xfrm>
          <a:custGeom>
            <a:avLst/>
            <a:gdLst>
              <a:gd name="connsiteX0" fmla="*/ 867164 w 867169"/>
              <a:gd name="connsiteY0" fmla="*/ 149 h 578468"/>
              <a:gd name="connsiteX1" fmla="*/ 336391 w 867169"/>
              <a:gd name="connsiteY1" fmla="*/ 247142 h 578468"/>
              <a:gd name="connsiteX2" fmla="*/ 520322 w 867169"/>
              <a:gd name="connsiteY2" fmla="*/ 189335 h 578468"/>
              <a:gd name="connsiteX3" fmla="*/ 168226 w 867169"/>
              <a:gd name="connsiteY3" fmla="*/ 378521 h 578468"/>
              <a:gd name="connsiteX4" fmla="*/ 60 w 867169"/>
              <a:gd name="connsiteY4" fmla="*/ 578218 h 578468"/>
              <a:gd name="connsiteX5" fmla="*/ 183991 w 867169"/>
              <a:gd name="connsiteY5" fmla="*/ 415308 h 578468"/>
              <a:gd name="connsiteX6" fmla="*/ 425729 w 867169"/>
              <a:gd name="connsiteY6" fmla="*/ 210356 h 578468"/>
              <a:gd name="connsiteX7" fmla="*/ 346902 w 867169"/>
              <a:gd name="connsiteY7" fmla="*/ 210356 h 578468"/>
              <a:gd name="connsiteX8" fmla="*/ 867164 w 867169"/>
              <a:gd name="connsiteY8" fmla="*/ 149 h 57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169" h="578468">
                <a:moveTo>
                  <a:pt x="867164" y="149"/>
                </a:moveTo>
                <a:cubicBezTo>
                  <a:pt x="865412" y="6280"/>
                  <a:pt x="394198" y="215611"/>
                  <a:pt x="336391" y="247142"/>
                </a:cubicBezTo>
                <a:cubicBezTo>
                  <a:pt x="278584" y="278673"/>
                  <a:pt x="548349" y="167439"/>
                  <a:pt x="520322" y="189335"/>
                </a:cubicBezTo>
                <a:cubicBezTo>
                  <a:pt x="492295" y="211231"/>
                  <a:pt x="254936" y="313707"/>
                  <a:pt x="168226" y="378521"/>
                </a:cubicBezTo>
                <a:cubicBezTo>
                  <a:pt x="81516" y="443335"/>
                  <a:pt x="-2568" y="572087"/>
                  <a:pt x="60" y="578218"/>
                </a:cubicBezTo>
                <a:cubicBezTo>
                  <a:pt x="2687" y="584349"/>
                  <a:pt x="113046" y="476618"/>
                  <a:pt x="183991" y="415308"/>
                </a:cubicBezTo>
                <a:cubicBezTo>
                  <a:pt x="254936" y="353998"/>
                  <a:pt x="398577" y="244515"/>
                  <a:pt x="425729" y="210356"/>
                </a:cubicBezTo>
                <a:cubicBezTo>
                  <a:pt x="452881" y="176197"/>
                  <a:pt x="277709" y="242763"/>
                  <a:pt x="346902" y="210356"/>
                </a:cubicBezTo>
                <a:cubicBezTo>
                  <a:pt x="416095" y="177949"/>
                  <a:pt x="868916" y="-5982"/>
                  <a:pt x="867164" y="1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A89DAF03-E0CE-3111-3C75-85F033BC282A}"/>
              </a:ext>
            </a:extLst>
          </p:cNvPr>
          <p:cNvSpPr/>
          <p:nvPr/>
        </p:nvSpPr>
        <p:spPr>
          <a:xfrm>
            <a:off x="3946259" y="4808480"/>
            <a:ext cx="683722" cy="484446"/>
          </a:xfrm>
          <a:custGeom>
            <a:avLst/>
            <a:gdLst>
              <a:gd name="connsiteX0" fmla="*/ 683548 w 683722"/>
              <a:gd name="connsiteY0" fmla="*/ 3 h 484446"/>
              <a:gd name="connsiteX1" fmla="*/ 504872 w 683722"/>
              <a:gd name="connsiteY1" fmla="*/ 220720 h 484446"/>
              <a:gd name="connsiteX2" fmla="*/ 520638 w 683722"/>
              <a:gd name="connsiteY2" fmla="*/ 299548 h 484446"/>
              <a:gd name="connsiteX3" fmla="*/ 289410 w 683722"/>
              <a:gd name="connsiteY3" fmla="*/ 320568 h 484446"/>
              <a:gd name="connsiteX4" fmla="*/ 375 w 683722"/>
              <a:gd name="connsiteY4" fmla="*/ 367865 h 484446"/>
              <a:gd name="connsiteX5" fmla="*/ 352472 w 683722"/>
              <a:gd name="connsiteY5" fmla="*/ 294292 h 484446"/>
              <a:gd name="connsiteX6" fmla="*/ 415534 w 683722"/>
              <a:gd name="connsiteY6" fmla="*/ 341589 h 484446"/>
              <a:gd name="connsiteX7" fmla="*/ 504872 w 683722"/>
              <a:gd name="connsiteY7" fmla="*/ 483479 h 484446"/>
              <a:gd name="connsiteX8" fmla="*/ 489107 w 683722"/>
              <a:gd name="connsiteY8" fmla="*/ 399396 h 484446"/>
              <a:gd name="connsiteX9" fmla="*/ 389258 w 683722"/>
              <a:gd name="connsiteY9" fmla="*/ 310058 h 484446"/>
              <a:gd name="connsiteX10" fmla="*/ 520638 w 683722"/>
              <a:gd name="connsiteY10" fmla="*/ 257506 h 484446"/>
              <a:gd name="connsiteX11" fmla="*/ 468086 w 683722"/>
              <a:gd name="connsiteY11" fmla="*/ 225975 h 484446"/>
              <a:gd name="connsiteX12" fmla="*/ 683548 w 683722"/>
              <a:gd name="connsiteY12" fmla="*/ 3 h 48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3722" h="484446">
                <a:moveTo>
                  <a:pt x="683548" y="3"/>
                </a:moveTo>
                <a:cubicBezTo>
                  <a:pt x="689679" y="-873"/>
                  <a:pt x="532024" y="170796"/>
                  <a:pt x="504872" y="220720"/>
                </a:cubicBezTo>
                <a:cubicBezTo>
                  <a:pt x="477720" y="270644"/>
                  <a:pt x="556548" y="282907"/>
                  <a:pt x="520638" y="299548"/>
                </a:cubicBezTo>
                <a:cubicBezTo>
                  <a:pt x="484728" y="316189"/>
                  <a:pt x="376120" y="309182"/>
                  <a:pt x="289410" y="320568"/>
                </a:cubicBezTo>
                <a:cubicBezTo>
                  <a:pt x="202700" y="331954"/>
                  <a:pt x="-10135" y="372244"/>
                  <a:pt x="375" y="367865"/>
                </a:cubicBezTo>
                <a:cubicBezTo>
                  <a:pt x="10885" y="363486"/>
                  <a:pt x="283279" y="298671"/>
                  <a:pt x="352472" y="294292"/>
                </a:cubicBezTo>
                <a:cubicBezTo>
                  <a:pt x="421665" y="289913"/>
                  <a:pt x="390134" y="310058"/>
                  <a:pt x="415534" y="341589"/>
                </a:cubicBezTo>
                <a:cubicBezTo>
                  <a:pt x="440934" y="373120"/>
                  <a:pt x="492610" y="473845"/>
                  <a:pt x="504872" y="483479"/>
                </a:cubicBezTo>
                <a:cubicBezTo>
                  <a:pt x="517134" y="493114"/>
                  <a:pt x="508376" y="428299"/>
                  <a:pt x="489107" y="399396"/>
                </a:cubicBezTo>
                <a:cubicBezTo>
                  <a:pt x="469838" y="370493"/>
                  <a:pt x="384003" y="333706"/>
                  <a:pt x="389258" y="310058"/>
                </a:cubicBezTo>
                <a:cubicBezTo>
                  <a:pt x="394513" y="286410"/>
                  <a:pt x="507500" y="271520"/>
                  <a:pt x="520638" y="257506"/>
                </a:cubicBezTo>
                <a:cubicBezTo>
                  <a:pt x="533776" y="243492"/>
                  <a:pt x="433052" y="267140"/>
                  <a:pt x="468086" y="225975"/>
                </a:cubicBezTo>
                <a:cubicBezTo>
                  <a:pt x="503120" y="184810"/>
                  <a:pt x="677417" y="879"/>
                  <a:pt x="683548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7BEC5D06-9D25-7886-03DD-AC21976F41E0}"/>
              </a:ext>
            </a:extLst>
          </p:cNvPr>
          <p:cNvSpPr/>
          <p:nvPr/>
        </p:nvSpPr>
        <p:spPr>
          <a:xfrm>
            <a:off x="4858888" y="4368177"/>
            <a:ext cx="553311" cy="1264645"/>
          </a:xfrm>
          <a:custGeom>
            <a:avLst/>
            <a:gdLst>
              <a:gd name="connsiteX0" fmla="*/ 495 w 553311"/>
              <a:gd name="connsiteY0" fmla="*/ 42 h 1264645"/>
              <a:gd name="connsiteX1" fmla="*/ 115448 w 553311"/>
              <a:gd name="connsiteY1" fmla="*/ 433729 h 1264645"/>
              <a:gd name="connsiteX2" fmla="*/ 324454 w 553311"/>
              <a:gd name="connsiteY2" fmla="*/ 616609 h 1264645"/>
              <a:gd name="connsiteX3" fmla="*/ 272202 w 553311"/>
              <a:gd name="connsiteY3" fmla="*/ 684536 h 1264645"/>
              <a:gd name="connsiteX4" fmla="*/ 345354 w 553311"/>
              <a:gd name="connsiteY4" fmla="*/ 783814 h 1264645"/>
              <a:gd name="connsiteX5" fmla="*/ 361030 w 553311"/>
              <a:gd name="connsiteY5" fmla="*/ 909217 h 1264645"/>
              <a:gd name="connsiteX6" fmla="*/ 528234 w 553311"/>
              <a:gd name="connsiteY6" fmla="*/ 1003270 h 1264645"/>
              <a:gd name="connsiteX7" fmla="*/ 491658 w 553311"/>
              <a:gd name="connsiteY7" fmla="*/ 1264527 h 1264645"/>
              <a:gd name="connsiteX8" fmla="*/ 549135 w 553311"/>
              <a:gd name="connsiteY8" fmla="*/ 1034621 h 1264645"/>
              <a:gd name="connsiteX9" fmla="*/ 355805 w 553311"/>
              <a:gd name="connsiteY9" fmla="*/ 867416 h 1264645"/>
              <a:gd name="connsiteX10" fmla="*/ 230401 w 553311"/>
              <a:gd name="connsiteY10" fmla="*/ 569583 h 1264645"/>
              <a:gd name="connsiteX11" fmla="*/ 157249 w 553311"/>
              <a:gd name="connsiteY11" fmla="*/ 459855 h 1264645"/>
              <a:gd name="connsiteX12" fmla="*/ 495 w 553311"/>
              <a:gd name="connsiteY12" fmla="*/ 42 h 126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3311" h="1264645">
                <a:moveTo>
                  <a:pt x="495" y="42"/>
                </a:moveTo>
                <a:cubicBezTo>
                  <a:pt x="-6472" y="-4312"/>
                  <a:pt x="61455" y="330968"/>
                  <a:pt x="115448" y="433729"/>
                </a:cubicBezTo>
                <a:cubicBezTo>
                  <a:pt x="169441" y="536490"/>
                  <a:pt x="298328" y="574808"/>
                  <a:pt x="324454" y="616609"/>
                </a:cubicBezTo>
                <a:cubicBezTo>
                  <a:pt x="350580" y="658410"/>
                  <a:pt x="268719" y="656669"/>
                  <a:pt x="272202" y="684536"/>
                </a:cubicBezTo>
                <a:cubicBezTo>
                  <a:pt x="275685" y="712404"/>
                  <a:pt x="330549" y="746367"/>
                  <a:pt x="345354" y="783814"/>
                </a:cubicBezTo>
                <a:cubicBezTo>
                  <a:pt x="360159" y="821261"/>
                  <a:pt x="330550" y="872641"/>
                  <a:pt x="361030" y="909217"/>
                </a:cubicBezTo>
                <a:cubicBezTo>
                  <a:pt x="391510" y="945793"/>
                  <a:pt x="506463" y="944052"/>
                  <a:pt x="528234" y="1003270"/>
                </a:cubicBezTo>
                <a:cubicBezTo>
                  <a:pt x="550005" y="1062488"/>
                  <a:pt x="488175" y="1259302"/>
                  <a:pt x="491658" y="1264527"/>
                </a:cubicBezTo>
                <a:cubicBezTo>
                  <a:pt x="495141" y="1269752"/>
                  <a:pt x="571777" y="1100806"/>
                  <a:pt x="549135" y="1034621"/>
                </a:cubicBezTo>
                <a:cubicBezTo>
                  <a:pt x="526493" y="968436"/>
                  <a:pt x="408927" y="944922"/>
                  <a:pt x="355805" y="867416"/>
                </a:cubicBezTo>
                <a:cubicBezTo>
                  <a:pt x="302683" y="789910"/>
                  <a:pt x="263494" y="637510"/>
                  <a:pt x="230401" y="569583"/>
                </a:cubicBezTo>
                <a:cubicBezTo>
                  <a:pt x="197308" y="501656"/>
                  <a:pt x="190341" y="552166"/>
                  <a:pt x="157249" y="459855"/>
                </a:cubicBezTo>
                <a:cubicBezTo>
                  <a:pt x="124157" y="367544"/>
                  <a:pt x="7462" y="4396"/>
                  <a:pt x="495" y="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F15019FF-46F2-ACBF-51F0-5AEAD769C86B}"/>
              </a:ext>
            </a:extLst>
          </p:cNvPr>
          <p:cNvSpPr/>
          <p:nvPr/>
        </p:nvSpPr>
        <p:spPr>
          <a:xfrm>
            <a:off x="4472678" y="4329382"/>
            <a:ext cx="403342" cy="462240"/>
          </a:xfrm>
          <a:custGeom>
            <a:avLst/>
            <a:gdLst>
              <a:gd name="connsiteX0" fmla="*/ 402380 w 403342"/>
              <a:gd name="connsiteY0" fmla="*/ 2261 h 462240"/>
              <a:gd name="connsiteX1" fmla="*/ 88872 w 403342"/>
              <a:gd name="connsiteY1" fmla="*/ 263519 h 462240"/>
              <a:gd name="connsiteX2" fmla="*/ 44 w 403342"/>
              <a:gd name="connsiteY2" fmla="*/ 462074 h 462240"/>
              <a:gd name="connsiteX3" fmla="*/ 78421 w 403342"/>
              <a:gd name="connsiteY3" fmla="*/ 294869 h 462240"/>
              <a:gd name="connsiteX4" fmla="*/ 182924 w 403342"/>
              <a:gd name="connsiteY4" fmla="*/ 143340 h 462240"/>
              <a:gd name="connsiteX5" fmla="*/ 402380 w 403342"/>
              <a:gd name="connsiteY5" fmla="*/ 2261 h 46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342" h="462240">
                <a:moveTo>
                  <a:pt x="402380" y="2261"/>
                </a:moveTo>
                <a:cubicBezTo>
                  <a:pt x="386705" y="22291"/>
                  <a:pt x="155928" y="186883"/>
                  <a:pt x="88872" y="263519"/>
                </a:cubicBezTo>
                <a:cubicBezTo>
                  <a:pt x="21816" y="340155"/>
                  <a:pt x="1786" y="456849"/>
                  <a:pt x="44" y="462074"/>
                </a:cubicBezTo>
                <a:cubicBezTo>
                  <a:pt x="-1698" y="467299"/>
                  <a:pt x="47941" y="347991"/>
                  <a:pt x="78421" y="294869"/>
                </a:cubicBezTo>
                <a:cubicBezTo>
                  <a:pt x="108901" y="241747"/>
                  <a:pt x="128060" y="186012"/>
                  <a:pt x="182924" y="143340"/>
                </a:cubicBezTo>
                <a:cubicBezTo>
                  <a:pt x="237788" y="100668"/>
                  <a:pt x="418055" y="-17769"/>
                  <a:pt x="402380" y="22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853A4C2-6892-B8B1-5099-6500760A1A60}"/>
              </a:ext>
            </a:extLst>
          </p:cNvPr>
          <p:cNvSpPr/>
          <p:nvPr/>
        </p:nvSpPr>
        <p:spPr>
          <a:xfrm>
            <a:off x="3442319" y="3862554"/>
            <a:ext cx="1783133" cy="1965042"/>
          </a:xfrm>
          <a:custGeom>
            <a:avLst/>
            <a:gdLst>
              <a:gd name="connsiteX0" fmla="*/ 1780030 w 1783133"/>
              <a:gd name="connsiteY0" fmla="*/ 230242 h 1965042"/>
              <a:gd name="connsiteX1" fmla="*/ 948757 w 1783133"/>
              <a:gd name="connsiteY1" fmla="*/ 372047 h 1965042"/>
              <a:gd name="connsiteX2" fmla="*/ 1369283 w 1783133"/>
              <a:gd name="connsiteY2" fmla="*/ 318259 h 1965042"/>
              <a:gd name="connsiteX3" fmla="*/ 552680 w 1783133"/>
              <a:gd name="connsiteY3" fmla="*/ 616539 h 1965042"/>
              <a:gd name="connsiteX4" fmla="*/ 831401 w 1783133"/>
              <a:gd name="connsiteY4" fmla="*/ 499183 h 1965042"/>
              <a:gd name="connsiteX5" fmla="*/ 440214 w 1783133"/>
              <a:gd name="connsiteY5" fmla="*/ 914819 h 1965042"/>
              <a:gd name="connsiteX6" fmla="*/ 430434 w 1783133"/>
              <a:gd name="connsiteY6" fmla="*/ 924599 h 1965042"/>
              <a:gd name="connsiteX7" fmla="*/ 195722 w 1783133"/>
              <a:gd name="connsiteY7" fmla="*/ 1447812 h 1965042"/>
              <a:gd name="connsiteX8" fmla="*/ 293518 w 1783133"/>
              <a:gd name="connsiteY8" fmla="*/ 1281557 h 1965042"/>
              <a:gd name="connsiteX9" fmla="*/ 5018 w 1783133"/>
              <a:gd name="connsiteY9" fmla="*/ 1956355 h 1965042"/>
              <a:gd name="connsiteX10" fmla="*/ 102815 w 1783133"/>
              <a:gd name="connsiteY10" fmla="*/ 1682524 h 1965042"/>
              <a:gd name="connsiteX11" fmla="*/ 547790 w 1783133"/>
              <a:gd name="connsiteY11" fmla="*/ 435615 h 1965042"/>
              <a:gd name="connsiteX12" fmla="*/ 538010 w 1783133"/>
              <a:gd name="connsiteY12" fmla="*/ 464954 h 1965042"/>
              <a:gd name="connsiteX13" fmla="*/ 1105232 w 1783133"/>
              <a:gd name="connsiteY13" fmla="*/ 44428 h 1965042"/>
              <a:gd name="connsiteX14" fmla="*/ 806952 w 1783133"/>
              <a:gd name="connsiteY14" fmla="*/ 161784 h 1965042"/>
              <a:gd name="connsiteX15" fmla="*/ 1506199 w 1783133"/>
              <a:gd name="connsiteY15" fmla="*/ 29758 h 1965042"/>
              <a:gd name="connsiteX16" fmla="*/ 1242147 w 1783133"/>
              <a:gd name="connsiteY16" fmla="*/ 15089 h 1965042"/>
              <a:gd name="connsiteX17" fmla="*/ 1780030 w 1783133"/>
              <a:gd name="connsiteY17" fmla="*/ 230242 h 196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83133" h="1965042">
                <a:moveTo>
                  <a:pt x="1780030" y="230242"/>
                </a:moveTo>
                <a:cubicBezTo>
                  <a:pt x="1731132" y="289735"/>
                  <a:pt x="1017215" y="357378"/>
                  <a:pt x="948757" y="372047"/>
                </a:cubicBezTo>
                <a:cubicBezTo>
                  <a:pt x="880299" y="386717"/>
                  <a:pt x="1435296" y="277510"/>
                  <a:pt x="1369283" y="318259"/>
                </a:cubicBezTo>
                <a:cubicBezTo>
                  <a:pt x="1303270" y="359008"/>
                  <a:pt x="642327" y="586385"/>
                  <a:pt x="552680" y="616539"/>
                </a:cubicBezTo>
                <a:cubicBezTo>
                  <a:pt x="463033" y="646693"/>
                  <a:pt x="850145" y="449470"/>
                  <a:pt x="831401" y="499183"/>
                </a:cubicBezTo>
                <a:cubicBezTo>
                  <a:pt x="812657" y="548896"/>
                  <a:pt x="507042" y="843916"/>
                  <a:pt x="440214" y="914819"/>
                </a:cubicBezTo>
                <a:cubicBezTo>
                  <a:pt x="373386" y="985722"/>
                  <a:pt x="471183" y="835767"/>
                  <a:pt x="430434" y="924599"/>
                </a:cubicBezTo>
                <a:cubicBezTo>
                  <a:pt x="389685" y="1013431"/>
                  <a:pt x="218541" y="1388319"/>
                  <a:pt x="195722" y="1447812"/>
                </a:cubicBezTo>
                <a:cubicBezTo>
                  <a:pt x="172903" y="1507305"/>
                  <a:pt x="325302" y="1196800"/>
                  <a:pt x="293518" y="1281557"/>
                </a:cubicBezTo>
                <a:cubicBezTo>
                  <a:pt x="261734" y="1366314"/>
                  <a:pt x="36802" y="1889527"/>
                  <a:pt x="5018" y="1956355"/>
                </a:cubicBezTo>
                <a:cubicBezTo>
                  <a:pt x="-26766" y="2023183"/>
                  <a:pt x="102815" y="1682524"/>
                  <a:pt x="102815" y="1682524"/>
                </a:cubicBezTo>
                <a:lnTo>
                  <a:pt x="547790" y="435615"/>
                </a:lnTo>
                <a:cubicBezTo>
                  <a:pt x="620322" y="232687"/>
                  <a:pt x="445103" y="530152"/>
                  <a:pt x="538010" y="464954"/>
                </a:cubicBezTo>
                <a:cubicBezTo>
                  <a:pt x="630917" y="399756"/>
                  <a:pt x="1060408" y="94956"/>
                  <a:pt x="1105232" y="44428"/>
                </a:cubicBezTo>
                <a:cubicBezTo>
                  <a:pt x="1150056" y="-6100"/>
                  <a:pt x="740124" y="164229"/>
                  <a:pt x="806952" y="161784"/>
                </a:cubicBezTo>
                <a:cubicBezTo>
                  <a:pt x="873780" y="159339"/>
                  <a:pt x="1433666" y="54207"/>
                  <a:pt x="1506199" y="29758"/>
                </a:cubicBezTo>
                <a:cubicBezTo>
                  <a:pt x="1578731" y="5309"/>
                  <a:pt x="1199769" y="-15065"/>
                  <a:pt x="1242147" y="15089"/>
                </a:cubicBezTo>
                <a:cubicBezTo>
                  <a:pt x="1284525" y="45243"/>
                  <a:pt x="1828928" y="170749"/>
                  <a:pt x="1780030" y="230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8817CC2-1C2C-F9A0-CAE9-9988D5B1A650}"/>
              </a:ext>
            </a:extLst>
          </p:cNvPr>
          <p:cNvSpPr/>
          <p:nvPr/>
        </p:nvSpPr>
        <p:spPr>
          <a:xfrm>
            <a:off x="4870377" y="3819203"/>
            <a:ext cx="1381076" cy="2337650"/>
          </a:xfrm>
          <a:custGeom>
            <a:avLst/>
            <a:gdLst>
              <a:gd name="connsiteX0" fmla="*/ 347082 w 1381076"/>
              <a:gd name="connsiteY0" fmla="*/ 9541 h 2337650"/>
              <a:gd name="connsiteX1" fmla="*/ 733379 w 1381076"/>
              <a:gd name="connsiteY1" fmla="*/ 826145 h 2337650"/>
              <a:gd name="connsiteX2" fmla="*/ 713820 w 1381076"/>
              <a:gd name="connsiteY2" fmla="*/ 811475 h 2337650"/>
              <a:gd name="connsiteX3" fmla="*/ 1031659 w 1381076"/>
              <a:gd name="connsiteY3" fmla="*/ 1466714 h 2337650"/>
              <a:gd name="connsiteX4" fmla="*/ 899634 w 1381076"/>
              <a:gd name="connsiteY4" fmla="*/ 1339578 h 2337650"/>
              <a:gd name="connsiteX5" fmla="*/ 1329940 w 1381076"/>
              <a:gd name="connsiteY5" fmla="*/ 2258868 h 2337650"/>
              <a:gd name="connsiteX6" fmla="*/ 1261482 w 1381076"/>
              <a:gd name="connsiteY6" fmla="*/ 2126842 h 2337650"/>
              <a:gd name="connsiteX7" fmla="*/ 332412 w 1381076"/>
              <a:gd name="connsiteY7" fmla="*/ 831034 h 2337650"/>
              <a:gd name="connsiteX8" fmla="*/ 679591 w 1381076"/>
              <a:gd name="connsiteY8" fmla="*/ 1442264 h 2337650"/>
              <a:gd name="connsiteX9" fmla="*/ 9683 w 1381076"/>
              <a:gd name="connsiteY9" fmla="*/ 244254 h 2337650"/>
              <a:gd name="connsiteX10" fmla="*/ 273734 w 1381076"/>
              <a:gd name="connsiteY10" fmla="*/ 527864 h 2337650"/>
              <a:gd name="connsiteX11" fmla="*/ 151488 w 1381076"/>
              <a:gd name="connsiteY11" fmla="*/ 170906 h 2337650"/>
              <a:gd name="connsiteX12" fmla="*/ 361751 w 1381076"/>
              <a:gd name="connsiteY12" fmla="*/ 366500 h 2337650"/>
              <a:gd name="connsiteX13" fmla="*/ 347082 w 1381076"/>
              <a:gd name="connsiteY13" fmla="*/ 9541 h 233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1076" h="2337650">
                <a:moveTo>
                  <a:pt x="347082" y="9541"/>
                </a:moveTo>
                <a:cubicBezTo>
                  <a:pt x="409020" y="86149"/>
                  <a:pt x="672256" y="692489"/>
                  <a:pt x="733379" y="826145"/>
                </a:cubicBezTo>
                <a:cubicBezTo>
                  <a:pt x="794502" y="959801"/>
                  <a:pt x="664107" y="704714"/>
                  <a:pt x="713820" y="811475"/>
                </a:cubicBezTo>
                <a:cubicBezTo>
                  <a:pt x="763533" y="918236"/>
                  <a:pt x="1000690" y="1378697"/>
                  <a:pt x="1031659" y="1466714"/>
                </a:cubicBezTo>
                <a:cubicBezTo>
                  <a:pt x="1062628" y="1554731"/>
                  <a:pt x="849920" y="1207552"/>
                  <a:pt x="899634" y="1339578"/>
                </a:cubicBezTo>
                <a:cubicBezTo>
                  <a:pt x="949348" y="1471604"/>
                  <a:pt x="1269632" y="2127657"/>
                  <a:pt x="1329940" y="2258868"/>
                </a:cubicBezTo>
                <a:cubicBezTo>
                  <a:pt x="1390248" y="2390079"/>
                  <a:pt x="1427737" y="2364814"/>
                  <a:pt x="1261482" y="2126842"/>
                </a:cubicBezTo>
                <a:cubicBezTo>
                  <a:pt x="1095227" y="1888870"/>
                  <a:pt x="429394" y="945130"/>
                  <a:pt x="332412" y="831034"/>
                </a:cubicBezTo>
                <a:cubicBezTo>
                  <a:pt x="235430" y="716938"/>
                  <a:pt x="733379" y="1540061"/>
                  <a:pt x="679591" y="1442264"/>
                </a:cubicBezTo>
                <a:cubicBezTo>
                  <a:pt x="625803" y="1344467"/>
                  <a:pt x="77326" y="396654"/>
                  <a:pt x="9683" y="244254"/>
                </a:cubicBezTo>
                <a:cubicBezTo>
                  <a:pt x="-57960" y="91854"/>
                  <a:pt x="250100" y="540089"/>
                  <a:pt x="273734" y="527864"/>
                </a:cubicBezTo>
                <a:cubicBezTo>
                  <a:pt x="297368" y="515639"/>
                  <a:pt x="136818" y="197800"/>
                  <a:pt x="151488" y="170906"/>
                </a:cubicBezTo>
                <a:cubicBezTo>
                  <a:pt x="166157" y="144012"/>
                  <a:pt x="328337" y="390949"/>
                  <a:pt x="361751" y="366500"/>
                </a:cubicBezTo>
                <a:cubicBezTo>
                  <a:pt x="395165" y="342051"/>
                  <a:pt x="285144" y="-67067"/>
                  <a:pt x="347082" y="95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6BFC3968-BF4C-6BCF-401B-41B57F1CAA29}"/>
              </a:ext>
            </a:extLst>
          </p:cNvPr>
          <p:cNvSpPr/>
          <p:nvPr/>
        </p:nvSpPr>
        <p:spPr>
          <a:xfrm>
            <a:off x="2856061" y="5783300"/>
            <a:ext cx="636848" cy="2480833"/>
          </a:xfrm>
          <a:custGeom>
            <a:avLst/>
            <a:gdLst>
              <a:gd name="connsiteX0" fmla="*/ 635284 w 636848"/>
              <a:gd name="connsiteY0" fmla="*/ 6270 h 2480833"/>
              <a:gd name="connsiteX1" fmla="*/ 361453 w 636848"/>
              <a:gd name="connsiteY1" fmla="*/ 661509 h 2480833"/>
              <a:gd name="connsiteX2" fmla="*/ 464140 w 636848"/>
              <a:gd name="connsiteY2" fmla="*/ 558822 h 2480833"/>
              <a:gd name="connsiteX3" fmla="*/ 234318 w 636848"/>
              <a:gd name="connsiteY3" fmla="*/ 994018 h 2480833"/>
              <a:gd name="connsiteX4" fmla="*/ 307665 w 636848"/>
              <a:gd name="connsiteY4" fmla="*/ 1326527 h 2480833"/>
              <a:gd name="connsiteX5" fmla="*/ 292996 w 636848"/>
              <a:gd name="connsiteY5" fmla="*/ 1165162 h 2480833"/>
              <a:gd name="connsiteX6" fmla="*/ 376123 w 636848"/>
              <a:gd name="connsiteY6" fmla="*/ 2108901 h 2480833"/>
              <a:gd name="connsiteX7" fmla="*/ 473920 w 636848"/>
              <a:gd name="connsiteY7" fmla="*/ 2236037 h 2480833"/>
              <a:gd name="connsiteX8" fmla="*/ 581496 w 636848"/>
              <a:gd name="connsiteY8" fmla="*/ 2480529 h 2480833"/>
              <a:gd name="connsiteX9" fmla="*/ 366343 w 636848"/>
              <a:gd name="connsiteY9" fmla="*/ 2182249 h 2480833"/>
              <a:gd name="connsiteX10" fmla="*/ 14275 w 636848"/>
              <a:gd name="connsiteY10" fmla="*/ 817983 h 2480833"/>
              <a:gd name="connsiteX11" fmla="*/ 87622 w 636848"/>
              <a:gd name="connsiteY11" fmla="*/ 930450 h 2480833"/>
              <a:gd name="connsiteX12" fmla="*/ 263657 w 636848"/>
              <a:gd name="connsiteY12" fmla="*/ 123626 h 2480833"/>
              <a:gd name="connsiteX13" fmla="*/ 214758 w 636848"/>
              <a:gd name="connsiteY13" fmla="*/ 319220 h 2480833"/>
              <a:gd name="connsiteX14" fmla="*/ 635284 w 636848"/>
              <a:gd name="connsiteY14" fmla="*/ 6270 h 248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6848" h="2480833">
                <a:moveTo>
                  <a:pt x="635284" y="6270"/>
                </a:moveTo>
                <a:cubicBezTo>
                  <a:pt x="659733" y="63318"/>
                  <a:pt x="389977" y="569417"/>
                  <a:pt x="361453" y="661509"/>
                </a:cubicBezTo>
                <a:cubicBezTo>
                  <a:pt x="332929" y="753601"/>
                  <a:pt x="485329" y="503404"/>
                  <a:pt x="464140" y="558822"/>
                </a:cubicBezTo>
                <a:cubicBezTo>
                  <a:pt x="442951" y="614240"/>
                  <a:pt x="260397" y="866067"/>
                  <a:pt x="234318" y="994018"/>
                </a:cubicBezTo>
                <a:cubicBezTo>
                  <a:pt x="208239" y="1121969"/>
                  <a:pt x="297885" y="1298003"/>
                  <a:pt x="307665" y="1326527"/>
                </a:cubicBezTo>
                <a:cubicBezTo>
                  <a:pt x="317445" y="1355051"/>
                  <a:pt x="281586" y="1034766"/>
                  <a:pt x="292996" y="1165162"/>
                </a:cubicBezTo>
                <a:cubicBezTo>
                  <a:pt x="304406" y="1295558"/>
                  <a:pt x="345969" y="1930422"/>
                  <a:pt x="376123" y="2108901"/>
                </a:cubicBezTo>
                <a:cubicBezTo>
                  <a:pt x="406277" y="2287380"/>
                  <a:pt x="439691" y="2174099"/>
                  <a:pt x="473920" y="2236037"/>
                </a:cubicBezTo>
                <a:cubicBezTo>
                  <a:pt x="508149" y="2297975"/>
                  <a:pt x="599425" y="2489494"/>
                  <a:pt x="581496" y="2480529"/>
                </a:cubicBezTo>
                <a:cubicBezTo>
                  <a:pt x="563567" y="2471564"/>
                  <a:pt x="460880" y="2459340"/>
                  <a:pt x="366343" y="2182249"/>
                </a:cubicBezTo>
                <a:cubicBezTo>
                  <a:pt x="271806" y="1905158"/>
                  <a:pt x="60728" y="1026616"/>
                  <a:pt x="14275" y="817983"/>
                </a:cubicBezTo>
                <a:cubicBezTo>
                  <a:pt x="-32178" y="609350"/>
                  <a:pt x="46058" y="1046176"/>
                  <a:pt x="87622" y="930450"/>
                </a:cubicBezTo>
                <a:cubicBezTo>
                  <a:pt x="129186" y="814724"/>
                  <a:pt x="242468" y="225498"/>
                  <a:pt x="263657" y="123626"/>
                </a:cubicBezTo>
                <a:cubicBezTo>
                  <a:pt x="284846" y="21754"/>
                  <a:pt x="152005" y="338779"/>
                  <a:pt x="214758" y="319220"/>
                </a:cubicBezTo>
                <a:cubicBezTo>
                  <a:pt x="277511" y="299661"/>
                  <a:pt x="610835" y="-50778"/>
                  <a:pt x="635284" y="62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B562F3B8-AC95-DF8C-C0DB-7F9505DD76A0}"/>
              </a:ext>
            </a:extLst>
          </p:cNvPr>
          <p:cNvSpPr/>
          <p:nvPr/>
        </p:nvSpPr>
        <p:spPr>
          <a:xfrm>
            <a:off x="2848071" y="6615953"/>
            <a:ext cx="1000135" cy="2370874"/>
          </a:xfrm>
          <a:custGeom>
            <a:avLst/>
            <a:gdLst>
              <a:gd name="connsiteX0" fmla="*/ 335215 w 1000135"/>
              <a:gd name="connsiteY0" fmla="*/ 347179 h 2370874"/>
              <a:gd name="connsiteX1" fmla="*/ 418342 w 1000135"/>
              <a:gd name="connsiteY1" fmla="*/ 1276248 h 2370874"/>
              <a:gd name="connsiteX2" fmla="*/ 398782 w 1000135"/>
              <a:gd name="connsiteY2" fmla="*/ 1207790 h 2370874"/>
              <a:gd name="connsiteX3" fmla="*/ 628605 w 1000135"/>
              <a:gd name="connsiteY3" fmla="*/ 1833690 h 2370874"/>
              <a:gd name="connsiteX4" fmla="*/ 560147 w 1000135"/>
              <a:gd name="connsiteY4" fmla="*/ 1598977 h 2370874"/>
              <a:gd name="connsiteX5" fmla="*/ 755741 w 1000135"/>
              <a:gd name="connsiteY5" fmla="*/ 1946156 h 2370874"/>
              <a:gd name="connsiteX6" fmla="*/ 726402 w 1000135"/>
              <a:gd name="connsiteY6" fmla="*/ 1755452 h 2370874"/>
              <a:gd name="connsiteX7" fmla="*/ 995343 w 1000135"/>
              <a:gd name="connsiteY7" fmla="*/ 2327564 h 2370874"/>
              <a:gd name="connsiteX8" fmla="*/ 829088 w 1000135"/>
              <a:gd name="connsiteY8" fmla="*/ 2161309 h 2370874"/>
              <a:gd name="connsiteX9" fmla="*/ 32045 w 1000135"/>
              <a:gd name="connsiteY9" fmla="*/ 821493 h 2370874"/>
              <a:gd name="connsiteX10" fmla="*/ 154290 w 1000135"/>
              <a:gd name="connsiteY10" fmla="*/ 948629 h 2370874"/>
              <a:gd name="connsiteX11" fmla="*/ 129841 w 1000135"/>
              <a:gd name="connsiteY11" fmla="*/ 107576 h 2370874"/>
              <a:gd name="connsiteX12" fmla="*/ 183630 w 1000135"/>
              <a:gd name="connsiteY12" fmla="*/ 532992 h 2370874"/>
              <a:gd name="connsiteX13" fmla="*/ 208079 w 1000135"/>
              <a:gd name="connsiteY13" fmla="*/ 0 h 2370874"/>
              <a:gd name="connsiteX14" fmla="*/ 247197 w 1000135"/>
              <a:gd name="connsiteY14" fmla="*/ 537882 h 2370874"/>
              <a:gd name="connsiteX15" fmla="*/ 335215 w 1000135"/>
              <a:gd name="connsiteY15" fmla="*/ 347179 h 237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0135" h="2370874">
                <a:moveTo>
                  <a:pt x="335215" y="347179"/>
                </a:moveTo>
                <a:cubicBezTo>
                  <a:pt x="363739" y="470240"/>
                  <a:pt x="407748" y="1132813"/>
                  <a:pt x="418342" y="1276248"/>
                </a:cubicBezTo>
                <a:cubicBezTo>
                  <a:pt x="428936" y="1419683"/>
                  <a:pt x="363738" y="1114883"/>
                  <a:pt x="398782" y="1207790"/>
                </a:cubicBezTo>
                <a:cubicBezTo>
                  <a:pt x="433826" y="1300697"/>
                  <a:pt x="601711" y="1768492"/>
                  <a:pt x="628605" y="1833690"/>
                </a:cubicBezTo>
                <a:cubicBezTo>
                  <a:pt x="655499" y="1898888"/>
                  <a:pt x="538958" y="1580233"/>
                  <a:pt x="560147" y="1598977"/>
                </a:cubicBezTo>
                <a:cubicBezTo>
                  <a:pt x="581336" y="1617721"/>
                  <a:pt x="728032" y="1920077"/>
                  <a:pt x="755741" y="1946156"/>
                </a:cubicBezTo>
                <a:cubicBezTo>
                  <a:pt x="783450" y="1972235"/>
                  <a:pt x="686468" y="1691884"/>
                  <a:pt x="726402" y="1755452"/>
                </a:cubicBezTo>
                <a:cubicBezTo>
                  <a:pt x="766336" y="1819020"/>
                  <a:pt x="978229" y="2259921"/>
                  <a:pt x="995343" y="2327564"/>
                </a:cubicBezTo>
                <a:cubicBezTo>
                  <a:pt x="1012457" y="2395207"/>
                  <a:pt x="989638" y="2412321"/>
                  <a:pt x="829088" y="2161309"/>
                </a:cubicBezTo>
                <a:cubicBezTo>
                  <a:pt x="668538" y="1910297"/>
                  <a:pt x="144511" y="1023606"/>
                  <a:pt x="32045" y="821493"/>
                </a:cubicBezTo>
                <a:cubicBezTo>
                  <a:pt x="-80421" y="619380"/>
                  <a:pt x="137991" y="1067615"/>
                  <a:pt x="154290" y="948629"/>
                </a:cubicBezTo>
                <a:cubicBezTo>
                  <a:pt x="170589" y="829643"/>
                  <a:pt x="124951" y="176849"/>
                  <a:pt x="129841" y="107576"/>
                </a:cubicBezTo>
                <a:cubicBezTo>
                  <a:pt x="134731" y="38303"/>
                  <a:pt x="170590" y="550921"/>
                  <a:pt x="183630" y="532992"/>
                </a:cubicBezTo>
                <a:cubicBezTo>
                  <a:pt x="196670" y="515063"/>
                  <a:pt x="197485" y="-815"/>
                  <a:pt x="208079" y="0"/>
                </a:cubicBezTo>
                <a:cubicBezTo>
                  <a:pt x="218673" y="815"/>
                  <a:pt x="226823" y="475944"/>
                  <a:pt x="247197" y="537882"/>
                </a:cubicBezTo>
                <a:cubicBezTo>
                  <a:pt x="267571" y="599820"/>
                  <a:pt x="306691" y="224118"/>
                  <a:pt x="335215" y="3471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FD0A58E-4888-D098-109B-DEE4428E847C}"/>
              </a:ext>
            </a:extLst>
          </p:cNvPr>
          <p:cNvSpPr/>
          <p:nvPr/>
        </p:nvSpPr>
        <p:spPr>
          <a:xfrm>
            <a:off x="3211955" y="8262735"/>
            <a:ext cx="2348267" cy="963952"/>
          </a:xfrm>
          <a:custGeom>
            <a:avLst/>
            <a:gdLst>
              <a:gd name="connsiteX0" fmla="*/ 274501 w 2348267"/>
              <a:gd name="connsiteY0" fmla="*/ 35323 h 963952"/>
              <a:gd name="connsiteX1" fmla="*/ 303840 w 2348267"/>
              <a:gd name="connsiteY1" fmla="*/ 89111 h 963952"/>
              <a:gd name="connsiteX2" fmla="*/ 748815 w 2348267"/>
              <a:gd name="connsiteY2" fmla="*/ 739460 h 963952"/>
              <a:gd name="connsiteX3" fmla="*/ 851502 w 2348267"/>
              <a:gd name="connsiteY3" fmla="*/ 700341 h 963952"/>
              <a:gd name="connsiteX4" fmla="*/ 1355155 w 2348267"/>
              <a:gd name="connsiteY4" fmla="*/ 690561 h 963952"/>
              <a:gd name="connsiteX5" fmla="*/ 1306257 w 2348267"/>
              <a:gd name="connsiteY5" fmla="*/ 661222 h 963952"/>
              <a:gd name="connsiteX6" fmla="*/ 2049512 w 2348267"/>
              <a:gd name="connsiteY6" fmla="*/ 509637 h 963952"/>
              <a:gd name="connsiteX7" fmla="*/ 2279335 w 2348267"/>
              <a:gd name="connsiteY7" fmla="*/ 460739 h 963952"/>
              <a:gd name="connsiteX8" fmla="*/ 2274445 w 2348267"/>
              <a:gd name="connsiteY8" fmla="*/ 519417 h 963952"/>
              <a:gd name="connsiteX9" fmla="*/ 1428503 w 2348267"/>
              <a:gd name="connsiteY9" fmla="*/ 847036 h 963952"/>
              <a:gd name="connsiteX10" fmla="*/ 846612 w 2348267"/>
              <a:gd name="connsiteY10" fmla="*/ 905714 h 963952"/>
              <a:gd name="connsiteX11" fmla="*/ 20229 w 2348267"/>
              <a:gd name="connsiteY11" fmla="*/ 49992 h 963952"/>
              <a:gd name="connsiteX12" fmla="*/ 254941 w 2348267"/>
              <a:gd name="connsiteY12" fmla="*/ 367832 h 963952"/>
              <a:gd name="connsiteX13" fmla="*/ 274501 w 2348267"/>
              <a:gd name="connsiteY13" fmla="*/ 35323 h 96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48267" h="963952">
                <a:moveTo>
                  <a:pt x="274501" y="35323"/>
                </a:moveTo>
                <a:cubicBezTo>
                  <a:pt x="282651" y="-11130"/>
                  <a:pt x="224788" y="-28245"/>
                  <a:pt x="303840" y="89111"/>
                </a:cubicBezTo>
                <a:cubicBezTo>
                  <a:pt x="382892" y="206467"/>
                  <a:pt x="657538" y="637588"/>
                  <a:pt x="748815" y="739460"/>
                </a:cubicBezTo>
                <a:cubicBezTo>
                  <a:pt x="840092" y="841332"/>
                  <a:pt x="750445" y="708491"/>
                  <a:pt x="851502" y="700341"/>
                </a:cubicBezTo>
                <a:cubicBezTo>
                  <a:pt x="952559" y="692191"/>
                  <a:pt x="1279362" y="697081"/>
                  <a:pt x="1355155" y="690561"/>
                </a:cubicBezTo>
                <a:cubicBezTo>
                  <a:pt x="1430948" y="684041"/>
                  <a:pt x="1190531" y="691376"/>
                  <a:pt x="1306257" y="661222"/>
                </a:cubicBezTo>
                <a:cubicBezTo>
                  <a:pt x="1421983" y="631068"/>
                  <a:pt x="2049512" y="509637"/>
                  <a:pt x="2049512" y="509637"/>
                </a:cubicBezTo>
                <a:cubicBezTo>
                  <a:pt x="2211692" y="476223"/>
                  <a:pt x="2241846" y="459109"/>
                  <a:pt x="2279335" y="460739"/>
                </a:cubicBezTo>
                <a:cubicBezTo>
                  <a:pt x="2316824" y="462369"/>
                  <a:pt x="2416250" y="455034"/>
                  <a:pt x="2274445" y="519417"/>
                </a:cubicBezTo>
                <a:cubicBezTo>
                  <a:pt x="2132640" y="583800"/>
                  <a:pt x="1666475" y="782653"/>
                  <a:pt x="1428503" y="847036"/>
                </a:cubicBezTo>
                <a:cubicBezTo>
                  <a:pt x="1190531" y="911419"/>
                  <a:pt x="1081324" y="1038555"/>
                  <a:pt x="846612" y="905714"/>
                </a:cubicBezTo>
                <a:cubicBezTo>
                  <a:pt x="611900" y="772873"/>
                  <a:pt x="118841" y="139639"/>
                  <a:pt x="20229" y="49992"/>
                </a:cubicBezTo>
                <a:cubicBezTo>
                  <a:pt x="-78383" y="-39655"/>
                  <a:pt x="213377" y="367832"/>
                  <a:pt x="254941" y="367832"/>
                </a:cubicBezTo>
                <a:cubicBezTo>
                  <a:pt x="296505" y="367832"/>
                  <a:pt x="266351" y="81776"/>
                  <a:pt x="274501" y="353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126A09F-40E0-B61C-8206-CA91A1133778}"/>
              </a:ext>
            </a:extLst>
          </p:cNvPr>
          <p:cNvSpPr/>
          <p:nvPr/>
        </p:nvSpPr>
        <p:spPr>
          <a:xfrm>
            <a:off x="4802637" y="6696597"/>
            <a:ext cx="1692080" cy="2442848"/>
          </a:xfrm>
          <a:custGeom>
            <a:avLst/>
            <a:gdLst>
              <a:gd name="connsiteX0" fmla="*/ 1686180 w 1692080"/>
              <a:gd name="connsiteY0" fmla="*/ 7373 h 2442848"/>
              <a:gd name="connsiteX1" fmla="*/ 1632392 w 1692080"/>
              <a:gd name="connsiteY1" fmla="*/ 951112 h 2442848"/>
              <a:gd name="connsiteX2" fmla="*/ 1642172 w 1692080"/>
              <a:gd name="connsiteY2" fmla="*/ 819086 h 2442848"/>
              <a:gd name="connsiteX3" fmla="*/ 1275434 w 1692080"/>
              <a:gd name="connsiteY3" fmla="*/ 1547673 h 2442848"/>
              <a:gd name="connsiteX4" fmla="*/ 1544375 w 1692080"/>
              <a:gd name="connsiteY4" fmla="*/ 1210274 h 2442848"/>
              <a:gd name="connsiteX5" fmla="*/ 1319442 w 1692080"/>
              <a:gd name="connsiteY5" fmla="*/ 1709037 h 2442848"/>
              <a:gd name="connsiteX6" fmla="*/ 537068 w 1692080"/>
              <a:gd name="connsiteY6" fmla="*/ 2193131 h 2442848"/>
              <a:gd name="connsiteX7" fmla="*/ 884246 w 1692080"/>
              <a:gd name="connsiteY7" fmla="*/ 2012207 h 2442848"/>
              <a:gd name="connsiteX8" fmla="*/ 4075 w 1692080"/>
              <a:gd name="connsiteY8" fmla="*/ 2442513 h 2442848"/>
              <a:gd name="connsiteX9" fmla="*/ 576187 w 1692080"/>
              <a:gd name="connsiteY9" fmla="*/ 2075775 h 2442848"/>
              <a:gd name="connsiteX10" fmla="*/ 1060281 w 1692080"/>
              <a:gd name="connsiteY10" fmla="*/ 1635690 h 2442848"/>
              <a:gd name="connsiteX11" fmla="*/ 1441688 w 1692080"/>
              <a:gd name="connsiteY11" fmla="*/ 691951 h 2442848"/>
              <a:gd name="connsiteX12" fmla="*/ 1319442 w 1692080"/>
              <a:gd name="connsiteY12" fmla="*/ 843536 h 2442848"/>
              <a:gd name="connsiteX13" fmla="*/ 1544375 w 1692080"/>
              <a:gd name="connsiteY13" fmla="*/ 129619 h 2442848"/>
              <a:gd name="connsiteX14" fmla="*/ 1471027 w 1692080"/>
              <a:gd name="connsiteY14" fmla="*/ 491467 h 2442848"/>
              <a:gd name="connsiteX15" fmla="*/ 1686180 w 1692080"/>
              <a:gd name="connsiteY15" fmla="*/ 7373 h 24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2080" h="2442848">
                <a:moveTo>
                  <a:pt x="1686180" y="7373"/>
                </a:moveTo>
                <a:cubicBezTo>
                  <a:pt x="1713074" y="83980"/>
                  <a:pt x="1639727" y="815827"/>
                  <a:pt x="1632392" y="951112"/>
                </a:cubicBezTo>
                <a:cubicBezTo>
                  <a:pt x="1625057" y="1086397"/>
                  <a:pt x="1701665" y="719659"/>
                  <a:pt x="1642172" y="819086"/>
                </a:cubicBezTo>
                <a:cubicBezTo>
                  <a:pt x="1582679" y="918513"/>
                  <a:pt x="1291733" y="1482475"/>
                  <a:pt x="1275434" y="1547673"/>
                </a:cubicBezTo>
                <a:cubicBezTo>
                  <a:pt x="1259134" y="1612871"/>
                  <a:pt x="1537040" y="1183380"/>
                  <a:pt x="1544375" y="1210274"/>
                </a:cubicBezTo>
                <a:cubicBezTo>
                  <a:pt x="1551710" y="1237168"/>
                  <a:pt x="1487326" y="1545228"/>
                  <a:pt x="1319442" y="1709037"/>
                </a:cubicBezTo>
                <a:cubicBezTo>
                  <a:pt x="1151557" y="1872847"/>
                  <a:pt x="609601" y="2142603"/>
                  <a:pt x="537068" y="2193131"/>
                </a:cubicBezTo>
                <a:cubicBezTo>
                  <a:pt x="464535" y="2243659"/>
                  <a:pt x="973078" y="1970643"/>
                  <a:pt x="884246" y="2012207"/>
                </a:cubicBezTo>
                <a:cubicBezTo>
                  <a:pt x="795414" y="2053771"/>
                  <a:pt x="55418" y="2431918"/>
                  <a:pt x="4075" y="2442513"/>
                </a:cubicBezTo>
                <a:cubicBezTo>
                  <a:pt x="-47268" y="2453108"/>
                  <a:pt x="400153" y="2210245"/>
                  <a:pt x="576187" y="2075775"/>
                </a:cubicBezTo>
                <a:cubicBezTo>
                  <a:pt x="752221" y="1941305"/>
                  <a:pt x="916031" y="1866327"/>
                  <a:pt x="1060281" y="1635690"/>
                </a:cubicBezTo>
                <a:cubicBezTo>
                  <a:pt x="1204531" y="1405053"/>
                  <a:pt x="1398495" y="823977"/>
                  <a:pt x="1441688" y="691951"/>
                </a:cubicBezTo>
                <a:cubicBezTo>
                  <a:pt x="1484881" y="559925"/>
                  <a:pt x="1302327" y="937258"/>
                  <a:pt x="1319442" y="843536"/>
                </a:cubicBezTo>
                <a:cubicBezTo>
                  <a:pt x="1336557" y="749814"/>
                  <a:pt x="1519111" y="188297"/>
                  <a:pt x="1544375" y="129619"/>
                </a:cubicBezTo>
                <a:cubicBezTo>
                  <a:pt x="1569639" y="70941"/>
                  <a:pt x="1450653" y="506951"/>
                  <a:pt x="1471027" y="491467"/>
                </a:cubicBezTo>
                <a:cubicBezTo>
                  <a:pt x="1491401" y="475983"/>
                  <a:pt x="1659286" y="-69234"/>
                  <a:pt x="1686180" y="73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E9168EC1-D8CB-EC84-DBE7-2BBADCFC9552}"/>
              </a:ext>
            </a:extLst>
          </p:cNvPr>
          <p:cNvSpPr/>
          <p:nvPr/>
        </p:nvSpPr>
        <p:spPr>
          <a:xfrm>
            <a:off x="4856224" y="3713401"/>
            <a:ext cx="1984967" cy="4465212"/>
          </a:xfrm>
          <a:custGeom>
            <a:avLst/>
            <a:gdLst>
              <a:gd name="connsiteX0" fmla="*/ 172976 w 1984967"/>
              <a:gd name="connsiteY0" fmla="*/ 8207 h 4465212"/>
              <a:gd name="connsiteX1" fmla="*/ 1078232 w 1984967"/>
              <a:gd name="connsiteY1" fmla="*/ 904319 h 4465212"/>
              <a:gd name="connsiteX2" fmla="*/ 758192 w 1984967"/>
              <a:gd name="connsiteY2" fmla="*/ 1123775 h 4465212"/>
              <a:gd name="connsiteX3" fmla="*/ 1187960 w 1984967"/>
              <a:gd name="connsiteY3" fmla="*/ 1782143 h 4465212"/>
              <a:gd name="connsiteX4" fmla="*/ 1206248 w 1984967"/>
              <a:gd name="connsiteY4" fmla="*/ 1809575 h 4465212"/>
              <a:gd name="connsiteX5" fmla="*/ 1919480 w 1984967"/>
              <a:gd name="connsiteY5" fmla="*/ 3025727 h 4465212"/>
              <a:gd name="connsiteX6" fmla="*/ 1910336 w 1984967"/>
              <a:gd name="connsiteY6" fmla="*/ 2980007 h 4465212"/>
              <a:gd name="connsiteX7" fmla="*/ 1544576 w 1984967"/>
              <a:gd name="connsiteY7" fmla="*/ 4168727 h 4465212"/>
              <a:gd name="connsiteX8" fmla="*/ 1325120 w 1984967"/>
              <a:gd name="connsiteY8" fmla="*/ 4452191 h 4465212"/>
              <a:gd name="connsiteX9" fmla="*/ 1425704 w 1984967"/>
              <a:gd name="connsiteY9" fmla="*/ 3876119 h 4465212"/>
              <a:gd name="connsiteX10" fmla="*/ 1334264 w 1984967"/>
              <a:gd name="connsiteY10" fmla="*/ 2824559 h 4465212"/>
              <a:gd name="connsiteX11" fmla="*/ 383288 w 1984967"/>
              <a:gd name="connsiteY11" fmla="*/ 1041479 h 4465212"/>
              <a:gd name="connsiteX12" fmla="*/ 666752 w 1984967"/>
              <a:gd name="connsiteY12" fmla="*/ 1580975 h 4465212"/>
              <a:gd name="connsiteX13" fmla="*/ 621032 w 1984967"/>
              <a:gd name="connsiteY13" fmla="*/ 657431 h 4465212"/>
              <a:gd name="connsiteX14" fmla="*/ 566168 w 1984967"/>
              <a:gd name="connsiteY14" fmla="*/ 675719 h 4465212"/>
              <a:gd name="connsiteX15" fmla="*/ 8384 w 1984967"/>
              <a:gd name="connsiteY15" fmla="*/ 218519 h 4465212"/>
              <a:gd name="connsiteX16" fmla="*/ 227840 w 1984967"/>
              <a:gd name="connsiteY16" fmla="*/ 447119 h 4465212"/>
              <a:gd name="connsiteX17" fmla="*/ 172976 w 1984967"/>
              <a:gd name="connsiteY17" fmla="*/ 8207 h 446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4967" h="4465212">
                <a:moveTo>
                  <a:pt x="172976" y="8207"/>
                </a:moveTo>
                <a:cubicBezTo>
                  <a:pt x="314708" y="84407"/>
                  <a:pt x="980696" y="718391"/>
                  <a:pt x="1078232" y="904319"/>
                </a:cubicBezTo>
                <a:cubicBezTo>
                  <a:pt x="1175768" y="1090247"/>
                  <a:pt x="739904" y="977471"/>
                  <a:pt x="758192" y="1123775"/>
                </a:cubicBezTo>
                <a:cubicBezTo>
                  <a:pt x="776480" y="1270079"/>
                  <a:pt x="1113284" y="1667843"/>
                  <a:pt x="1187960" y="1782143"/>
                </a:cubicBezTo>
                <a:cubicBezTo>
                  <a:pt x="1262636" y="1896443"/>
                  <a:pt x="1206248" y="1809575"/>
                  <a:pt x="1206248" y="1809575"/>
                </a:cubicBezTo>
                <a:lnTo>
                  <a:pt x="1919480" y="3025727"/>
                </a:lnTo>
                <a:cubicBezTo>
                  <a:pt x="2036828" y="3220799"/>
                  <a:pt x="1972820" y="2789507"/>
                  <a:pt x="1910336" y="2980007"/>
                </a:cubicBezTo>
                <a:cubicBezTo>
                  <a:pt x="1847852" y="3170507"/>
                  <a:pt x="1642112" y="3923363"/>
                  <a:pt x="1544576" y="4168727"/>
                </a:cubicBezTo>
                <a:cubicBezTo>
                  <a:pt x="1447040" y="4414091"/>
                  <a:pt x="1344932" y="4500959"/>
                  <a:pt x="1325120" y="4452191"/>
                </a:cubicBezTo>
                <a:cubicBezTo>
                  <a:pt x="1305308" y="4403423"/>
                  <a:pt x="1424180" y="4147391"/>
                  <a:pt x="1425704" y="3876119"/>
                </a:cubicBezTo>
                <a:cubicBezTo>
                  <a:pt x="1427228" y="3604847"/>
                  <a:pt x="1508000" y="3296999"/>
                  <a:pt x="1334264" y="2824559"/>
                </a:cubicBezTo>
                <a:cubicBezTo>
                  <a:pt x="1160528" y="2352119"/>
                  <a:pt x="494540" y="1248743"/>
                  <a:pt x="383288" y="1041479"/>
                </a:cubicBezTo>
                <a:cubicBezTo>
                  <a:pt x="272036" y="834215"/>
                  <a:pt x="627128" y="1644983"/>
                  <a:pt x="666752" y="1580975"/>
                </a:cubicBezTo>
                <a:cubicBezTo>
                  <a:pt x="706376" y="1516967"/>
                  <a:pt x="637796" y="808307"/>
                  <a:pt x="621032" y="657431"/>
                </a:cubicBezTo>
                <a:cubicBezTo>
                  <a:pt x="604268" y="506555"/>
                  <a:pt x="668276" y="748871"/>
                  <a:pt x="566168" y="675719"/>
                </a:cubicBezTo>
                <a:cubicBezTo>
                  <a:pt x="464060" y="602567"/>
                  <a:pt x="64772" y="256619"/>
                  <a:pt x="8384" y="218519"/>
                </a:cubicBezTo>
                <a:cubicBezTo>
                  <a:pt x="-48004" y="180419"/>
                  <a:pt x="197360" y="483695"/>
                  <a:pt x="227840" y="447119"/>
                </a:cubicBezTo>
                <a:cubicBezTo>
                  <a:pt x="258320" y="410543"/>
                  <a:pt x="31244" y="-67993"/>
                  <a:pt x="172976" y="82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EFE11C3-9A38-C3CC-8BF4-A8CAD7BD44AD}"/>
              </a:ext>
            </a:extLst>
          </p:cNvPr>
          <p:cNvSpPr/>
          <p:nvPr/>
        </p:nvSpPr>
        <p:spPr>
          <a:xfrm>
            <a:off x="3315478" y="3725672"/>
            <a:ext cx="1832758" cy="2382877"/>
          </a:xfrm>
          <a:custGeom>
            <a:avLst/>
            <a:gdLst>
              <a:gd name="connsiteX0" fmla="*/ 1832594 w 1832758"/>
              <a:gd name="connsiteY0" fmla="*/ 352552 h 2382877"/>
              <a:gd name="connsiteX1" fmla="*/ 890762 w 1832758"/>
              <a:gd name="connsiteY1" fmla="*/ 800608 h 2382877"/>
              <a:gd name="connsiteX2" fmla="*/ 1201658 w 1832758"/>
              <a:gd name="connsiteY2" fmla="*/ 745744 h 2382877"/>
              <a:gd name="connsiteX3" fmla="*/ 525002 w 1832758"/>
              <a:gd name="connsiteY3" fmla="*/ 1312672 h 2382877"/>
              <a:gd name="connsiteX4" fmla="*/ 268970 w 1832758"/>
              <a:gd name="connsiteY4" fmla="*/ 1669288 h 2382877"/>
              <a:gd name="connsiteX5" fmla="*/ 278114 w 1832758"/>
              <a:gd name="connsiteY5" fmla="*/ 1577848 h 2382877"/>
              <a:gd name="connsiteX6" fmla="*/ 3794 w 1832758"/>
              <a:gd name="connsiteY6" fmla="*/ 2382520 h 2382877"/>
              <a:gd name="connsiteX7" fmla="*/ 131810 w 1832758"/>
              <a:gd name="connsiteY7" fmla="*/ 1669288 h 2382877"/>
              <a:gd name="connsiteX8" fmla="*/ 323834 w 1832758"/>
              <a:gd name="connsiteY8" fmla="*/ 864616 h 2382877"/>
              <a:gd name="connsiteX9" fmla="*/ 214106 w 1832758"/>
              <a:gd name="connsiteY9" fmla="*/ 1102360 h 2382877"/>
              <a:gd name="connsiteX10" fmla="*/ 1018778 w 1832758"/>
              <a:gd name="connsiteY10" fmla="*/ 32512 h 2382877"/>
              <a:gd name="connsiteX11" fmla="*/ 808466 w 1832758"/>
              <a:gd name="connsiteY11" fmla="*/ 279400 h 2382877"/>
              <a:gd name="connsiteX12" fmla="*/ 1832594 w 1832758"/>
              <a:gd name="connsiteY12" fmla="*/ 352552 h 238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2758" h="2382877">
                <a:moveTo>
                  <a:pt x="1832594" y="352552"/>
                </a:moveTo>
                <a:cubicBezTo>
                  <a:pt x="1846310" y="439420"/>
                  <a:pt x="995918" y="735076"/>
                  <a:pt x="890762" y="800608"/>
                </a:cubicBezTo>
                <a:cubicBezTo>
                  <a:pt x="785606" y="866140"/>
                  <a:pt x="1262618" y="660400"/>
                  <a:pt x="1201658" y="745744"/>
                </a:cubicBezTo>
                <a:cubicBezTo>
                  <a:pt x="1140698" y="831088"/>
                  <a:pt x="680450" y="1158748"/>
                  <a:pt x="525002" y="1312672"/>
                </a:cubicBezTo>
                <a:cubicBezTo>
                  <a:pt x="369554" y="1466596"/>
                  <a:pt x="310118" y="1625092"/>
                  <a:pt x="268970" y="1669288"/>
                </a:cubicBezTo>
                <a:cubicBezTo>
                  <a:pt x="227822" y="1713484"/>
                  <a:pt x="322310" y="1458976"/>
                  <a:pt x="278114" y="1577848"/>
                </a:cubicBezTo>
                <a:cubicBezTo>
                  <a:pt x="233918" y="1696720"/>
                  <a:pt x="28178" y="2367280"/>
                  <a:pt x="3794" y="2382520"/>
                </a:cubicBezTo>
                <a:cubicBezTo>
                  <a:pt x="-20590" y="2397760"/>
                  <a:pt x="78470" y="1922272"/>
                  <a:pt x="131810" y="1669288"/>
                </a:cubicBezTo>
                <a:cubicBezTo>
                  <a:pt x="185150" y="1416304"/>
                  <a:pt x="310118" y="959104"/>
                  <a:pt x="323834" y="864616"/>
                </a:cubicBezTo>
                <a:cubicBezTo>
                  <a:pt x="337550" y="770128"/>
                  <a:pt x="98282" y="1241044"/>
                  <a:pt x="214106" y="1102360"/>
                </a:cubicBezTo>
                <a:cubicBezTo>
                  <a:pt x="329930" y="963676"/>
                  <a:pt x="919718" y="169672"/>
                  <a:pt x="1018778" y="32512"/>
                </a:cubicBezTo>
                <a:cubicBezTo>
                  <a:pt x="1117838" y="-104648"/>
                  <a:pt x="674354" y="233680"/>
                  <a:pt x="808466" y="279400"/>
                </a:cubicBezTo>
                <a:cubicBezTo>
                  <a:pt x="942578" y="325120"/>
                  <a:pt x="1818878" y="265684"/>
                  <a:pt x="1832594" y="3525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098BA204-FCBE-0A39-4878-E0F9734F14A7}"/>
              </a:ext>
            </a:extLst>
          </p:cNvPr>
          <p:cNvSpPr/>
          <p:nvPr/>
        </p:nvSpPr>
        <p:spPr>
          <a:xfrm>
            <a:off x="2894165" y="5533237"/>
            <a:ext cx="1723566" cy="3650546"/>
          </a:xfrm>
          <a:custGeom>
            <a:avLst/>
            <a:gdLst>
              <a:gd name="connsiteX0" fmla="*/ 553123 w 1723566"/>
              <a:gd name="connsiteY0" fmla="*/ 492659 h 3650546"/>
              <a:gd name="connsiteX1" fmla="*/ 351955 w 1723566"/>
              <a:gd name="connsiteY1" fmla="*/ 1306475 h 3650546"/>
              <a:gd name="connsiteX2" fmla="*/ 370243 w 1723566"/>
              <a:gd name="connsiteY2" fmla="*/ 1068731 h 3650546"/>
              <a:gd name="connsiteX3" fmla="*/ 479971 w 1723566"/>
              <a:gd name="connsiteY3" fmla="*/ 2092859 h 3650546"/>
              <a:gd name="connsiteX4" fmla="*/ 534835 w 1723566"/>
              <a:gd name="connsiteY4" fmla="*/ 2568347 h 3650546"/>
              <a:gd name="connsiteX5" fmla="*/ 479971 w 1723566"/>
              <a:gd name="connsiteY5" fmla="*/ 2458619 h 3650546"/>
              <a:gd name="connsiteX6" fmla="*/ 854875 w 1723566"/>
              <a:gd name="connsiteY6" fmla="*/ 3052979 h 3650546"/>
              <a:gd name="connsiteX7" fmla="*/ 854875 w 1723566"/>
              <a:gd name="connsiteY7" fmla="*/ 2897531 h 3650546"/>
              <a:gd name="connsiteX8" fmla="*/ 1430947 w 1723566"/>
              <a:gd name="connsiteY8" fmla="*/ 3382163 h 3650546"/>
              <a:gd name="connsiteX9" fmla="*/ 1723555 w 1723566"/>
              <a:gd name="connsiteY9" fmla="*/ 3638195 h 3650546"/>
              <a:gd name="connsiteX10" fmla="*/ 1421803 w 1723566"/>
              <a:gd name="connsiteY10" fmla="*/ 3555899 h 3650546"/>
              <a:gd name="connsiteX11" fmla="*/ 827443 w 1723566"/>
              <a:gd name="connsiteY11" fmla="*/ 3089555 h 3650546"/>
              <a:gd name="connsiteX12" fmla="*/ 150787 w 1723566"/>
              <a:gd name="connsiteY12" fmla="*/ 2294027 h 3650546"/>
              <a:gd name="connsiteX13" fmla="*/ 4483 w 1723566"/>
              <a:gd name="connsiteY13" fmla="*/ 1370483 h 3650546"/>
              <a:gd name="connsiteX14" fmla="*/ 68491 w 1723566"/>
              <a:gd name="connsiteY14" fmla="*/ 1434491 h 3650546"/>
              <a:gd name="connsiteX15" fmla="*/ 370243 w 1723566"/>
              <a:gd name="connsiteY15" fmla="*/ 8027 h 3650546"/>
              <a:gd name="connsiteX16" fmla="*/ 214795 w 1723566"/>
              <a:gd name="connsiteY16" fmla="*/ 840131 h 3650546"/>
              <a:gd name="connsiteX17" fmla="*/ 553123 w 1723566"/>
              <a:gd name="connsiteY17" fmla="*/ 492659 h 365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3566" h="3650546">
                <a:moveTo>
                  <a:pt x="553123" y="492659"/>
                </a:moveTo>
                <a:cubicBezTo>
                  <a:pt x="575983" y="570383"/>
                  <a:pt x="382435" y="1210463"/>
                  <a:pt x="351955" y="1306475"/>
                </a:cubicBezTo>
                <a:cubicBezTo>
                  <a:pt x="321475" y="1402487"/>
                  <a:pt x="348907" y="937667"/>
                  <a:pt x="370243" y="1068731"/>
                </a:cubicBezTo>
                <a:cubicBezTo>
                  <a:pt x="391579" y="1199795"/>
                  <a:pt x="452539" y="1842923"/>
                  <a:pt x="479971" y="2092859"/>
                </a:cubicBezTo>
                <a:cubicBezTo>
                  <a:pt x="507403" y="2342795"/>
                  <a:pt x="534835" y="2507387"/>
                  <a:pt x="534835" y="2568347"/>
                </a:cubicBezTo>
                <a:cubicBezTo>
                  <a:pt x="534835" y="2629307"/>
                  <a:pt x="426631" y="2377847"/>
                  <a:pt x="479971" y="2458619"/>
                </a:cubicBezTo>
                <a:cubicBezTo>
                  <a:pt x="533311" y="2539391"/>
                  <a:pt x="792391" y="2979827"/>
                  <a:pt x="854875" y="3052979"/>
                </a:cubicBezTo>
                <a:cubicBezTo>
                  <a:pt x="917359" y="3126131"/>
                  <a:pt x="758863" y="2842667"/>
                  <a:pt x="854875" y="2897531"/>
                </a:cubicBezTo>
                <a:cubicBezTo>
                  <a:pt x="950887" y="2952395"/>
                  <a:pt x="1286167" y="3258719"/>
                  <a:pt x="1430947" y="3382163"/>
                </a:cubicBezTo>
                <a:cubicBezTo>
                  <a:pt x="1575727" y="3505607"/>
                  <a:pt x="1725079" y="3609239"/>
                  <a:pt x="1723555" y="3638195"/>
                </a:cubicBezTo>
                <a:cubicBezTo>
                  <a:pt x="1722031" y="3667151"/>
                  <a:pt x="1571155" y="3647339"/>
                  <a:pt x="1421803" y="3555899"/>
                </a:cubicBezTo>
                <a:cubicBezTo>
                  <a:pt x="1272451" y="3464459"/>
                  <a:pt x="1039279" y="3299867"/>
                  <a:pt x="827443" y="3089555"/>
                </a:cubicBezTo>
                <a:cubicBezTo>
                  <a:pt x="615607" y="2879243"/>
                  <a:pt x="287947" y="2580539"/>
                  <a:pt x="150787" y="2294027"/>
                </a:cubicBezTo>
                <a:cubicBezTo>
                  <a:pt x="13627" y="2007515"/>
                  <a:pt x="18199" y="1513739"/>
                  <a:pt x="4483" y="1370483"/>
                </a:cubicBezTo>
                <a:cubicBezTo>
                  <a:pt x="-9233" y="1227227"/>
                  <a:pt x="7531" y="1661567"/>
                  <a:pt x="68491" y="1434491"/>
                </a:cubicBezTo>
                <a:cubicBezTo>
                  <a:pt x="129451" y="1207415"/>
                  <a:pt x="345859" y="107087"/>
                  <a:pt x="370243" y="8027"/>
                </a:cubicBezTo>
                <a:cubicBezTo>
                  <a:pt x="394627" y="-91033"/>
                  <a:pt x="188887" y="757835"/>
                  <a:pt x="214795" y="840131"/>
                </a:cubicBezTo>
                <a:cubicBezTo>
                  <a:pt x="240703" y="922427"/>
                  <a:pt x="530263" y="414935"/>
                  <a:pt x="553123" y="4926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52164A3-86AB-6B4C-B556-5FB8539D2FCA}"/>
              </a:ext>
            </a:extLst>
          </p:cNvPr>
          <p:cNvSpPr/>
          <p:nvPr/>
        </p:nvSpPr>
        <p:spPr>
          <a:xfrm>
            <a:off x="3939906" y="7175882"/>
            <a:ext cx="2784199" cy="1997682"/>
          </a:xfrm>
          <a:custGeom>
            <a:avLst/>
            <a:gdLst>
              <a:gd name="connsiteX0" fmla="*/ 2780934 w 2784199"/>
              <a:gd name="connsiteY0" fmla="*/ 2158 h 1997682"/>
              <a:gd name="connsiteX1" fmla="*/ 1985406 w 2784199"/>
              <a:gd name="connsiteY1" fmla="*/ 1172590 h 1997682"/>
              <a:gd name="connsiteX2" fmla="*/ 2040270 w 2784199"/>
              <a:gd name="connsiteY2" fmla="*/ 1236598 h 1997682"/>
              <a:gd name="connsiteX3" fmla="*/ 1034430 w 2784199"/>
              <a:gd name="connsiteY3" fmla="*/ 1675510 h 1997682"/>
              <a:gd name="connsiteX4" fmla="*/ 211470 w 2784199"/>
              <a:gd name="connsiteY4" fmla="*/ 1995550 h 1997682"/>
              <a:gd name="connsiteX5" fmla="*/ 586374 w 2784199"/>
              <a:gd name="connsiteY5" fmla="*/ 1812670 h 1997682"/>
              <a:gd name="connsiteX6" fmla="*/ 1158 w 2784199"/>
              <a:gd name="connsiteY6" fmla="*/ 1766950 h 1997682"/>
              <a:gd name="connsiteX7" fmla="*/ 769254 w 2784199"/>
              <a:gd name="connsiteY7" fmla="*/ 1446910 h 1997682"/>
              <a:gd name="connsiteX8" fmla="*/ 641238 w 2784199"/>
              <a:gd name="connsiteY8" fmla="*/ 1446910 h 1997682"/>
              <a:gd name="connsiteX9" fmla="*/ 1903110 w 2784199"/>
              <a:gd name="connsiteY9" fmla="*/ 852550 h 1997682"/>
              <a:gd name="connsiteX10" fmla="*/ 1637934 w 2784199"/>
              <a:gd name="connsiteY10" fmla="*/ 879982 h 1997682"/>
              <a:gd name="connsiteX11" fmla="*/ 2780934 w 2784199"/>
              <a:gd name="connsiteY11" fmla="*/ 2158 h 199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4199" h="1997682">
                <a:moveTo>
                  <a:pt x="2780934" y="2158"/>
                </a:moveTo>
                <a:cubicBezTo>
                  <a:pt x="2838846" y="50926"/>
                  <a:pt x="2108850" y="966850"/>
                  <a:pt x="1985406" y="1172590"/>
                </a:cubicBezTo>
                <a:cubicBezTo>
                  <a:pt x="1861962" y="1378330"/>
                  <a:pt x="2198766" y="1152778"/>
                  <a:pt x="2040270" y="1236598"/>
                </a:cubicBezTo>
                <a:cubicBezTo>
                  <a:pt x="1881774" y="1320418"/>
                  <a:pt x="1339230" y="1549018"/>
                  <a:pt x="1034430" y="1675510"/>
                </a:cubicBezTo>
                <a:cubicBezTo>
                  <a:pt x="729630" y="1802002"/>
                  <a:pt x="286146" y="1972690"/>
                  <a:pt x="211470" y="1995550"/>
                </a:cubicBezTo>
                <a:cubicBezTo>
                  <a:pt x="136794" y="2018410"/>
                  <a:pt x="621426" y="1850770"/>
                  <a:pt x="586374" y="1812670"/>
                </a:cubicBezTo>
                <a:cubicBezTo>
                  <a:pt x="551322" y="1774570"/>
                  <a:pt x="-29322" y="1827910"/>
                  <a:pt x="1158" y="1766950"/>
                </a:cubicBezTo>
                <a:cubicBezTo>
                  <a:pt x="31638" y="1705990"/>
                  <a:pt x="662574" y="1500250"/>
                  <a:pt x="769254" y="1446910"/>
                </a:cubicBezTo>
                <a:cubicBezTo>
                  <a:pt x="875934" y="1393570"/>
                  <a:pt x="452262" y="1545970"/>
                  <a:pt x="641238" y="1446910"/>
                </a:cubicBezTo>
                <a:cubicBezTo>
                  <a:pt x="830214" y="1347850"/>
                  <a:pt x="1736994" y="947038"/>
                  <a:pt x="1903110" y="852550"/>
                </a:cubicBezTo>
                <a:cubicBezTo>
                  <a:pt x="2069226" y="758062"/>
                  <a:pt x="1493154" y="1014094"/>
                  <a:pt x="1637934" y="879982"/>
                </a:cubicBezTo>
                <a:cubicBezTo>
                  <a:pt x="1782714" y="745870"/>
                  <a:pt x="2723022" y="-46610"/>
                  <a:pt x="2780934" y="21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7B9841D-5CFC-0E8A-7497-F356D8C9FDF8}"/>
              </a:ext>
            </a:extLst>
          </p:cNvPr>
          <p:cNvSpPr/>
          <p:nvPr/>
        </p:nvSpPr>
        <p:spPr>
          <a:xfrm>
            <a:off x="5838341" y="5410749"/>
            <a:ext cx="942693" cy="2739280"/>
          </a:xfrm>
          <a:custGeom>
            <a:avLst/>
            <a:gdLst>
              <a:gd name="connsiteX0" fmla="*/ 288139 w 942693"/>
              <a:gd name="connsiteY0" fmla="*/ 2499 h 2739280"/>
              <a:gd name="connsiteX1" fmla="*/ 242419 w 942693"/>
              <a:gd name="connsiteY1" fmla="*/ 1346667 h 2739280"/>
              <a:gd name="connsiteX2" fmla="*/ 214987 w 942693"/>
              <a:gd name="connsiteY2" fmla="*/ 999195 h 2739280"/>
              <a:gd name="connsiteX3" fmla="*/ 361291 w 942693"/>
              <a:gd name="connsiteY3" fmla="*/ 1630131 h 2739280"/>
              <a:gd name="connsiteX4" fmla="*/ 214987 w 942693"/>
              <a:gd name="connsiteY4" fmla="*/ 2178771 h 2739280"/>
              <a:gd name="connsiteX5" fmla="*/ 370435 w 942693"/>
              <a:gd name="connsiteY5" fmla="*/ 1666707 h 2739280"/>
              <a:gd name="connsiteX6" fmla="*/ 32107 w 942693"/>
              <a:gd name="connsiteY6" fmla="*/ 2672547 h 2739280"/>
              <a:gd name="connsiteX7" fmla="*/ 114403 w 942693"/>
              <a:gd name="connsiteY7" fmla="*/ 2498811 h 2739280"/>
              <a:gd name="connsiteX8" fmla="*/ 919075 w 942693"/>
              <a:gd name="connsiteY8" fmla="*/ 1319235 h 2739280"/>
              <a:gd name="connsiteX9" fmla="*/ 690475 w 942693"/>
              <a:gd name="connsiteY9" fmla="*/ 1739859 h 2739280"/>
              <a:gd name="connsiteX10" fmla="*/ 288139 w 942693"/>
              <a:gd name="connsiteY10" fmla="*/ 2499 h 273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2693" h="2739280">
                <a:moveTo>
                  <a:pt x="288139" y="2499"/>
                </a:moveTo>
                <a:cubicBezTo>
                  <a:pt x="213463" y="-63033"/>
                  <a:pt x="254611" y="1180551"/>
                  <a:pt x="242419" y="1346667"/>
                </a:cubicBezTo>
                <a:cubicBezTo>
                  <a:pt x="230227" y="1512783"/>
                  <a:pt x="195175" y="951951"/>
                  <a:pt x="214987" y="999195"/>
                </a:cubicBezTo>
                <a:cubicBezTo>
                  <a:pt x="234799" y="1046439"/>
                  <a:pt x="361291" y="1433535"/>
                  <a:pt x="361291" y="1630131"/>
                </a:cubicBezTo>
                <a:cubicBezTo>
                  <a:pt x="361291" y="1826727"/>
                  <a:pt x="213463" y="2172675"/>
                  <a:pt x="214987" y="2178771"/>
                </a:cubicBezTo>
                <a:cubicBezTo>
                  <a:pt x="216511" y="2184867"/>
                  <a:pt x="400915" y="1584411"/>
                  <a:pt x="370435" y="1666707"/>
                </a:cubicBezTo>
                <a:cubicBezTo>
                  <a:pt x="339955" y="1749003"/>
                  <a:pt x="74779" y="2533863"/>
                  <a:pt x="32107" y="2672547"/>
                </a:cubicBezTo>
                <a:cubicBezTo>
                  <a:pt x="-10565" y="2811231"/>
                  <a:pt x="-33425" y="2724363"/>
                  <a:pt x="114403" y="2498811"/>
                </a:cubicBezTo>
                <a:cubicBezTo>
                  <a:pt x="262231" y="2273259"/>
                  <a:pt x="823063" y="1445727"/>
                  <a:pt x="919075" y="1319235"/>
                </a:cubicBezTo>
                <a:cubicBezTo>
                  <a:pt x="1015087" y="1192743"/>
                  <a:pt x="794107" y="1956267"/>
                  <a:pt x="690475" y="1739859"/>
                </a:cubicBezTo>
                <a:cubicBezTo>
                  <a:pt x="586843" y="1523451"/>
                  <a:pt x="362815" y="68031"/>
                  <a:pt x="288139" y="24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1D615E50-24B4-6438-06F2-6911D506ABCC}"/>
              </a:ext>
            </a:extLst>
          </p:cNvPr>
          <p:cNvSpPr/>
          <p:nvPr/>
        </p:nvSpPr>
        <p:spPr>
          <a:xfrm>
            <a:off x="3644388" y="5396740"/>
            <a:ext cx="1119086" cy="836351"/>
          </a:xfrm>
          <a:custGeom>
            <a:avLst/>
            <a:gdLst>
              <a:gd name="connsiteX0" fmla="*/ 1114425 w 1119086"/>
              <a:gd name="connsiteY0" fmla="*/ 163402 h 836351"/>
              <a:gd name="connsiteX1" fmla="*/ 1035767 w 1119086"/>
              <a:gd name="connsiteY1" fmla="*/ 502615 h 836351"/>
              <a:gd name="connsiteX2" fmla="*/ 1075096 w 1119086"/>
              <a:gd name="connsiteY2" fmla="*/ 497699 h 836351"/>
              <a:gd name="connsiteX3" fmla="*/ 1060347 w 1119086"/>
              <a:gd name="connsiteY3" fmla="*/ 831995 h 836351"/>
              <a:gd name="connsiteX4" fmla="*/ 1035767 w 1119086"/>
              <a:gd name="connsiteY4" fmla="*/ 674679 h 836351"/>
              <a:gd name="connsiteX5" fmla="*/ 903031 w 1119086"/>
              <a:gd name="connsiteY5" fmla="*/ 478034 h 836351"/>
              <a:gd name="connsiteX6" fmla="*/ 686722 w 1119086"/>
              <a:gd name="connsiteY6" fmla="*/ 237144 h 836351"/>
              <a:gd name="connsiteX7" fmla="*/ 37793 w 1119086"/>
              <a:gd name="connsiteY7" fmla="*/ 15918 h 836351"/>
              <a:gd name="connsiteX8" fmla="*/ 165612 w 1119086"/>
              <a:gd name="connsiteY8" fmla="*/ 69995 h 836351"/>
              <a:gd name="connsiteX9" fmla="*/ 898115 w 1119086"/>
              <a:gd name="connsiteY9" fmla="*/ 487866 h 836351"/>
              <a:gd name="connsiteX10" fmla="*/ 834206 w 1119086"/>
              <a:gd name="connsiteY10" fmla="*/ 364963 h 836351"/>
              <a:gd name="connsiteX11" fmla="*/ 873535 w 1119086"/>
              <a:gd name="connsiteY11" fmla="*/ 374795 h 836351"/>
              <a:gd name="connsiteX12" fmla="*/ 1114425 w 1119086"/>
              <a:gd name="connsiteY12" fmla="*/ 163402 h 83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9086" h="836351">
                <a:moveTo>
                  <a:pt x="1114425" y="163402"/>
                </a:moveTo>
                <a:cubicBezTo>
                  <a:pt x="1141464" y="184705"/>
                  <a:pt x="1042322" y="446899"/>
                  <a:pt x="1035767" y="502615"/>
                </a:cubicBezTo>
                <a:cubicBezTo>
                  <a:pt x="1029212" y="558331"/>
                  <a:pt x="1070999" y="442802"/>
                  <a:pt x="1075096" y="497699"/>
                </a:cubicBezTo>
                <a:cubicBezTo>
                  <a:pt x="1079193" y="552596"/>
                  <a:pt x="1066902" y="802498"/>
                  <a:pt x="1060347" y="831995"/>
                </a:cubicBezTo>
                <a:cubicBezTo>
                  <a:pt x="1053792" y="861492"/>
                  <a:pt x="1061986" y="733672"/>
                  <a:pt x="1035767" y="674679"/>
                </a:cubicBezTo>
                <a:cubicBezTo>
                  <a:pt x="1009548" y="615686"/>
                  <a:pt x="961205" y="550957"/>
                  <a:pt x="903031" y="478034"/>
                </a:cubicBezTo>
                <a:cubicBezTo>
                  <a:pt x="844857" y="405111"/>
                  <a:pt x="830928" y="314163"/>
                  <a:pt x="686722" y="237144"/>
                </a:cubicBezTo>
                <a:cubicBezTo>
                  <a:pt x="542516" y="160125"/>
                  <a:pt x="124645" y="43776"/>
                  <a:pt x="37793" y="15918"/>
                </a:cubicBezTo>
                <a:cubicBezTo>
                  <a:pt x="-49059" y="-11940"/>
                  <a:pt x="22225" y="-8663"/>
                  <a:pt x="165612" y="69995"/>
                </a:cubicBezTo>
                <a:cubicBezTo>
                  <a:pt x="308999" y="148653"/>
                  <a:pt x="786683" y="438705"/>
                  <a:pt x="898115" y="487866"/>
                </a:cubicBezTo>
                <a:cubicBezTo>
                  <a:pt x="1009547" y="537027"/>
                  <a:pt x="838303" y="383808"/>
                  <a:pt x="834206" y="364963"/>
                </a:cubicBezTo>
                <a:cubicBezTo>
                  <a:pt x="830109" y="346118"/>
                  <a:pt x="822735" y="405930"/>
                  <a:pt x="873535" y="374795"/>
                </a:cubicBezTo>
                <a:cubicBezTo>
                  <a:pt x="924335" y="343660"/>
                  <a:pt x="1087386" y="142099"/>
                  <a:pt x="1114425" y="1634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50B1615-8012-49C3-089D-3FD5F57878B7}"/>
              </a:ext>
            </a:extLst>
          </p:cNvPr>
          <p:cNvSpPr/>
          <p:nvPr/>
        </p:nvSpPr>
        <p:spPr>
          <a:xfrm>
            <a:off x="4969897" y="5682940"/>
            <a:ext cx="699090" cy="753706"/>
          </a:xfrm>
          <a:custGeom>
            <a:avLst/>
            <a:gdLst>
              <a:gd name="connsiteX0" fmla="*/ 152709 w 699090"/>
              <a:gd name="connsiteY0" fmla="*/ 105 h 753706"/>
              <a:gd name="connsiteX1" fmla="*/ 59303 w 699090"/>
              <a:gd name="connsiteY1" fmla="*/ 231163 h 753706"/>
              <a:gd name="connsiteX2" fmla="*/ 103548 w 699090"/>
              <a:gd name="connsiteY2" fmla="*/ 403228 h 753706"/>
              <a:gd name="connsiteX3" fmla="*/ 309 w 699090"/>
              <a:gd name="connsiteY3" fmla="*/ 299989 h 753706"/>
              <a:gd name="connsiteX4" fmla="*/ 74051 w 699090"/>
              <a:gd name="connsiteY4" fmla="*/ 442557 h 753706"/>
              <a:gd name="connsiteX5" fmla="*/ 142877 w 699090"/>
              <a:gd name="connsiteY5" fmla="*/ 481886 h 753706"/>
              <a:gd name="connsiteX6" fmla="*/ 59303 w 699090"/>
              <a:gd name="connsiteY6" fmla="*/ 752273 h 753706"/>
              <a:gd name="connsiteX7" fmla="*/ 324774 w 699090"/>
              <a:gd name="connsiteY7" fmla="*/ 585125 h 753706"/>
              <a:gd name="connsiteX8" fmla="*/ 516503 w 699090"/>
              <a:gd name="connsiteY8" fmla="*/ 501550 h 753706"/>
              <a:gd name="connsiteX9" fmla="*/ 201871 w 699090"/>
              <a:gd name="connsiteY9" fmla="*/ 590041 h 753706"/>
              <a:gd name="connsiteX10" fmla="*/ 162542 w 699090"/>
              <a:gd name="connsiteY10" fmla="*/ 354066 h 753706"/>
              <a:gd name="connsiteX11" fmla="*/ 398516 w 699090"/>
              <a:gd name="connsiteY11" fmla="*/ 290157 h 753706"/>
              <a:gd name="connsiteX12" fmla="*/ 698400 w 699090"/>
              <a:gd name="connsiteY12" fmla="*/ 299989 h 753706"/>
              <a:gd name="connsiteX13" fmla="*/ 310026 w 699090"/>
              <a:gd name="connsiteY13" fmla="*/ 324570 h 753706"/>
              <a:gd name="connsiteX14" fmla="*/ 157626 w 699090"/>
              <a:gd name="connsiteY14" fmla="*/ 216415 h 753706"/>
              <a:gd name="connsiteX15" fmla="*/ 162542 w 699090"/>
              <a:gd name="connsiteY15" fmla="*/ 260660 h 753706"/>
              <a:gd name="connsiteX16" fmla="*/ 152709 w 699090"/>
              <a:gd name="connsiteY16" fmla="*/ 105 h 75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9090" h="753706">
                <a:moveTo>
                  <a:pt x="152709" y="105"/>
                </a:moveTo>
                <a:cubicBezTo>
                  <a:pt x="135503" y="-4811"/>
                  <a:pt x="67496" y="163976"/>
                  <a:pt x="59303" y="231163"/>
                </a:cubicBezTo>
                <a:cubicBezTo>
                  <a:pt x="51110" y="298350"/>
                  <a:pt x="113380" y="391757"/>
                  <a:pt x="103548" y="403228"/>
                </a:cubicBezTo>
                <a:cubicBezTo>
                  <a:pt x="93716" y="414699"/>
                  <a:pt x="5225" y="293434"/>
                  <a:pt x="309" y="299989"/>
                </a:cubicBezTo>
                <a:cubicBezTo>
                  <a:pt x="-4607" y="306544"/>
                  <a:pt x="50290" y="412241"/>
                  <a:pt x="74051" y="442557"/>
                </a:cubicBezTo>
                <a:cubicBezTo>
                  <a:pt x="97812" y="472873"/>
                  <a:pt x="145335" y="430267"/>
                  <a:pt x="142877" y="481886"/>
                </a:cubicBezTo>
                <a:cubicBezTo>
                  <a:pt x="140419" y="533505"/>
                  <a:pt x="28987" y="735067"/>
                  <a:pt x="59303" y="752273"/>
                </a:cubicBezTo>
                <a:cubicBezTo>
                  <a:pt x="89619" y="769479"/>
                  <a:pt x="248574" y="626912"/>
                  <a:pt x="324774" y="585125"/>
                </a:cubicBezTo>
                <a:cubicBezTo>
                  <a:pt x="400974" y="543338"/>
                  <a:pt x="536987" y="500731"/>
                  <a:pt x="516503" y="501550"/>
                </a:cubicBezTo>
                <a:cubicBezTo>
                  <a:pt x="496019" y="502369"/>
                  <a:pt x="260865" y="614622"/>
                  <a:pt x="201871" y="590041"/>
                </a:cubicBezTo>
                <a:cubicBezTo>
                  <a:pt x="142877" y="565460"/>
                  <a:pt x="129768" y="404047"/>
                  <a:pt x="162542" y="354066"/>
                </a:cubicBezTo>
                <a:cubicBezTo>
                  <a:pt x="195316" y="304085"/>
                  <a:pt x="309206" y="299170"/>
                  <a:pt x="398516" y="290157"/>
                </a:cubicBezTo>
                <a:cubicBezTo>
                  <a:pt x="487826" y="281144"/>
                  <a:pt x="713148" y="294254"/>
                  <a:pt x="698400" y="299989"/>
                </a:cubicBezTo>
                <a:cubicBezTo>
                  <a:pt x="683652" y="305724"/>
                  <a:pt x="400155" y="338499"/>
                  <a:pt x="310026" y="324570"/>
                </a:cubicBezTo>
                <a:cubicBezTo>
                  <a:pt x="219897" y="310641"/>
                  <a:pt x="182206" y="227067"/>
                  <a:pt x="157626" y="216415"/>
                </a:cubicBezTo>
                <a:cubicBezTo>
                  <a:pt x="133046" y="205763"/>
                  <a:pt x="164181" y="290976"/>
                  <a:pt x="162542" y="260660"/>
                </a:cubicBezTo>
                <a:cubicBezTo>
                  <a:pt x="160903" y="230344"/>
                  <a:pt x="169915" y="5021"/>
                  <a:pt x="152709" y="1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0E6A3C76-1962-07A7-34A1-95D7CE80FE5E}"/>
              </a:ext>
            </a:extLst>
          </p:cNvPr>
          <p:cNvSpPr/>
          <p:nvPr/>
        </p:nvSpPr>
        <p:spPr>
          <a:xfrm>
            <a:off x="3996651" y="5682973"/>
            <a:ext cx="698594" cy="492074"/>
          </a:xfrm>
          <a:custGeom>
            <a:avLst/>
            <a:gdLst>
              <a:gd name="connsiteX0" fmla="*/ 162 w 698594"/>
              <a:gd name="connsiteY0" fmla="*/ 72 h 492074"/>
              <a:gd name="connsiteX1" fmla="*/ 413117 w 698594"/>
              <a:gd name="connsiteY1" fmla="*/ 167221 h 492074"/>
              <a:gd name="connsiteX2" fmla="*/ 545852 w 698594"/>
              <a:gd name="connsiteY2" fmla="*/ 368782 h 492074"/>
              <a:gd name="connsiteX3" fmla="*/ 590097 w 698594"/>
              <a:gd name="connsiteY3" fmla="*/ 211466 h 492074"/>
              <a:gd name="connsiteX4" fmla="*/ 698252 w 698594"/>
              <a:gd name="connsiteY4" fmla="*/ 408111 h 492074"/>
              <a:gd name="connsiteX5" fmla="*/ 550768 w 698594"/>
              <a:gd name="connsiteY5" fmla="*/ 304872 h 492074"/>
              <a:gd name="connsiteX6" fmla="*/ 555684 w 698594"/>
              <a:gd name="connsiteY6" fmla="*/ 491685 h 492074"/>
              <a:gd name="connsiteX7" fmla="*/ 447530 w 698594"/>
              <a:gd name="connsiteY7" fmla="*/ 349117 h 492074"/>
              <a:gd name="connsiteX8" fmla="*/ 363955 w 698594"/>
              <a:gd name="connsiteY8" fmla="*/ 186885 h 492074"/>
              <a:gd name="connsiteX9" fmla="*/ 162 w 698594"/>
              <a:gd name="connsiteY9" fmla="*/ 72 h 49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594" h="492074">
                <a:moveTo>
                  <a:pt x="162" y="72"/>
                </a:moveTo>
                <a:cubicBezTo>
                  <a:pt x="8356" y="-3205"/>
                  <a:pt x="322169" y="105769"/>
                  <a:pt x="413117" y="167221"/>
                </a:cubicBezTo>
                <a:cubicBezTo>
                  <a:pt x="504065" y="228673"/>
                  <a:pt x="516355" y="361408"/>
                  <a:pt x="545852" y="368782"/>
                </a:cubicBezTo>
                <a:cubicBezTo>
                  <a:pt x="575349" y="376156"/>
                  <a:pt x="564697" y="204911"/>
                  <a:pt x="590097" y="211466"/>
                </a:cubicBezTo>
                <a:cubicBezTo>
                  <a:pt x="615497" y="218021"/>
                  <a:pt x="704807" y="392543"/>
                  <a:pt x="698252" y="408111"/>
                </a:cubicBezTo>
                <a:cubicBezTo>
                  <a:pt x="691697" y="423679"/>
                  <a:pt x="574529" y="290943"/>
                  <a:pt x="550768" y="304872"/>
                </a:cubicBezTo>
                <a:cubicBezTo>
                  <a:pt x="527007" y="318801"/>
                  <a:pt x="572890" y="484311"/>
                  <a:pt x="555684" y="491685"/>
                </a:cubicBezTo>
                <a:cubicBezTo>
                  <a:pt x="538478" y="499059"/>
                  <a:pt x="479485" y="399917"/>
                  <a:pt x="447530" y="349117"/>
                </a:cubicBezTo>
                <a:cubicBezTo>
                  <a:pt x="415575" y="298317"/>
                  <a:pt x="432781" y="245878"/>
                  <a:pt x="363955" y="186885"/>
                </a:cubicBezTo>
                <a:cubicBezTo>
                  <a:pt x="295129" y="127892"/>
                  <a:pt x="-8032" y="3349"/>
                  <a:pt x="162" y="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1D90910-9C28-2EEF-0400-D9A80940723A}"/>
              </a:ext>
            </a:extLst>
          </p:cNvPr>
          <p:cNvSpPr/>
          <p:nvPr/>
        </p:nvSpPr>
        <p:spPr>
          <a:xfrm>
            <a:off x="4339946" y="7007629"/>
            <a:ext cx="1020915" cy="573337"/>
          </a:xfrm>
          <a:custGeom>
            <a:avLst/>
            <a:gdLst>
              <a:gd name="connsiteX0" fmla="*/ 6832 w 1020915"/>
              <a:gd name="connsiteY0" fmla="*/ 294058 h 573337"/>
              <a:gd name="connsiteX1" fmla="*/ 412231 w 1020915"/>
              <a:gd name="connsiteY1" fmla="*/ 294058 h 573337"/>
              <a:gd name="connsiteX2" fmla="*/ 574391 w 1020915"/>
              <a:gd name="connsiteY2" fmla="*/ 357120 h 573337"/>
              <a:gd name="connsiteX3" fmla="*/ 718533 w 1020915"/>
              <a:gd name="connsiteY3" fmla="*/ 235500 h 573337"/>
              <a:gd name="connsiteX4" fmla="*/ 619435 w 1020915"/>
              <a:gd name="connsiteY4" fmla="*/ 1270 h 573337"/>
              <a:gd name="connsiteX5" fmla="*/ 795108 w 1020915"/>
              <a:gd name="connsiteY5" fmla="*/ 158925 h 573337"/>
              <a:gd name="connsiteX6" fmla="*/ 835648 w 1020915"/>
              <a:gd name="connsiteY6" fmla="*/ 510271 h 573337"/>
              <a:gd name="connsiteX7" fmla="*/ 569887 w 1020915"/>
              <a:gd name="connsiteY7" fmla="*/ 465226 h 573337"/>
              <a:gd name="connsiteX8" fmla="*/ 1020330 w 1020915"/>
              <a:gd name="connsiteY8" fmla="*/ 568828 h 573337"/>
              <a:gd name="connsiteX9" fmla="*/ 457276 w 1020915"/>
              <a:gd name="connsiteY9" fmla="*/ 483244 h 573337"/>
              <a:gd name="connsiteX10" fmla="*/ 218541 w 1020915"/>
              <a:gd name="connsiteY10" fmla="*/ 573333 h 573337"/>
              <a:gd name="connsiteX11" fmla="*/ 281603 w 1020915"/>
              <a:gd name="connsiteY11" fmla="*/ 478739 h 573337"/>
              <a:gd name="connsiteX12" fmla="*/ 164487 w 1020915"/>
              <a:gd name="connsiteY12" fmla="*/ 384146 h 573337"/>
              <a:gd name="connsiteX13" fmla="*/ 6832 w 1020915"/>
              <a:gd name="connsiteY13" fmla="*/ 294058 h 57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0915" h="573337">
                <a:moveTo>
                  <a:pt x="6832" y="294058"/>
                </a:moveTo>
                <a:cubicBezTo>
                  <a:pt x="48123" y="279043"/>
                  <a:pt x="317638" y="283548"/>
                  <a:pt x="412231" y="294058"/>
                </a:cubicBezTo>
                <a:cubicBezTo>
                  <a:pt x="506824" y="304568"/>
                  <a:pt x="523341" y="366880"/>
                  <a:pt x="574391" y="357120"/>
                </a:cubicBezTo>
                <a:cubicBezTo>
                  <a:pt x="625441" y="347360"/>
                  <a:pt x="711026" y="294808"/>
                  <a:pt x="718533" y="235500"/>
                </a:cubicBezTo>
                <a:cubicBezTo>
                  <a:pt x="726040" y="176192"/>
                  <a:pt x="606673" y="14032"/>
                  <a:pt x="619435" y="1270"/>
                </a:cubicBezTo>
                <a:cubicBezTo>
                  <a:pt x="632197" y="-11492"/>
                  <a:pt x="759073" y="74092"/>
                  <a:pt x="795108" y="158925"/>
                </a:cubicBezTo>
                <a:cubicBezTo>
                  <a:pt x="831143" y="243758"/>
                  <a:pt x="873185" y="459221"/>
                  <a:pt x="835648" y="510271"/>
                </a:cubicBezTo>
                <a:cubicBezTo>
                  <a:pt x="798111" y="561321"/>
                  <a:pt x="539107" y="455467"/>
                  <a:pt x="569887" y="465226"/>
                </a:cubicBezTo>
                <a:cubicBezTo>
                  <a:pt x="600667" y="474985"/>
                  <a:pt x="1039098" y="565825"/>
                  <a:pt x="1020330" y="568828"/>
                </a:cubicBezTo>
                <a:cubicBezTo>
                  <a:pt x="1001562" y="571831"/>
                  <a:pt x="590907" y="482493"/>
                  <a:pt x="457276" y="483244"/>
                </a:cubicBezTo>
                <a:cubicBezTo>
                  <a:pt x="323645" y="483995"/>
                  <a:pt x="247820" y="574084"/>
                  <a:pt x="218541" y="573333"/>
                </a:cubicBezTo>
                <a:cubicBezTo>
                  <a:pt x="189262" y="572582"/>
                  <a:pt x="290612" y="510270"/>
                  <a:pt x="281603" y="478739"/>
                </a:cubicBezTo>
                <a:cubicBezTo>
                  <a:pt x="272594" y="447208"/>
                  <a:pt x="205778" y="414926"/>
                  <a:pt x="164487" y="384146"/>
                </a:cubicBezTo>
                <a:cubicBezTo>
                  <a:pt x="123196" y="353366"/>
                  <a:pt x="-34459" y="309073"/>
                  <a:pt x="6832" y="2940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D9FF9D86-6F4F-3FA3-2B71-381BC206D375}"/>
              </a:ext>
            </a:extLst>
          </p:cNvPr>
          <p:cNvSpPr/>
          <p:nvPr/>
        </p:nvSpPr>
        <p:spPr>
          <a:xfrm>
            <a:off x="3567383" y="7355278"/>
            <a:ext cx="1857327" cy="619143"/>
          </a:xfrm>
          <a:custGeom>
            <a:avLst/>
            <a:gdLst>
              <a:gd name="connsiteX0" fmla="*/ 128 w 1857327"/>
              <a:gd name="connsiteY0" fmla="*/ 462 h 619143"/>
              <a:gd name="connsiteX1" fmla="*/ 383005 w 1857327"/>
              <a:gd name="connsiteY1" fmla="*/ 135595 h 619143"/>
              <a:gd name="connsiteX2" fmla="*/ 486607 w 1857327"/>
              <a:gd name="connsiteY2" fmla="*/ 113073 h 619143"/>
              <a:gd name="connsiteX3" fmla="*/ 626245 w 1857327"/>
              <a:gd name="connsiteY3" fmla="*/ 198657 h 619143"/>
              <a:gd name="connsiteX4" fmla="*/ 1040652 w 1857327"/>
              <a:gd name="connsiteY4" fmla="*/ 297755 h 619143"/>
              <a:gd name="connsiteX5" fmla="*/ 959573 w 1857327"/>
              <a:gd name="connsiteY5" fmla="*/ 284241 h 619143"/>
              <a:gd name="connsiteX6" fmla="*/ 1238848 w 1857327"/>
              <a:gd name="connsiteY6" fmla="*/ 302259 h 619143"/>
              <a:gd name="connsiteX7" fmla="*/ 1522627 w 1857327"/>
              <a:gd name="connsiteY7" fmla="*/ 410365 h 619143"/>
              <a:gd name="connsiteX8" fmla="*/ 1846946 w 1857327"/>
              <a:gd name="connsiteY8" fmla="*/ 613065 h 619143"/>
              <a:gd name="connsiteX9" fmla="*/ 1779380 w 1857327"/>
              <a:gd name="connsiteY9" fmla="*/ 563516 h 619143"/>
              <a:gd name="connsiteX10" fmla="*/ 1801902 w 1857327"/>
              <a:gd name="connsiteY10" fmla="*/ 536489 h 619143"/>
              <a:gd name="connsiteX11" fmla="*/ 1301910 w 1857327"/>
              <a:gd name="connsiteY11" fmla="*/ 450905 h 619143"/>
              <a:gd name="connsiteX12" fmla="*/ 545165 w 1857327"/>
              <a:gd name="connsiteY12" fmla="*/ 248206 h 619143"/>
              <a:gd name="connsiteX13" fmla="*/ 364987 w 1857327"/>
              <a:gd name="connsiteY13" fmla="*/ 167126 h 619143"/>
              <a:gd name="connsiteX14" fmla="*/ 135261 w 1857327"/>
              <a:gd name="connsiteY14" fmla="*/ 144604 h 619143"/>
              <a:gd name="connsiteX15" fmla="*/ 337961 w 1857327"/>
              <a:gd name="connsiteY15" fmla="*/ 189648 h 619143"/>
              <a:gd name="connsiteX16" fmla="*/ 128 w 1857327"/>
              <a:gd name="connsiteY16" fmla="*/ 462 h 61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57327" h="619143">
                <a:moveTo>
                  <a:pt x="128" y="462"/>
                </a:moveTo>
                <a:cubicBezTo>
                  <a:pt x="7635" y="-8547"/>
                  <a:pt x="301925" y="116827"/>
                  <a:pt x="383005" y="135595"/>
                </a:cubicBezTo>
                <a:cubicBezTo>
                  <a:pt x="464085" y="154363"/>
                  <a:pt x="446067" y="102563"/>
                  <a:pt x="486607" y="113073"/>
                </a:cubicBezTo>
                <a:cubicBezTo>
                  <a:pt x="527147" y="123583"/>
                  <a:pt x="533904" y="167877"/>
                  <a:pt x="626245" y="198657"/>
                </a:cubicBezTo>
                <a:cubicBezTo>
                  <a:pt x="718586" y="229437"/>
                  <a:pt x="985097" y="283491"/>
                  <a:pt x="1040652" y="297755"/>
                </a:cubicBezTo>
                <a:cubicBezTo>
                  <a:pt x="1096207" y="312019"/>
                  <a:pt x="926540" y="283490"/>
                  <a:pt x="959573" y="284241"/>
                </a:cubicBezTo>
                <a:cubicBezTo>
                  <a:pt x="992606" y="284992"/>
                  <a:pt x="1145006" y="281238"/>
                  <a:pt x="1238848" y="302259"/>
                </a:cubicBezTo>
                <a:cubicBezTo>
                  <a:pt x="1332690" y="323280"/>
                  <a:pt x="1421277" y="358564"/>
                  <a:pt x="1522627" y="410365"/>
                </a:cubicBezTo>
                <a:cubicBezTo>
                  <a:pt x="1623977" y="462166"/>
                  <a:pt x="1804154" y="587540"/>
                  <a:pt x="1846946" y="613065"/>
                </a:cubicBezTo>
                <a:cubicBezTo>
                  <a:pt x="1889738" y="638590"/>
                  <a:pt x="1786887" y="576279"/>
                  <a:pt x="1779380" y="563516"/>
                </a:cubicBezTo>
                <a:cubicBezTo>
                  <a:pt x="1771873" y="550753"/>
                  <a:pt x="1881480" y="555257"/>
                  <a:pt x="1801902" y="536489"/>
                </a:cubicBezTo>
                <a:cubicBezTo>
                  <a:pt x="1722324" y="517721"/>
                  <a:pt x="1511366" y="498952"/>
                  <a:pt x="1301910" y="450905"/>
                </a:cubicBezTo>
                <a:cubicBezTo>
                  <a:pt x="1092454" y="402858"/>
                  <a:pt x="701319" y="295502"/>
                  <a:pt x="545165" y="248206"/>
                </a:cubicBezTo>
                <a:cubicBezTo>
                  <a:pt x="389011" y="200910"/>
                  <a:pt x="433304" y="184393"/>
                  <a:pt x="364987" y="167126"/>
                </a:cubicBezTo>
                <a:cubicBezTo>
                  <a:pt x="296670" y="149859"/>
                  <a:pt x="139765" y="140850"/>
                  <a:pt x="135261" y="144604"/>
                </a:cubicBezTo>
                <a:cubicBezTo>
                  <a:pt x="130757" y="148358"/>
                  <a:pt x="358231" y="213672"/>
                  <a:pt x="337961" y="189648"/>
                </a:cubicBezTo>
                <a:cubicBezTo>
                  <a:pt x="317691" y="165624"/>
                  <a:pt x="-7379" y="9471"/>
                  <a:pt x="128" y="4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6A5EC86C-73A8-344F-AA47-B6DFD230751C}"/>
              </a:ext>
            </a:extLst>
          </p:cNvPr>
          <p:cNvSpPr/>
          <p:nvPr/>
        </p:nvSpPr>
        <p:spPr>
          <a:xfrm>
            <a:off x="3782338" y="5080772"/>
            <a:ext cx="957000" cy="397111"/>
          </a:xfrm>
          <a:custGeom>
            <a:avLst/>
            <a:gdLst>
              <a:gd name="connsiteX0" fmla="*/ 1386 w 957000"/>
              <a:gd name="connsiteY0" fmla="*/ 16745 h 397111"/>
              <a:gd name="connsiteX1" fmla="*/ 484862 w 957000"/>
              <a:gd name="connsiteY1" fmla="*/ 16745 h 397111"/>
              <a:gd name="connsiteX2" fmla="*/ 721345 w 957000"/>
              <a:gd name="connsiteY2" fmla="*/ 237462 h 397111"/>
              <a:gd name="connsiteX3" fmla="*/ 721345 w 957000"/>
              <a:gd name="connsiteY3" fmla="*/ 200676 h 397111"/>
              <a:gd name="connsiteX4" fmla="*/ 952572 w 957000"/>
              <a:gd name="connsiteY4" fmla="*/ 395118 h 397111"/>
              <a:gd name="connsiteX5" fmla="*/ 847469 w 957000"/>
              <a:gd name="connsiteY5" fmla="*/ 290014 h 397111"/>
              <a:gd name="connsiteX6" fmla="*/ 537414 w 957000"/>
              <a:gd name="connsiteY6" fmla="*/ 106083 h 397111"/>
              <a:gd name="connsiteX7" fmla="*/ 74959 w 957000"/>
              <a:gd name="connsiteY7" fmla="*/ 79807 h 397111"/>
              <a:gd name="connsiteX8" fmla="*/ 511138 w 957000"/>
              <a:gd name="connsiteY8" fmla="*/ 74552 h 397111"/>
              <a:gd name="connsiteX9" fmla="*/ 342972 w 957000"/>
              <a:gd name="connsiteY9" fmla="*/ 27256 h 397111"/>
              <a:gd name="connsiteX10" fmla="*/ 1386 w 957000"/>
              <a:gd name="connsiteY10" fmla="*/ 16745 h 39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7000" h="397111">
                <a:moveTo>
                  <a:pt x="1386" y="16745"/>
                </a:moveTo>
                <a:cubicBezTo>
                  <a:pt x="25034" y="14993"/>
                  <a:pt x="364869" y="-20041"/>
                  <a:pt x="484862" y="16745"/>
                </a:cubicBezTo>
                <a:cubicBezTo>
                  <a:pt x="604855" y="53531"/>
                  <a:pt x="681931" y="206807"/>
                  <a:pt x="721345" y="237462"/>
                </a:cubicBezTo>
                <a:cubicBezTo>
                  <a:pt x="760759" y="268117"/>
                  <a:pt x="682807" y="174400"/>
                  <a:pt x="721345" y="200676"/>
                </a:cubicBezTo>
                <a:cubicBezTo>
                  <a:pt x="759883" y="226952"/>
                  <a:pt x="931551" y="380228"/>
                  <a:pt x="952572" y="395118"/>
                </a:cubicBezTo>
                <a:cubicBezTo>
                  <a:pt x="973593" y="410008"/>
                  <a:pt x="916662" y="338186"/>
                  <a:pt x="847469" y="290014"/>
                </a:cubicBezTo>
                <a:cubicBezTo>
                  <a:pt x="778276" y="241842"/>
                  <a:pt x="666166" y="141117"/>
                  <a:pt x="537414" y="106083"/>
                </a:cubicBezTo>
                <a:cubicBezTo>
                  <a:pt x="408662" y="71049"/>
                  <a:pt x="79338" y="85062"/>
                  <a:pt x="74959" y="79807"/>
                </a:cubicBezTo>
                <a:cubicBezTo>
                  <a:pt x="70580" y="74552"/>
                  <a:pt x="466469" y="83311"/>
                  <a:pt x="511138" y="74552"/>
                </a:cubicBezTo>
                <a:cubicBezTo>
                  <a:pt x="555807" y="65794"/>
                  <a:pt x="422676" y="37766"/>
                  <a:pt x="342972" y="27256"/>
                </a:cubicBezTo>
                <a:cubicBezTo>
                  <a:pt x="263269" y="16746"/>
                  <a:pt x="-22262" y="18497"/>
                  <a:pt x="1386" y="16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2186BEB1-7EC8-6CEF-2FAF-EF789C7B559E}"/>
              </a:ext>
            </a:extLst>
          </p:cNvPr>
          <p:cNvSpPr/>
          <p:nvPr/>
        </p:nvSpPr>
        <p:spPr>
          <a:xfrm>
            <a:off x="4811215" y="5364978"/>
            <a:ext cx="1072574" cy="297405"/>
          </a:xfrm>
          <a:custGeom>
            <a:avLst/>
            <a:gdLst>
              <a:gd name="connsiteX0" fmla="*/ 7778 w 1072574"/>
              <a:gd name="connsiteY0" fmla="*/ 79381 h 297405"/>
              <a:gd name="connsiteX1" fmla="*/ 491254 w 1072574"/>
              <a:gd name="connsiteY1" fmla="*/ 221270 h 297405"/>
              <a:gd name="connsiteX2" fmla="*/ 459723 w 1072574"/>
              <a:gd name="connsiteY2" fmla="*/ 258056 h 297405"/>
              <a:gd name="connsiteX3" fmla="*/ 727737 w 1072574"/>
              <a:gd name="connsiteY3" fmla="*/ 252801 h 297405"/>
              <a:gd name="connsiteX4" fmla="*/ 1064068 w 1072574"/>
              <a:gd name="connsiteY4" fmla="*/ 294843 h 297405"/>
              <a:gd name="connsiteX5" fmla="*/ 943199 w 1072574"/>
              <a:gd name="connsiteY5" fmla="*/ 289588 h 297405"/>
              <a:gd name="connsiteX6" fmla="*/ 633144 w 1072574"/>
              <a:gd name="connsiteY6" fmla="*/ 263312 h 297405"/>
              <a:gd name="connsiteX7" fmla="*/ 485999 w 1072574"/>
              <a:gd name="connsiteY7" fmla="*/ 189739 h 297405"/>
              <a:gd name="connsiteX8" fmla="*/ 123392 w 1072574"/>
              <a:gd name="connsiteY8" fmla="*/ 553 h 297405"/>
              <a:gd name="connsiteX9" fmla="*/ 349364 w 1072574"/>
              <a:gd name="connsiteY9" fmla="*/ 131932 h 297405"/>
              <a:gd name="connsiteX10" fmla="*/ 202219 w 1072574"/>
              <a:gd name="connsiteY10" fmla="*/ 131932 h 297405"/>
              <a:gd name="connsiteX11" fmla="*/ 7778 w 1072574"/>
              <a:gd name="connsiteY11" fmla="*/ 79381 h 29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2574" h="297405">
                <a:moveTo>
                  <a:pt x="7778" y="79381"/>
                </a:moveTo>
                <a:cubicBezTo>
                  <a:pt x="55950" y="94271"/>
                  <a:pt x="415930" y="191491"/>
                  <a:pt x="491254" y="221270"/>
                </a:cubicBezTo>
                <a:cubicBezTo>
                  <a:pt x="566578" y="251049"/>
                  <a:pt x="420309" y="252801"/>
                  <a:pt x="459723" y="258056"/>
                </a:cubicBezTo>
                <a:cubicBezTo>
                  <a:pt x="499137" y="263311"/>
                  <a:pt x="627013" y="246670"/>
                  <a:pt x="727737" y="252801"/>
                </a:cubicBezTo>
                <a:cubicBezTo>
                  <a:pt x="828461" y="258932"/>
                  <a:pt x="1028158" y="288712"/>
                  <a:pt x="1064068" y="294843"/>
                </a:cubicBezTo>
                <a:cubicBezTo>
                  <a:pt x="1099978" y="300974"/>
                  <a:pt x="1015020" y="294843"/>
                  <a:pt x="943199" y="289588"/>
                </a:cubicBezTo>
                <a:cubicBezTo>
                  <a:pt x="871378" y="284333"/>
                  <a:pt x="709344" y="279953"/>
                  <a:pt x="633144" y="263312"/>
                </a:cubicBezTo>
                <a:cubicBezTo>
                  <a:pt x="556944" y="246671"/>
                  <a:pt x="485999" y="189739"/>
                  <a:pt x="485999" y="189739"/>
                </a:cubicBezTo>
                <a:lnTo>
                  <a:pt x="123392" y="553"/>
                </a:lnTo>
                <a:cubicBezTo>
                  <a:pt x="100619" y="-9082"/>
                  <a:pt x="336226" y="110036"/>
                  <a:pt x="349364" y="131932"/>
                </a:cubicBezTo>
                <a:cubicBezTo>
                  <a:pt x="362502" y="153829"/>
                  <a:pt x="255647" y="140691"/>
                  <a:pt x="202219" y="131932"/>
                </a:cubicBezTo>
                <a:cubicBezTo>
                  <a:pt x="148792" y="123174"/>
                  <a:pt x="-40394" y="64491"/>
                  <a:pt x="7778" y="793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70A68DEA-BE1D-AC7A-DBBF-6B53897CFAAF}"/>
              </a:ext>
            </a:extLst>
          </p:cNvPr>
          <p:cNvSpPr/>
          <p:nvPr/>
        </p:nvSpPr>
        <p:spPr>
          <a:xfrm>
            <a:off x="3636945" y="8720093"/>
            <a:ext cx="1400003" cy="207802"/>
          </a:xfrm>
          <a:custGeom>
            <a:avLst/>
            <a:gdLst>
              <a:gd name="connsiteX0" fmla="*/ 2637 w 1400003"/>
              <a:gd name="connsiteY0" fmla="*/ 490 h 207802"/>
              <a:gd name="connsiteX1" fmla="*/ 790913 w 1400003"/>
              <a:gd name="connsiteY1" fmla="*/ 171659 h 207802"/>
              <a:gd name="connsiteX2" fmla="*/ 673798 w 1400003"/>
              <a:gd name="connsiteY2" fmla="*/ 207694 h 207802"/>
              <a:gd name="connsiteX3" fmla="*/ 1002622 w 1400003"/>
              <a:gd name="connsiteY3" fmla="*/ 167154 h 207802"/>
              <a:gd name="connsiteX4" fmla="*/ 1399012 w 1400003"/>
              <a:gd name="connsiteY4" fmla="*/ 68057 h 207802"/>
              <a:gd name="connsiteX5" fmla="*/ 881002 w 1400003"/>
              <a:gd name="connsiteY5" fmla="*/ 162650 h 207802"/>
              <a:gd name="connsiteX6" fmla="*/ 574700 w 1400003"/>
              <a:gd name="connsiteY6" fmla="*/ 198685 h 207802"/>
              <a:gd name="connsiteX7" fmla="*/ 651276 w 1400003"/>
              <a:gd name="connsiteY7" fmla="*/ 189676 h 207802"/>
              <a:gd name="connsiteX8" fmla="*/ 538665 w 1400003"/>
              <a:gd name="connsiteY8" fmla="*/ 122110 h 207802"/>
              <a:gd name="connsiteX9" fmla="*/ 2637 w 1400003"/>
              <a:gd name="connsiteY9" fmla="*/ 490 h 20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0003" h="207802">
                <a:moveTo>
                  <a:pt x="2637" y="490"/>
                </a:moveTo>
                <a:cubicBezTo>
                  <a:pt x="44678" y="8748"/>
                  <a:pt x="679053" y="137125"/>
                  <a:pt x="790913" y="171659"/>
                </a:cubicBezTo>
                <a:cubicBezTo>
                  <a:pt x="902773" y="206193"/>
                  <a:pt x="638513" y="208445"/>
                  <a:pt x="673798" y="207694"/>
                </a:cubicBezTo>
                <a:cubicBezTo>
                  <a:pt x="709083" y="206943"/>
                  <a:pt x="881753" y="190427"/>
                  <a:pt x="1002622" y="167154"/>
                </a:cubicBezTo>
                <a:cubicBezTo>
                  <a:pt x="1123491" y="143881"/>
                  <a:pt x="1419282" y="68808"/>
                  <a:pt x="1399012" y="68057"/>
                </a:cubicBezTo>
                <a:cubicBezTo>
                  <a:pt x="1378742" y="67306"/>
                  <a:pt x="1018387" y="140879"/>
                  <a:pt x="881002" y="162650"/>
                </a:cubicBezTo>
                <a:cubicBezTo>
                  <a:pt x="743617" y="184421"/>
                  <a:pt x="574700" y="198685"/>
                  <a:pt x="574700" y="198685"/>
                </a:cubicBezTo>
                <a:cubicBezTo>
                  <a:pt x="536412" y="203189"/>
                  <a:pt x="657282" y="202438"/>
                  <a:pt x="651276" y="189676"/>
                </a:cubicBezTo>
                <a:cubicBezTo>
                  <a:pt x="645270" y="176914"/>
                  <a:pt x="643769" y="153641"/>
                  <a:pt x="538665" y="122110"/>
                </a:cubicBezTo>
                <a:cubicBezTo>
                  <a:pt x="433561" y="90579"/>
                  <a:pt x="-39404" y="-7768"/>
                  <a:pt x="2637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7C43276B-3E14-B03D-0847-DD7DAE8B758E}"/>
              </a:ext>
            </a:extLst>
          </p:cNvPr>
          <p:cNvSpPr/>
          <p:nvPr/>
        </p:nvSpPr>
        <p:spPr>
          <a:xfrm>
            <a:off x="3184054" y="5893461"/>
            <a:ext cx="331228" cy="1344520"/>
          </a:xfrm>
          <a:custGeom>
            <a:avLst/>
            <a:gdLst>
              <a:gd name="connsiteX0" fmla="*/ 330874 w 331228"/>
              <a:gd name="connsiteY0" fmla="*/ 1501 h 1344520"/>
              <a:gd name="connsiteX1" fmla="*/ 52014 w 331228"/>
              <a:gd name="connsiteY1" fmla="*/ 533279 h 1344520"/>
              <a:gd name="connsiteX2" fmla="*/ 97410 w 331228"/>
              <a:gd name="connsiteY2" fmla="*/ 533279 h 1344520"/>
              <a:gd name="connsiteX3" fmla="*/ 6618 w 331228"/>
              <a:gd name="connsiteY3" fmla="*/ 792684 h 1344520"/>
              <a:gd name="connsiteX4" fmla="*/ 32559 w 331228"/>
              <a:gd name="connsiteY4" fmla="*/ 1006692 h 1344520"/>
              <a:gd name="connsiteX5" fmla="*/ 26074 w 331228"/>
              <a:gd name="connsiteY5" fmla="*/ 987237 h 1344520"/>
              <a:gd name="connsiteX6" fmla="*/ 133 w 331228"/>
              <a:gd name="connsiteY6" fmla="*/ 1343918 h 1344520"/>
              <a:gd name="connsiteX7" fmla="*/ 19589 w 331228"/>
              <a:gd name="connsiteY7" fmla="*/ 1052088 h 1344520"/>
              <a:gd name="connsiteX8" fmla="*/ 90925 w 331228"/>
              <a:gd name="connsiteY8" fmla="*/ 345211 h 1344520"/>
              <a:gd name="connsiteX9" fmla="*/ 110380 w 331228"/>
              <a:gd name="connsiteY9" fmla="*/ 371152 h 1344520"/>
              <a:gd name="connsiteX10" fmla="*/ 330874 w 331228"/>
              <a:gd name="connsiteY10" fmla="*/ 1501 h 13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28" h="1344520">
                <a:moveTo>
                  <a:pt x="330874" y="1501"/>
                </a:moveTo>
                <a:cubicBezTo>
                  <a:pt x="321146" y="28522"/>
                  <a:pt x="90925" y="444649"/>
                  <a:pt x="52014" y="533279"/>
                </a:cubicBezTo>
                <a:cubicBezTo>
                  <a:pt x="13103" y="621909"/>
                  <a:pt x="104976" y="490045"/>
                  <a:pt x="97410" y="533279"/>
                </a:cubicBezTo>
                <a:cubicBezTo>
                  <a:pt x="89844" y="576513"/>
                  <a:pt x="17426" y="713782"/>
                  <a:pt x="6618" y="792684"/>
                </a:cubicBezTo>
                <a:cubicBezTo>
                  <a:pt x="-4190" y="871586"/>
                  <a:pt x="29316" y="974267"/>
                  <a:pt x="32559" y="1006692"/>
                </a:cubicBezTo>
                <a:cubicBezTo>
                  <a:pt x="35802" y="1039118"/>
                  <a:pt x="31478" y="931033"/>
                  <a:pt x="26074" y="987237"/>
                </a:cubicBezTo>
                <a:cubicBezTo>
                  <a:pt x="20670" y="1043441"/>
                  <a:pt x="1214" y="1333110"/>
                  <a:pt x="133" y="1343918"/>
                </a:cubicBezTo>
                <a:cubicBezTo>
                  <a:pt x="-948" y="1354727"/>
                  <a:pt x="4457" y="1218539"/>
                  <a:pt x="19589" y="1052088"/>
                </a:cubicBezTo>
                <a:cubicBezTo>
                  <a:pt x="34721" y="885637"/>
                  <a:pt x="75793" y="458700"/>
                  <a:pt x="90925" y="345211"/>
                </a:cubicBezTo>
                <a:cubicBezTo>
                  <a:pt x="106057" y="231722"/>
                  <a:pt x="73631" y="421952"/>
                  <a:pt x="110380" y="371152"/>
                </a:cubicBezTo>
                <a:cubicBezTo>
                  <a:pt x="147129" y="320352"/>
                  <a:pt x="340602" y="-25520"/>
                  <a:pt x="330874" y="1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9885155F-7055-C8AD-FBDA-ACBA30D9CF8D}"/>
              </a:ext>
            </a:extLst>
          </p:cNvPr>
          <p:cNvSpPr/>
          <p:nvPr/>
        </p:nvSpPr>
        <p:spPr>
          <a:xfrm>
            <a:off x="3190670" y="7162486"/>
            <a:ext cx="249216" cy="1154498"/>
          </a:xfrm>
          <a:custGeom>
            <a:avLst/>
            <a:gdLst>
              <a:gd name="connsiteX0" fmla="*/ 42387 w 249216"/>
              <a:gd name="connsiteY0" fmla="*/ 314 h 1154498"/>
              <a:gd name="connsiteX1" fmla="*/ 53273 w 249216"/>
              <a:gd name="connsiteY1" fmla="*/ 321443 h 1154498"/>
              <a:gd name="connsiteX2" fmla="*/ 85930 w 249216"/>
              <a:gd name="connsiteY2" fmla="*/ 588143 h 1154498"/>
              <a:gd name="connsiteX3" fmla="*/ 75044 w 249216"/>
              <a:gd name="connsiteY3" fmla="*/ 490171 h 1154498"/>
              <a:gd name="connsiteX4" fmla="*/ 183901 w 249216"/>
              <a:gd name="connsiteY4" fmla="*/ 843957 h 1154498"/>
              <a:gd name="connsiteX5" fmla="*/ 249216 w 249216"/>
              <a:gd name="connsiteY5" fmla="*/ 1154200 h 1154498"/>
              <a:gd name="connsiteX6" fmla="*/ 183901 w 249216"/>
              <a:gd name="connsiteY6" fmla="*/ 887500 h 1154498"/>
              <a:gd name="connsiteX7" fmla="*/ 9730 w 249216"/>
              <a:gd name="connsiteY7" fmla="*/ 267014 h 1154498"/>
              <a:gd name="connsiteX8" fmla="*/ 26059 w 249216"/>
              <a:gd name="connsiteY8" fmla="*/ 261571 h 1154498"/>
              <a:gd name="connsiteX9" fmla="*/ 42387 w 249216"/>
              <a:gd name="connsiteY9" fmla="*/ 314 h 115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216" h="1154498">
                <a:moveTo>
                  <a:pt x="42387" y="314"/>
                </a:moveTo>
                <a:cubicBezTo>
                  <a:pt x="46923" y="10293"/>
                  <a:pt x="46016" y="223472"/>
                  <a:pt x="53273" y="321443"/>
                </a:cubicBezTo>
                <a:cubicBezTo>
                  <a:pt x="60530" y="419415"/>
                  <a:pt x="82301" y="560022"/>
                  <a:pt x="85930" y="588143"/>
                </a:cubicBezTo>
                <a:cubicBezTo>
                  <a:pt x="89559" y="616264"/>
                  <a:pt x="58716" y="447535"/>
                  <a:pt x="75044" y="490171"/>
                </a:cubicBezTo>
                <a:cubicBezTo>
                  <a:pt x="91372" y="532807"/>
                  <a:pt x="154872" y="733286"/>
                  <a:pt x="183901" y="843957"/>
                </a:cubicBezTo>
                <a:cubicBezTo>
                  <a:pt x="212930" y="954629"/>
                  <a:pt x="249216" y="1146943"/>
                  <a:pt x="249216" y="1154200"/>
                </a:cubicBezTo>
                <a:cubicBezTo>
                  <a:pt x="249216" y="1161457"/>
                  <a:pt x="223815" y="1035364"/>
                  <a:pt x="183901" y="887500"/>
                </a:cubicBezTo>
                <a:cubicBezTo>
                  <a:pt x="143987" y="739636"/>
                  <a:pt x="36037" y="371335"/>
                  <a:pt x="9730" y="267014"/>
                </a:cubicBezTo>
                <a:cubicBezTo>
                  <a:pt x="-16577" y="162693"/>
                  <a:pt x="17895" y="302393"/>
                  <a:pt x="26059" y="261571"/>
                </a:cubicBezTo>
                <a:cubicBezTo>
                  <a:pt x="34223" y="220750"/>
                  <a:pt x="37851" y="-9665"/>
                  <a:pt x="42387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EED91965-745D-F85F-0CC8-86149A874034}"/>
              </a:ext>
            </a:extLst>
          </p:cNvPr>
          <p:cNvSpPr/>
          <p:nvPr/>
        </p:nvSpPr>
        <p:spPr>
          <a:xfrm>
            <a:off x="3810431" y="4191127"/>
            <a:ext cx="833652" cy="874280"/>
          </a:xfrm>
          <a:custGeom>
            <a:avLst/>
            <a:gdLst>
              <a:gd name="connsiteX0" fmla="*/ 833488 w 833652"/>
              <a:gd name="connsiteY0" fmla="*/ 729 h 874280"/>
              <a:gd name="connsiteX1" fmla="*/ 237587 w 833652"/>
              <a:gd name="connsiteY1" fmla="*/ 421970 h 874280"/>
              <a:gd name="connsiteX2" fmla="*/ 360877 w 833652"/>
              <a:gd name="connsiteY2" fmla="*/ 370599 h 874280"/>
              <a:gd name="connsiteX3" fmla="*/ 104023 w 833652"/>
              <a:gd name="connsiteY3" fmla="*/ 606904 h 874280"/>
              <a:gd name="connsiteX4" fmla="*/ 1281 w 833652"/>
              <a:gd name="connsiteY4" fmla="*/ 874033 h 874280"/>
              <a:gd name="connsiteX5" fmla="*/ 165668 w 833652"/>
              <a:gd name="connsiteY5" fmla="*/ 648001 h 874280"/>
              <a:gd name="connsiteX6" fmla="*/ 401973 w 833652"/>
              <a:gd name="connsiteY6" fmla="*/ 298680 h 874280"/>
              <a:gd name="connsiteX7" fmla="*/ 299232 w 833652"/>
              <a:gd name="connsiteY7" fmla="*/ 319228 h 874280"/>
              <a:gd name="connsiteX8" fmla="*/ 833488 w 833652"/>
              <a:gd name="connsiteY8" fmla="*/ 729 h 8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652" h="874280">
                <a:moveTo>
                  <a:pt x="833488" y="729"/>
                </a:moveTo>
                <a:cubicBezTo>
                  <a:pt x="823214" y="17853"/>
                  <a:pt x="316355" y="360325"/>
                  <a:pt x="237587" y="421970"/>
                </a:cubicBezTo>
                <a:cubicBezTo>
                  <a:pt x="158819" y="483615"/>
                  <a:pt x="383138" y="339777"/>
                  <a:pt x="360877" y="370599"/>
                </a:cubicBezTo>
                <a:cubicBezTo>
                  <a:pt x="338616" y="401421"/>
                  <a:pt x="163956" y="522998"/>
                  <a:pt x="104023" y="606904"/>
                </a:cubicBezTo>
                <a:cubicBezTo>
                  <a:pt x="44090" y="690810"/>
                  <a:pt x="-8993" y="867184"/>
                  <a:pt x="1281" y="874033"/>
                </a:cubicBezTo>
                <a:cubicBezTo>
                  <a:pt x="11555" y="880882"/>
                  <a:pt x="98886" y="743893"/>
                  <a:pt x="165668" y="648001"/>
                </a:cubicBezTo>
                <a:cubicBezTo>
                  <a:pt x="232450" y="552109"/>
                  <a:pt x="379712" y="353476"/>
                  <a:pt x="401973" y="298680"/>
                </a:cubicBezTo>
                <a:cubicBezTo>
                  <a:pt x="424234" y="243885"/>
                  <a:pt x="229025" y="365462"/>
                  <a:pt x="299232" y="319228"/>
                </a:cubicBezTo>
                <a:cubicBezTo>
                  <a:pt x="369439" y="272994"/>
                  <a:pt x="843762" y="-16395"/>
                  <a:pt x="833488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A9F194F6-7CF6-82D7-E6F5-3C56EB2002C1}"/>
              </a:ext>
            </a:extLst>
          </p:cNvPr>
          <p:cNvSpPr/>
          <p:nvPr/>
        </p:nvSpPr>
        <p:spPr>
          <a:xfrm>
            <a:off x="4931589" y="4273878"/>
            <a:ext cx="751937" cy="1122572"/>
          </a:xfrm>
          <a:custGeom>
            <a:avLst/>
            <a:gdLst>
              <a:gd name="connsiteX0" fmla="*/ 7 w 751937"/>
              <a:gd name="connsiteY0" fmla="*/ 171 h 1122572"/>
              <a:gd name="connsiteX1" fmla="*/ 328780 w 751937"/>
              <a:gd name="connsiteY1" fmla="*/ 513879 h 1122572"/>
              <a:gd name="connsiteX2" fmla="*/ 308231 w 751937"/>
              <a:gd name="connsiteY2" fmla="*/ 431686 h 1122572"/>
              <a:gd name="connsiteX3" fmla="*/ 513714 w 751937"/>
              <a:gd name="connsiteY3" fmla="*/ 709088 h 1122572"/>
              <a:gd name="connsiteX4" fmla="*/ 523989 w 751937"/>
              <a:gd name="connsiteY4" fmla="*/ 965942 h 1122572"/>
              <a:gd name="connsiteX5" fmla="*/ 523989 w 751937"/>
              <a:gd name="connsiteY5" fmla="*/ 852926 h 1122572"/>
              <a:gd name="connsiteX6" fmla="*/ 750020 w 751937"/>
              <a:gd name="connsiteY6" fmla="*/ 1120055 h 1122572"/>
              <a:gd name="connsiteX7" fmla="*/ 616456 w 751937"/>
              <a:gd name="connsiteY7" fmla="*/ 955668 h 1122572"/>
              <a:gd name="connsiteX8" fmla="*/ 339054 w 751937"/>
              <a:gd name="connsiteY8" fmla="*/ 462509 h 1122572"/>
              <a:gd name="connsiteX9" fmla="*/ 7 w 751937"/>
              <a:gd name="connsiteY9" fmla="*/ 171 h 112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937" h="1122572">
                <a:moveTo>
                  <a:pt x="7" y="171"/>
                </a:moveTo>
                <a:cubicBezTo>
                  <a:pt x="-1705" y="8733"/>
                  <a:pt x="277409" y="441960"/>
                  <a:pt x="328780" y="513879"/>
                </a:cubicBezTo>
                <a:cubicBezTo>
                  <a:pt x="380151" y="585798"/>
                  <a:pt x="277409" y="399151"/>
                  <a:pt x="308231" y="431686"/>
                </a:cubicBezTo>
                <a:cubicBezTo>
                  <a:pt x="339053" y="464221"/>
                  <a:pt x="477754" y="620045"/>
                  <a:pt x="513714" y="709088"/>
                </a:cubicBezTo>
                <a:cubicBezTo>
                  <a:pt x="549674" y="798131"/>
                  <a:pt x="522277" y="941969"/>
                  <a:pt x="523989" y="965942"/>
                </a:cubicBezTo>
                <a:cubicBezTo>
                  <a:pt x="525701" y="989915"/>
                  <a:pt x="486317" y="827241"/>
                  <a:pt x="523989" y="852926"/>
                </a:cubicBezTo>
                <a:cubicBezTo>
                  <a:pt x="561661" y="878612"/>
                  <a:pt x="734609" y="1102931"/>
                  <a:pt x="750020" y="1120055"/>
                </a:cubicBezTo>
                <a:cubicBezTo>
                  <a:pt x="765431" y="1137179"/>
                  <a:pt x="684950" y="1065259"/>
                  <a:pt x="616456" y="955668"/>
                </a:cubicBezTo>
                <a:cubicBezTo>
                  <a:pt x="547962" y="846077"/>
                  <a:pt x="436658" y="618334"/>
                  <a:pt x="339054" y="462509"/>
                </a:cubicBezTo>
                <a:cubicBezTo>
                  <a:pt x="241450" y="306684"/>
                  <a:pt x="1719" y="-8391"/>
                  <a:pt x="7" y="1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6776354C-F503-AC14-CC9F-B3C588B11DB1}"/>
              </a:ext>
            </a:extLst>
          </p:cNvPr>
          <p:cNvSpPr/>
          <p:nvPr/>
        </p:nvSpPr>
        <p:spPr>
          <a:xfrm>
            <a:off x="3562044" y="4405452"/>
            <a:ext cx="529865" cy="981899"/>
          </a:xfrm>
          <a:custGeom>
            <a:avLst/>
            <a:gdLst>
              <a:gd name="connsiteX0" fmla="*/ 506522 w 529865"/>
              <a:gd name="connsiteY0" fmla="*/ 12436 h 981899"/>
              <a:gd name="connsiteX1" fmla="*/ 372958 w 529865"/>
              <a:gd name="connsiteY1" fmla="*/ 269290 h 981899"/>
              <a:gd name="connsiteX2" fmla="*/ 259943 w 529865"/>
              <a:gd name="connsiteY2" fmla="*/ 515869 h 981899"/>
              <a:gd name="connsiteX3" fmla="*/ 239394 w 529865"/>
              <a:gd name="connsiteY3" fmla="*/ 495321 h 981899"/>
              <a:gd name="connsiteX4" fmla="*/ 229120 w 529865"/>
              <a:gd name="connsiteY4" fmla="*/ 700804 h 981899"/>
              <a:gd name="connsiteX5" fmla="*/ 3089 w 529865"/>
              <a:gd name="connsiteY5" fmla="*/ 978206 h 981899"/>
              <a:gd name="connsiteX6" fmla="*/ 105830 w 529865"/>
              <a:gd name="connsiteY6" fmla="*/ 834368 h 981899"/>
              <a:gd name="connsiteX7" fmla="*/ 218846 w 529865"/>
              <a:gd name="connsiteY7" fmla="*/ 474773 h 981899"/>
              <a:gd name="connsiteX8" fmla="*/ 496248 w 529865"/>
              <a:gd name="connsiteY8" fmla="*/ 84355 h 981899"/>
              <a:gd name="connsiteX9" fmla="*/ 506522 w 529865"/>
              <a:gd name="connsiteY9" fmla="*/ 12436 h 98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865" h="981899">
                <a:moveTo>
                  <a:pt x="506522" y="12436"/>
                </a:moveTo>
                <a:cubicBezTo>
                  <a:pt x="485974" y="43259"/>
                  <a:pt x="414054" y="185385"/>
                  <a:pt x="372958" y="269290"/>
                </a:cubicBezTo>
                <a:cubicBezTo>
                  <a:pt x="331862" y="353195"/>
                  <a:pt x="282204" y="478197"/>
                  <a:pt x="259943" y="515869"/>
                </a:cubicBezTo>
                <a:cubicBezTo>
                  <a:pt x="237682" y="553541"/>
                  <a:pt x="244531" y="464499"/>
                  <a:pt x="239394" y="495321"/>
                </a:cubicBezTo>
                <a:cubicBezTo>
                  <a:pt x="234257" y="526143"/>
                  <a:pt x="268504" y="620323"/>
                  <a:pt x="229120" y="700804"/>
                </a:cubicBezTo>
                <a:cubicBezTo>
                  <a:pt x="189736" y="781285"/>
                  <a:pt x="23637" y="955945"/>
                  <a:pt x="3089" y="978206"/>
                </a:cubicBezTo>
                <a:cubicBezTo>
                  <a:pt x="-17459" y="1000467"/>
                  <a:pt x="69870" y="918274"/>
                  <a:pt x="105830" y="834368"/>
                </a:cubicBezTo>
                <a:cubicBezTo>
                  <a:pt x="141790" y="750462"/>
                  <a:pt x="153776" y="599775"/>
                  <a:pt x="218846" y="474773"/>
                </a:cubicBezTo>
                <a:cubicBezTo>
                  <a:pt x="283916" y="349771"/>
                  <a:pt x="441452" y="159699"/>
                  <a:pt x="496248" y="84355"/>
                </a:cubicBezTo>
                <a:cubicBezTo>
                  <a:pt x="551044" y="9011"/>
                  <a:pt x="527070" y="-18387"/>
                  <a:pt x="506522" y="1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152683FC-A92F-2FFE-8374-8C40FE6ADA91}"/>
              </a:ext>
            </a:extLst>
          </p:cNvPr>
          <p:cNvSpPr/>
          <p:nvPr/>
        </p:nvSpPr>
        <p:spPr>
          <a:xfrm>
            <a:off x="5249885" y="5125044"/>
            <a:ext cx="752291" cy="766237"/>
          </a:xfrm>
          <a:custGeom>
            <a:avLst/>
            <a:gdLst>
              <a:gd name="connsiteX0" fmla="*/ 209 w 752291"/>
              <a:gd name="connsiteY0" fmla="*/ 1760 h 766237"/>
              <a:gd name="connsiteX1" fmla="*/ 370079 w 752291"/>
              <a:gd name="connsiteY1" fmla="*/ 361356 h 766237"/>
              <a:gd name="connsiteX2" fmla="*/ 739949 w 752291"/>
              <a:gd name="connsiteY2" fmla="*/ 741500 h 766237"/>
              <a:gd name="connsiteX3" fmla="*/ 637207 w 752291"/>
              <a:gd name="connsiteY3" fmla="*/ 659307 h 766237"/>
              <a:gd name="connsiteX4" fmla="*/ 370079 w 752291"/>
              <a:gd name="connsiteY4" fmla="*/ 94228 h 766237"/>
              <a:gd name="connsiteX5" fmla="*/ 431724 w 752291"/>
              <a:gd name="connsiteY5" fmla="*/ 340808 h 766237"/>
              <a:gd name="connsiteX6" fmla="*/ 318708 w 752291"/>
              <a:gd name="connsiteY6" fmla="*/ 227792 h 766237"/>
              <a:gd name="connsiteX7" fmla="*/ 209 w 752291"/>
              <a:gd name="connsiteY7" fmla="*/ 1760 h 76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291" h="766237">
                <a:moveTo>
                  <a:pt x="209" y="1760"/>
                </a:moveTo>
                <a:cubicBezTo>
                  <a:pt x="8771" y="24020"/>
                  <a:pt x="246789" y="238066"/>
                  <a:pt x="370079" y="361356"/>
                </a:cubicBezTo>
                <a:cubicBezTo>
                  <a:pt x="493369" y="484646"/>
                  <a:pt x="695428" y="691842"/>
                  <a:pt x="739949" y="741500"/>
                </a:cubicBezTo>
                <a:cubicBezTo>
                  <a:pt x="784470" y="791158"/>
                  <a:pt x="698852" y="767186"/>
                  <a:pt x="637207" y="659307"/>
                </a:cubicBezTo>
                <a:cubicBezTo>
                  <a:pt x="575562" y="551428"/>
                  <a:pt x="404326" y="147311"/>
                  <a:pt x="370079" y="94228"/>
                </a:cubicBezTo>
                <a:cubicBezTo>
                  <a:pt x="335832" y="41145"/>
                  <a:pt x="440286" y="318548"/>
                  <a:pt x="431724" y="340808"/>
                </a:cubicBezTo>
                <a:cubicBezTo>
                  <a:pt x="423162" y="363068"/>
                  <a:pt x="388915" y="280875"/>
                  <a:pt x="318708" y="227792"/>
                </a:cubicBezTo>
                <a:cubicBezTo>
                  <a:pt x="248501" y="174709"/>
                  <a:pt x="-8353" y="-20500"/>
                  <a:pt x="209" y="17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FA9BA971-7566-A4CA-55C4-7B3CBB442453}"/>
              </a:ext>
            </a:extLst>
          </p:cNvPr>
          <p:cNvSpPr/>
          <p:nvPr/>
        </p:nvSpPr>
        <p:spPr>
          <a:xfrm>
            <a:off x="3482926" y="5548045"/>
            <a:ext cx="698739" cy="164417"/>
          </a:xfrm>
          <a:custGeom>
            <a:avLst/>
            <a:gdLst>
              <a:gd name="connsiteX0" fmla="*/ 688382 w 698739"/>
              <a:gd name="connsiteY0" fmla="*/ 92467 h 164417"/>
              <a:gd name="connsiteX1" fmla="*/ 410980 w 698739"/>
              <a:gd name="connsiteY1" fmla="*/ 0 h 164417"/>
              <a:gd name="connsiteX2" fmla="*/ 174674 w 698739"/>
              <a:gd name="connsiteY2" fmla="*/ 92467 h 164417"/>
              <a:gd name="connsiteX3" fmla="*/ 184948 w 698739"/>
              <a:gd name="connsiteY3" fmla="*/ 61645 h 164417"/>
              <a:gd name="connsiteX4" fmla="*/ 13 w 698739"/>
              <a:gd name="connsiteY4" fmla="*/ 164386 h 164417"/>
              <a:gd name="connsiteX5" fmla="*/ 195222 w 698739"/>
              <a:gd name="connsiteY5" fmla="*/ 71919 h 164417"/>
              <a:gd name="connsiteX6" fmla="*/ 297964 w 698739"/>
              <a:gd name="connsiteY6" fmla="*/ 10274 h 164417"/>
              <a:gd name="connsiteX7" fmla="*/ 482899 w 698739"/>
              <a:gd name="connsiteY7" fmla="*/ 71919 h 164417"/>
              <a:gd name="connsiteX8" fmla="*/ 390431 w 698739"/>
              <a:gd name="connsiteY8" fmla="*/ 51371 h 164417"/>
              <a:gd name="connsiteX9" fmla="*/ 493173 w 698739"/>
              <a:gd name="connsiteY9" fmla="*/ 71919 h 164417"/>
              <a:gd name="connsiteX10" fmla="*/ 523995 w 698739"/>
              <a:gd name="connsiteY10" fmla="*/ 20548 h 164417"/>
              <a:gd name="connsiteX11" fmla="*/ 626737 w 698739"/>
              <a:gd name="connsiteY11" fmla="*/ 51371 h 164417"/>
              <a:gd name="connsiteX12" fmla="*/ 688382 w 698739"/>
              <a:gd name="connsiteY12" fmla="*/ 92467 h 16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8739" h="164417">
                <a:moveTo>
                  <a:pt x="688382" y="92467"/>
                </a:moveTo>
                <a:cubicBezTo>
                  <a:pt x="652423" y="83905"/>
                  <a:pt x="496598" y="0"/>
                  <a:pt x="410980" y="0"/>
                </a:cubicBezTo>
                <a:cubicBezTo>
                  <a:pt x="325362" y="0"/>
                  <a:pt x="212346" y="82193"/>
                  <a:pt x="174674" y="92467"/>
                </a:cubicBezTo>
                <a:cubicBezTo>
                  <a:pt x="137002" y="102741"/>
                  <a:pt x="214058" y="49659"/>
                  <a:pt x="184948" y="61645"/>
                </a:cubicBezTo>
                <a:cubicBezTo>
                  <a:pt x="155838" y="73631"/>
                  <a:pt x="-1699" y="162674"/>
                  <a:pt x="13" y="164386"/>
                </a:cubicBezTo>
                <a:cubicBezTo>
                  <a:pt x="1725" y="166098"/>
                  <a:pt x="145563" y="97604"/>
                  <a:pt x="195222" y="71919"/>
                </a:cubicBezTo>
                <a:cubicBezTo>
                  <a:pt x="244880" y="46234"/>
                  <a:pt x="250018" y="10274"/>
                  <a:pt x="297964" y="10274"/>
                </a:cubicBezTo>
                <a:cubicBezTo>
                  <a:pt x="345910" y="10274"/>
                  <a:pt x="467488" y="65069"/>
                  <a:pt x="482899" y="71919"/>
                </a:cubicBezTo>
                <a:cubicBezTo>
                  <a:pt x="498310" y="78769"/>
                  <a:pt x="388719" y="51371"/>
                  <a:pt x="390431" y="51371"/>
                </a:cubicBezTo>
                <a:cubicBezTo>
                  <a:pt x="392143" y="51371"/>
                  <a:pt x="493173" y="71919"/>
                  <a:pt x="493173" y="71919"/>
                </a:cubicBezTo>
                <a:cubicBezTo>
                  <a:pt x="515434" y="66782"/>
                  <a:pt x="501734" y="23973"/>
                  <a:pt x="523995" y="20548"/>
                </a:cubicBezTo>
                <a:cubicBezTo>
                  <a:pt x="546256" y="17123"/>
                  <a:pt x="595914" y="42809"/>
                  <a:pt x="626737" y="51371"/>
                </a:cubicBezTo>
                <a:cubicBezTo>
                  <a:pt x="657559" y="59933"/>
                  <a:pt x="724341" y="101029"/>
                  <a:pt x="688382" y="924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CDD49CB-E52F-4553-88D5-0EDD9F40BC9C}"/>
              </a:ext>
            </a:extLst>
          </p:cNvPr>
          <p:cNvSpPr/>
          <p:nvPr/>
        </p:nvSpPr>
        <p:spPr>
          <a:xfrm>
            <a:off x="5067144" y="5962347"/>
            <a:ext cx="1019985" cy="440478"/>
          </a:xfrm>
          <a:custGeom>
            <a:avLst/>
            <a:gdLst>
              <a:gd name="connsiteX0" fmla="*/ 156 w 1019985"/>
              <a:gd name="connsiteY0" fmla="*/ 303 h 440478"/>
              <a:gd name="connsiteX1" fmla="*/ 171606 w 1019985"/>
              <a:gd name="connsiteY1" fmla="*/ 136828 h 440478"/>
              <a:gd name="connsiteX2" fmla="*/ 158906 w 1019985"/>
              <a:gd name="connsiteY2" fmla="*/ 187628 h 440478"/>
              <a:gd name="connsiteX3" fmla="*/ 451006 w 1019985"/>
              <a:gd name="connsiteY3" fmla="*/ 152703 h 440478"/>
              <a:gd name="connsiteX4" fmla="*/ 466881 w 1019985"/>
              <a:gd name="connsiteY4" fmla="*/ 140003 h 440478"/>
              <a:gd name="connsiteX5" fmla="*/ 727231 w 1019985"/>
              <a:gd name="connsiteY5" fmla="*/ 206678 h 440478"/>
              <a:gd name="connsiteX6" fmla="*/ 752631 w 1019985"/>
              <a:gd name="connsiteY6" fmla="*/ 200328 h 440478"/>
              <a:gd name="connsiteX7" fmla="*/ 1000281 w 1019985"/>
              <a:gd name="connsiteY7" fmla="*/ 425753 h 440478"/>
              <a:gd name="connsiteX8" fmla="*/ 971706 w 1019985"/>
              <a:gd name="connsiteY8" fmla="*/ 394003 h 440478"/>
              <a:gd name="connsiteX9" fmla="*/ 711356 w 1019985"/>
              <a:gd name="connsiteY9" fmla="*/ 193978 h 440478"/>
              <a:gd name="connsiteX10" fmla="*/ 457356 w 1019985"/>
              <a:gd name="connsiteY10" fmla="*/ 187628 h 440478"/>
              <a:gd name="connsiteX11" fmla="*/ 451006 w 1019985"/>
              <a:gd name="connsiteY11" fmla="*/ 162228 h 440478"/>
              <a:gd name="connsiteX12" fmla="*/ 171606 w 1019985"/>
              <a:gd name="connsiteY12" fmla="*/ 222553 h 440478"/>
              <a:gd name="connsiteX13" fmla="*/ 6506 w 1019985"/>
              <a:gd name="connsiteY13" fmla="*/ 260653 h 440478"/>
              <a:gd name="connsiteX14" fmla="*/ 193831 w 1019985"/>
              <a:gd name="connsiteY14" fmla="*/ 200328 h 440478"/>
              <a:gd name="connsiteX15" fmla="*/ 120806 w 1019985"/>
              <a:gd name="connsiteY15" fmla="*/ 136828 h 440478"/>
              <a:gd name="connsiteX16" fmla="*/ 117631 w 1019985"/>
              <a:gd name="connsiteY16" fmla="*/ 225728 h 440478"/>
              <a:gd name="connsiteX17" fmla="*/ 111281 w 1019985"/>
              <a:gd name="connsiteY17" fmla="*/ 187628 h 440478"/>
              <a:gd name="connsiteX18" fmla="*/ 139856 w 1019985"/>
              <a:gd name="connsiteY18" fmla="*/ 178103 h 440478"/>
              <a:gd name="connsiteX19" fmla="*/ 156 w 1019985"/>
              <a:gd name="connsiteY19" fmla="*/ 303 h 44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9985" h="440478">
                <a:moveTo>
                  <a:pt x="156" y="303"/>
                </a:moveTo>
                <a:cubicBezTo>
                  <a:pt x="5448" y="-6576"/>
                  <a:pt x="145148" y="105607"/>
                  <a:pt x="171606" y="136828"/>
                </a:cubicBezTo>
                <a:cubicBezTo>
                  <a:pt x="198064" y="168049"/>
                  <a:pt x="112339" y="184982"/>
                  <a:pt x="158906" y="187628"/>
                </a:cubicBezTo>
                <a:cubicBezTo>
                  <a:pt x="205473" y="190274"/>
                  <a:pt x="399677" y="160641"/>
                  <a:pt x="451006" y="152703"/>
                </a:cubicBezTo>
                <a:cubicBezTo>
                  <a:pt x="502335" y="144766"/>
                  <a:pt x="420844" y="131007"/>
                  <a:pt x="466881" y="140003"/>
                </a:cubicBezTo>
                <a:cubicBezTo>
                  <a:pt x="512918" y="148999"/>
                  <a:pt x="679606" y="196624"/>
                  <a:pt x="727231" y="206678"/>
                </a:cubicBezTo>
                <a:cubicBezTo>
                  <a:pt x="774856" y="216732"/>
                  <a:pt x="707123" y="163816"/>
                  <a:pt x="752631" y="200328"/>
                </a:cubicBezTo>
                <a:cubicBezTo>
                  <a:pt x="798139" y="236840"/>
                  <a:pt x="963769" y="393474"/>
                  <a:pt x="1000281" y="425753"/>
                </a:cubicBezTo>
                <a:cubicBezTo>
                  <a:pt x="1036793" y="458032"/>
                  <a:pt x="1019860" y="432632"/>
                  <a:pt x="971706" y="394003"/>
                </a:cubicBezTo>
                <a:cubicBezTo>
                  <a:pt x="923552" y="355374"/>
                  <a:pt x="797081" y="228374"/>
                  <a:pt x="711356" y="193978"/>
                </a:cubicBezTo>
                <a:cubicBezTo>
                  <a:pt x="625631" y="159582"/>
                  <a:pt x="500748" y="192920"/>
                  <a:pt x="457356" y="187628"/>
                </a:cubicBezTo>
                <a:cubicBezTo>
                  <a:pt x="413964" y="182336"/>
                  <a:pt x="498631" y="156407"/>
                  <a:pt x="451006" y="162228"/>
                </a:cubicBezTo>
                <a:cubicBezTo>
                  <a:pt x="403381" y="168049"/>
                  <a:pt x="171606" y="222553"/>
                  <a:pt x="171606" y="222553"/>
                </a:cubicBezTo>
                <a:cubicBezTo>
                  <a:pt x="97523" y="238957"/>
                  <a:pt x="2802" y="264357"/>
                  <a:pt x="6506" y="260653"/>
                </a:cubicBezTo>
                <a:cubicBezTo>
                  <a:pt x="10210" y="256949"/>
                  <a:pt x="174781" y="220965"/>
                  <a:pt x="193831" y="200328"/>
                </a:cubicBezTo>
                <a:cubicBezTo>
                  <a:pt x="212881" y="179691"/>
                  <a:pt x="133506" y="132595"/>
                  <a:pt x="120806" y="136828"/>
                </a:cubicBezTo>
                <a:cubicBezTo>
                  <a:pt x="108106" y="141061"/>
                  <a:pt x="119218" y="217261"/>
                  <a:pt x="117631" y="225728"/>
                </a:cubicBezTo>
                <a:cubicBezTo>
                  <a:pt x="116044" y="234195"/>
                  <a:pt x="107577" y="195565"/>
                  <a:pt x="111281" y="187628"/>
                </a:cubicBezTo>
                <a:cubicBezTo>
                  <a:pt x="114985" y="179691"/>
                  <a:pt x="154143" y="208265"/>
                  <a:pt x="139856" y="178103"/>
                </a:cubicBezTo>
                <a:cubicBezTo>
                  <a:pt x="125569" y="147941"/>
                  <a:pt x="-5136" y="7182"/>
                  <a:pt x="156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E87CC566-E836-0986-2EF0-A968CAF8B322}"/>
              </a:ext>
            </a:extLst>
          </p:cNvPr>
          <p:cNvSpPr/>
          <p:nvPr/>
        </p:nvSpPr>
        <p:spPr>
          <a:xfrm>
            <a:off x="4347556" y="7971489"/>
            <a:ext cx="1884063" cy="998218"/>
          </a:xfrm>
          <a:custGeom>
            <a:avLst/>
            <a:gdLst>
              <a:gd name="connsiteX0" fmla="*/ 1654233 w 1884063"/>
              <a:gd name="connsiteY0" fmla="*/ 8729 h 998218"/>
              <a:gd name="connsiteX1" fmla="*/ 1097280 w 1884063"/>
              <a:gd name="connsiteY1" fmla="*/ 632184 h 998218"/>
              <a:gd name="connsiteX2" fmla="*/ 1155469 w 1884063"/>
              <a:gd name="connsiteY2" fmla="*/ 598933 h 998218"/>
              <a:gd name="connsiteX3" fmla="*/ 556953 w 1884063"/>
              <a:gd name="connsiteY3" fmla="*/ 864940 h 998218"/>
              <a:gd name="connsiteX4" fmla="*/ 623455 w 1884063"/>
              <a:gd name="connsiteY4" fmla="*/ 856627 h 998218"/>
              <a:gd name="connsiteX5" fmla="*/ 0 w 1884063"/>
              <a:gd name="connsiteY5" fmla="*/ 997944 h 998218"/>
              <a:gd name="connsiteX6" fmla="*/ 623455 w 1884063"/>
              <a:gd name="connsiteY6" fmla="*/ 815064 h 998218"/>
              <a:gd name="connsiteX7" fmla="*/ 1246909 w 1884063"/>
              <a:gd name="connsiteY7" fmla="*/ 524118 h 998218"/>
              <a:gd name="connsiteX8" fmla="*/ 881149 w 1884063"/>
              <a:gd name="connsiteY8" fmla="*/ 615558 h 998218"/>
              <a:gd name="connsiteX9" fmla="*/ 1862051 w 1884063"/>
              <a:gd name="connsiteY9" fmla="*/ 25355 h 998218"/>
              <a:gd name="connsiteX10" fmla="*/ 1571106 w 1884063"/>
              <a:gd name="connsiteY10" fmla="*/ 249798 h 998218"/>
              <a:gd name="connsiteX11" fmla="*/ 1654233 w 1884063"/>
              <a:gd name="connsiteY11" fmla="*/ 8729 h 99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4063" h="998218">
                <a:moveTo>
                  <a:pt x="1654233" y="8729"/>
                </a:moveTo>
                <a:cubicBezTo>
                  <a:pt x="1575262" y="72460"/>
                  <a:pt x="1180407" y="533817"/>
                  <a:pt x="1097280" y="632184"/>
                </a:cubicBezTo>
                <a:cubicBezTo>
                  <a:pt x="1014153" y="730551"/>
                  <a:pt x="1245523" y="560140"/>
                  <a:pt x="1155469" y="598933"/>
                </a:cubicBezTo>
                <a:cubicBezTo>
                  <a:pt x="1065415" y="637726"/>
                  <a:pt x="645622" y="821991"/>
                  <a:pt x="556953" y="864940"/>
                </a:cubicBezTo>
                <a:cubicBezTo>
                  <a:pt x="468284" y="907889"/>
                  <a:pt x="716280" y="834460"/>
                  <a:pt x="623455" y="856627"/>
                </a:cubicBezTo>
                <a:cubicBezTo>
                  <a:pt x="530630" y="878794"/>
                  <a:pt x="0" y="1004871"/>
                  <a:pt x="0" y="997944"/>
                </a:cubicBezTo>
                <a:cubicBezTo>
                  <a:pt x="0" y="991017"/>
                  <a:pt x="415637" y="894035"/>
                  <a:pt x="623455" y="815064"/>
                </a:cubicBezTo>
                <a:cubicBezTo>
                  <a:pt x="831273" y="736093"/>
                  <a:pt x="1203960" y="557369"/>
                  <a:pt x="1246909" y="524118"/>
                </a:cubicBezTo>
                <a:cubicBezTo>
                  <a:pt x="1289858" y="490867"/>
                  <a:pt x="778625" y="698685"/>
                  <a:pt x="881149" y="615558"/>
                </a:cubicBezTo>
                <a:cubicBezTo>
                  <a:pt x="983673" y="532431"/>
                  <a:pt x="1747058" y="86315"/>
                  <a:pt x="1862051" y="25355"/>
                </a:cubicBezTo>
                <a:cubicBezTo>
                  <a:pt x="1977044" y="-35605"/>
                  <a:pt x="1605742" y="248413"/>
                  <a:pt x="1571106" y="249798"/>
                </a:cubicBezTo>
                <a:cubicBezTo>
                  <a:pt x="1536470" y="251183"/>
                  <a:pt x="1733204" y="-55002"/>
                  <a:pt x="1654233" y="87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1DD80FB-886B-27B4-0E41-743AECBFC578}"/>
              </a:ext>
            </a:extLst>
          </p:cNvPr>
          <p:cNvSpPr/>
          <p:nvPr/>
        </p:nvSpPr>
        <p:spPr>
          <a:xfrm>
            <a:off x="3966871" y="7013394"/>
            <a:ext cx="602931" cy="686007"/>
          </a:xfrm>
          <a:custGeom>
            <a:avLst/>
            <a:gdLst>
              <a:gd name="connsiteX0" fmla="*/ 91624 w 602931"/>
              <a:gd name="connsiteY0" fmla="*/ 9 h 686007"/>
              <a:gd name="connsiteX1" fmla="*/ 294323 w 602931"/>
              <a:gd name="connsiteY1" fmla="*/ 202708 h 686007"/>
              <a:gd name="connsiteX2" fmla="*/ 289819 w 602931"/>
              <a:gd name="connsiteY2" fmla="*/ 220726 h 686007"/>
              <a:gd name="connsiteX3" fmla="*/ 442969 w 602931"/>
              <a:gd name="connsiteY3" fmla="*/ 288293 h 686007"/>
              <a:gd name="connsiteX4" fmla="*/ 573598 w 602931"/>
              <a:gd name="connsiteY4" fmla="*/ 373877 h 686007"/>
              <a:gd name="connsiteX5" fmla="*/ 600625 w 602931"/>
              <a:gd name="connsiteY5" fmla="*/ 450452 h 686007"/>
              <a:gd name="connsiteX6" fmla="*/ 582607 w 602931"/>
              <a:gd name="connsiteY6" fmla="*/ 684683 h 686007"/>
              <a:gd name="connsiteX7" fmla="*/ 433961 w 602931"/>
              <a:gd name="connsiteY7" fmla="*/ 536037 h 686007"/>
              <a:gd name="connsiteX8" fmla="*/ 276305 w 602931"/>
              <a:gd name="connsiteY8" fmla="*/ 333337 h 686007"/>
              <a:gd name="connsiteX9" fmla="*/ 289819 w 602931"/>
              <a:gd name="connsiteY9" fmla="*/ 319824 h 686007"/>
              <a:gd name="connsiteX10" fmla="*/ 1535 w 602931"/>
              <a:gd name="connsiteY10" fmla="*/ 126133 h 686007"/>
              <a:gd name="connsiteX11" fmla="*/ 172703 w 602931"/>
              <a:gd name="connsiteY11" fmla="*/ 193700 h 686007"/>
              <a:gd name="connsiteX12" fmla="*/ 91624 w 602931"/>
              <a:gd name="connsiteY12" fmla="*/ 9 h 68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931" h="686007">
                <a:moveTo>
                  <a:pt x="91624" y="9"/>
                </a:moveTo>
                <a:cubicBezTo>
                  <a:pt x="111894" y="1510"/>
                  <a:pt x="261291" y="165922"/>
                  <a:pt x="294323" y="202708"/>
                </a:cubicBezTo>
                <a:cubicBezTo>
                  <a:pt x="327356" y="239494"/>
                  <a:pt x="265045" y="206462"/>
                  <a:pt x="289819" y="220726"/>
                </a:cubicBezTo>
                <a:cubicBezTo>
                  <a:pt x="314593" y="234990"/>
                  <a:pt x="395673" y="262768"/>
                  <a:pt x="442969" y="288293"/>
                </a:cubicBezTo>
                <a:cubicBezTo>
                  <a:pt x="490265" y="313818"/>
                  <a:pt x="547322" y="346851"/>
                  <a:pt x="573598" y="373877"/>
                </a:cubicBezTo>
                <a:cubicBezTo>
                  <a:pt x="599874" y="400903"/>
                  <a:pt x="599124" y="398651"/>
                  <a:pt x="600625" y="450452"/>
                </a:cubicBezTo>
                <a:cubicBezTo>
                  <a:pt x="602127" y="502253"/>
                  <a:pt x="610384" y="670419"/>
                  <a:pt x="582607" y="684683"/>
                </a:cubicBezTo>
                <a:cubicBezTo>
                  <a:pt x="554830" y="698947"/>
                  <a:pt x="485011" y="594595"/>
                  <a:pt x="433961" y="536037"/>
                </a:cubicBezTo>
                <a:cubicBezTo>
                  <a:pt x="382911" y="477479"/>
                  <a:pt x="300329" y="369372"/>
                  <a:pt x="276305" y="333337"/>
                </a:cubicBezTo>
                <a:cubicBezTo>
                  <a:pt x="252281" y="297302"/>
                  <a:pt x="335614" y="354358"/>
                  <a:pt x="289819" y="319824"/>
                </a:cubicBezTo>
                <a:cubicBezTo>
                  <a:pt x="244024" y="285290"/>
                  <a:pt x="21054" y="147154"/>
                  <a:pt x="1535" y="126133"/>
                </a:cubicBezTo>
                <a:cubicBezTo>
                  <a:pt x="-17984" y="105112"/>
                  <a:pt x="154685" y="210216"/>
                  <a:pt x="172703" y="193700"/>
                </a:cubicBezTo>
                <a:cubicBezTo>
                  <a:pt x="190721" y="177184"/>
                  <a:pt x="71354" y="-1492"/>
                  <a:pt x="91624" y="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FBAB228-40E6-DF15-28D4-21864D6705C3}"/>
              </a:ext>
            </a:extLst>
          </p:cNvPr>
          <p:cNvSpPr/>
          <p:nvPr/>
        </p:nvSpPr>
        <p:spPr>
          <a:xfrm>
            <a:off x="4895414" y="7522798"/>
            <a:ext cx="1308507" cy="1374023"/>
          </a:xfrm>
          <a:custGeom>
            <a:avLst/>
            <a:gdLst>
              <a:gd name="connsiteX0" fmla="*/ 1306804 w 1308507"/>
              <a:gd name="connsiteY0" fmla="*/ 220 h 1374023"/>
              <a:gd name="connsiteX1" fmla="*/ 1011241 w 1308507"/>
              <a:gd name="connsiteY1" fmla="*/ 231129 h 1374023"/>
              <a:gd name="connsiteX2" fmla="*/ 789568 w 1308507"/>
              <a:gd name="connsiteY2" fmla="*/ 480511 h 1374023"/>
              <a:gd name="connsiteX3" fmla="*/ 840368 w 1308507"/>
              <a:gd name="connsiteY3" fmla="*/ 494366 h 1374023"/>
              <a:gd name="connsiteX4" fmla="*/ 530950 w 1308507"/>
              <a:gd name="connsiteY4" fmla="*/ 711420 h 1374023"/>
              <a:gd name="connsiteX5" fmla="*/ 203059 w 1308507"/>
              <a:gd name="connsiteY5" fmla="*/ 1085493 h 1374023"/>
              <a:gd name="connsiteX6" fmla="*/ 4477 w 1308507"/>
              <a:gd name="connsiteY6" fmla="*/ 1367202 h 1374023"/>
              <a:gd name="connsiteX7" fmla="*/ 59895 w 1308507"/>
              <a:gd name="connsiteY7" fmla="*/ 1293311 h 1374023"/>
              <a:gd name="connsiteX8" fmla="*/ 651022 w 1308507"/>
              <a:gd name="connsiteY8" fmla="*/ 485129 h 1374023"/>
              <a:gd name="connsiteX9" fmla="*/ 711059 w 1308507"/>
              <a:gd name="connsiteY9" fmla="*/ 475893 h 1374023"/>
              <a:gd name="connsiteX10" fmla="*/ 988150 w 1308507"/>
              <a:gd name="connsiteY10" fmla="*/ 258838 h 1374023"/>
              <a:gd name="connsiteX11" fmla="*/ 868077 w 1308507"/>
              <a:gd name="connsiteY11" fmla="*/ 272693 h 1374023"/>
              <a:gd name="connsiteX12" fmla="*/ 1306804 w 1308507"/>
              <a:gd name="connsiteY12" fmla="*/ 220 h 137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8507" h="1374023">
                <a:moveTo>
                  <a:pt x="1306804" y="220"/>
                </a:moveTo>
                <a:cubicBezTo>
                  <a:pt x="1330665" y="-6707"/>
                  <a:pt x="1097447" y="151081"/>
                  <a:pt x="1011241" y="231129"/>
                </a:cubicBezTo>
                <a:cubicBezTo>
                  <a:pt x="925035" y="311178"/>
                  <a:pt x="818047" y="436638"/>
                  <a:pt x="789568" y="480511"/>
                </a:cubicBezTo>
                <a:cubicBezTo>
                  <a:pt x="761089" y="524384"/>
                  <a:pt x="883471" y="455881"/>
                  <a:pt x="840368" y="494366"/>
                </a:cubicBezTo>
                <a:cubicBezTo>
                  <a:pt x="797265" y="532851"/>
                  <a:pt x="637168" y="612899"/>
                  <a:pt x="530950" y="711420"/>
                </a:cubicBezTo>
                <a:cubicBezTo>
                  <a:pt x="424732" y="809941"/>
                  <a:pt x="290804" y="976196"/>
                  <a:pt x="203059" y="1085493"/>
                </a:cubicBezTo>
                <a:cubicBezTo>
                  <a:pt x="115314" y="1194790"/>
                  <a:pt x="28338" y="1332566"/>
                  <a:pt x="4477" y="1367202"/>
                </a:cubicBezTo>
                <a:cubicBezTo>
                  <a:pt x="-19384" y="1401838"/>
                  <a:pt x="59895" y="1293311"/>
                  <a:pt x="59895" y="1293311"/>
                </a:cubicBezTo>
                <a:cubicBezTo>
                  <a:pt x="167652" y="1146299"/>
                  <a:pt x="542495" y="621365"/>
                  <a:pt x="651022" y="485129"/>
                </a:cubicBezTo>
                <a:cubicBezTo>
                  <a:pt x="759549" y="348893"/>
                  <a:pt x="654871" y="513608"/>
                  <a:pt x="711059" y="475893"/>
                </a:cubicBezTo>
                <a:cubicBezTo>
                  <a:pt x="767247" y="438178"/>
                  <a:pt x="961980" y="292705"/>
                  <a:pt x="988150" y="258838"/>
                </a:cubicBezTo>
                <a:cubicBezTo>
                  <a:pt x="1014320" y="224971"/>
                  <a:pt x="818047" y="311178"/>
                  <a:pt x="868077" y="272693"/>
                </a:cubicBezTo>
                <a:cubicBezTo>
                  <a:pt x="918107" y="234208"/>
                  <a:pt x="1282943" y="7147"/>
                  <a:pt x="1306804" y="2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FA343E84-097A-E7DE-8E0B-3053D0341C4D}"/>
              </a:ext>
            </a:extLst>
          </p:cNvPr>
          <p:cNvSpPr/>
          <p:nvPr/>
        </p:nvSpPr>
        <p:spPr>
          <a:xfrm>
            <a:off x="3420834" y="6697540"/>
            <a:ext cx="950679" cy="1047033"/>
          </a:xfrm>
          <a:custGeom>
            <a:avLst/>
            <a:gdLst>
              <a:gd name="connsiteX0" fmla="*/ 948466 w 950679"/>
              <a:gd name="connsiteY0" fmla="*/ 553 h 1047033"/>
              <a:gd name="connsiteX1" fmla="*/ 461988 w 950679"/>
              <a:gd name="connsiteY1" fmla="*/ 324872 h 1047033"/>
              <a:gd name="connsiteX2" fmla="*/ 520545 w 950679"/>
              <a:gd name="connsiteY2" fmla="*/ 333881 h 1047033"/>
              <a:gd name="connsiteX3" fmla="*/ 259288 w 950679"/>
              <a:gd name="connsiteY3" fmla="*/ 482527 h 1047033"/>
              <a:gd name="connsiteX4" fmla="*/ 155686 w 950679"/>
              <a:gd name="connsiteY4" fmla="*/ 527571 h 1047033"/>
              <a:gd name="connsiteX5" fmla="*/ 47580 w 950679"/>
              <a:gd name="connsiteY5" fmla="*/ 802342 h 1047033"/>
              <a:gd name="connsiteX6" fmla="*/ 61093 w 950679"/>
              <a:gd name="connsiteY6" fmla="*/ 586129 h 1047033"/>
              <a:gd name="connsiteX7" fmla="*/ 29562 w 950679"/>
              <a:gd name="connsiteY7" fmla="*/ 1045581 h 1047033"/>
              <a:gd name="connsiteX8" fmla="*/ 16049 w 950679"/>
              <a:gd name="connsiteY8" fmla="*/ 716758 h 1047033"/>
              <a:gd name="connsiteX9" fmla="*/ 268297 w 950679"/>
              <a:gd name="connsiteY9" fmla="*/ 311359 h 1047033"/>
              <a:gd name="connsiteX10" fmla="*/ 439466 w 950679"/>
              <a:gd name="connsiteY10" fmla="*/ 419465 h 1047033"/>
              <a:gd name="connsiteX11" fmla="*/ 628652 w 950679"/>
              <a:gd name="connsiteY11" fmla="*/ 315863 h 1047033"/>
              <a:gd name="connsiteX12" fmla="*/ 642165 w 950679"/>
              <a:gd name="connsiteY12" fmla="*/ 248296 h 1047033"/>
              <a:gd name="connsiteX13" fmla="*/ 948466 w 950679"/>
              <a:gd name="connsiteY13" fmla="*/ 553 h 104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679" h="1047033">
                <a:moveTo>
                  <a:pt x="948466" y="553"/>
                </a:moveTo>
                <a:cubicBezTo>
                  <a:pt x="918436" y="13316"/>
                  <a:pt x="533308" y="269317"/>
                  <a:pt x="461988" y="324872"/>
                </a:cubicBezTo>
                <a:cubicBezTo>
                  <a:pt x="390668" y="380427"/>
                  <a:pt x="554328" y="307605"/>
                  <a:pt x="520545" y="333881"/>
                </a:cubicBezTo>
                <a:cubicBezTo>
                  <a:pt x="486762" y="360157"/>
                  <a:pt x="320098" y="450245"/>
                  <a:pt x="259288" y="482527"/>
                </a:cubicBezTo>
                <a:cubicBezTo>
                  <a:pt x="198478" y="514809"/>
                  <a:pt x="190971" y="474269"/>
                  <a:pt x="155686" y="527571"/>
                </a:cubicBezTo>
                <a:cubicBezTo>
                  <a:pt x="120401" y="580873"/>
                  <a:pt x="63345" y="792582"/>
                  <a:pt x="47580" y="802342"/>
                </a:cubicBezTo>
                <a:cubicBezTo>
                  <a:pt x="31815" y="812102"/>
                  <a:pt x="64096" y="545589"/>
                  <a:pt x="61093" y="586129"/>
                </a:cubicBezTo>
                <a:cubicBezTo>
                  <a:pt x="58090" y="626669"/>
                  <a:pt x="37069" y="1023810"/>
                  <a:pt x="29562" y="1045581"/>
                </a:cubicBezTo>
                <a:cubicBezTo>
                  <a:pt x="22055" y="1067353"/>
                  <a:pt x="-23740" y="839128"/>
                  <a:pt x="16049" y="716758"/>
                </a:cubicBezTo>
                <a:cubicBezTo>
                  <a:pt x="55838" y="594388"/>
                  <a:pt x="197728" y="360908"/>
                  <a:pt x="268297" y="311359"/>
                </a:cubicBezTo>
                <a:cubicBezTo>
                  <a:pt x="338866" y="261810"/>
                  <a:pt x="379407" y="418714"/>
                  <a:pt x="439466" y="419465"/>
                </a:cubicBezTo>
                <a:cubicBezTo>
                  <a:pt x="499525" y="420216"/>
                  <a:pt x="594869" y="344391"/>
                  <a:pt x="628652" y="315863"/>
                </a:cubicBezTo>
                <a:cubicBezTo>
                  <a:pt x="662435" y="287335"/>
                  <a:pt x="590364" y="297094"/>
                  <a:pt x="642165" y="248296"/>
                </a:cubicBezTo>
                <a:cubicBezTo>
                  <a:pt x="693966" y="199498"/>
                  <a:pt x="978496" y="-12210"/>
                  <a:pt x="948466" y="5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FBD1B859-B779-E15F-9D21-A1DAF7611886}"/>
              </a:ext>
            </a:extLst>
          </p:cNvPr>
          <p:cNvSpPr/>
          <p:nvPr/>
        </p:nvSpPr>
        <p:spPr>
          <a:xfrm>
            <a:off x="3571337" y="7368370"/>
            <a:ext cx="2012193" cy="1161415"/>
          </a:xfrm>
          <a:custGeom>
            <a:avLst/>
            <a:gdLst>
              <a:gd name="connsiteX0" fmla="*/ 45723 w 2012193"/>
              <a:gd name="connsiteY0" fmla="*/ 883 h 1161415"/>
              <a:gd name="connsiteX1" fmla="*/ 104281 w 2012193"/>
              <a:gd name="connsiteY1" fmla="*/ 473849 h 1161415"/>
              <a:gd name="connsiteX2" fmla="*/ 158334 w 2012193"/>
              <a:gd name="connsiteY2" fmla="*/ 437813 h 1161415"/>
              <a:gd name="connsiteX3" fmla="*/ 577246 w 2012193"/>
              <a:gd name="connsiteY3" fmla="*/ 969336 h 1161415"/>
              <a:gd name="connsiteX4" fmla="*/ 590760 w 2012193"/>
              <a:gd name="connsiteY4" fmla="*/ 865734 h 1161415"/>
              <a:gd name="connsiteX5" fmla="*/ 1234894 w 2012193"/>
              <a:gd name="connsiteY5" fmla="*/ 892761 h 1161415"/>
              <a:gd name="connsiteX6" fmla="*/ 1122283 w 2012193"/>
              <a:gd name="connsiteY6" fmla="*/ 838708 h 1161415"/>
              <a:gd name="connsiteX7" fmla="*/ 2005152 w 2012193"/>
              <a:gd name="connsiteY7" fmla="*/ 617991 h 1161415"/>
              <a:gd name="connsiteX8" fmla="*/ 1500655 w 2012193"/>
              <a:gd name="connsiteY8" fmla="*/ 793663 h 1161415"/>
              <a:gd name="connsiteX9" fmla="*/ 856521 w 2012193"/>
              <a:gd name="connsiteY9" fmla="*/ 1154018 h 1161415"/>
              <a:gd name="connsiteX10" fmla="*/ 1879028 w 2012193"/>
              <a:gd name="connsiteY10" fmla="*/ 1045912 h 1161415"/>
              <a:gd name="connsiteX11" fmla="*/ 928592 w 2012193"/>
              <a:gd name="connsiteY11" fmla="*/ 1158523 h 1161415"/>
              <a:gd name="connsiteX12" fmla="*/ 406078 w 2012193"/>
              <a:gd name="connsiteY12" fmla="*/ 991859 h 1161415"/>
              <a:gd name="connsiteX13" fmla="*/ 95272 w 2012193"/>
              <a:gd name="connsiteY13" fmla="*/ 703575 h 1161415"/>
              <a:gd name="connsiteX14" fmla="*/ 90767 w 2012193"/>
              <a:gd name="connsiteY14" fmla="*/ 572946 h 1161415"/>
              <a:gd name="connsiteX15" fmla="*/ 679 w 2012193"/>
              <a:gd name="connsiteY15" fmla="*/ 230609 h 1161415"/>
              <a:gd name="connsiteX16" fmla="*/ 144821 w 2012193"/>
              <a:gd name="connsiteY16" fmla="*/ 352229 h 1161415"/>
              <a:gd name="connsiteX17" fmla="*/ 45723 w 2012193"/>
              <a:gd name="connsiteY17" fmla="*/ 883 h 116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12193" h="1161415">
                <a:moveTo>
                  <a:pt x="45723" y="883"/>
                </a:moveTo>
                <a:cubicBezTo>
                  <a:pt x="38966" y="21153"/>
                  <a:pt x="85513" y="401027"/>
                  <a:pt x="104281" y="473849"/>
                </a:cubicBezTo>
                <a:cubicBezTo>
                  <a:pt x="123049" y="546671"/>
                  <a:pt x="79507" y="355232"/>
                  <a:pt x="158334" y="437813"/>
                </a:cubicBezTo>
                <a:cubicBezTo>
                  <a:pt x="237162" y="520394"/>
                  <a:pt x="505175" y="898016"/>
                  <a:pt x="577246" y="969336"/>
                </a:cubicBezTo>
                <a:cubicBezTo>
                  <a:pt x="649317" y="1040656"/>
                  <a:pt x="481152" y="878497"/>
                  <a:pt x="590760" y="865734"/>
                </a:cubicBezTo>
                <a:cubicBezTo>
                  <a:pt x="700368" y="852972"/>
                  <a:pt x="1146307" y="897265"/>
                  <a:pt x="1234894" y="892761"/>
                </a:cubicBezTo>
                <a:cubicBezTo>
                  <a:pt x="1323481" y="888257"/>
                  <a:pt x="993907" y="884503"/>
                  <a:pt x="1122283" y="838708"/>
                </a:cubicBezTo>
                <a:cubicBezTo>
                  <a:pt x="1250659" y="792913"/>
                  <a:pt x="1942090" y="625498"/>
                  <a:pt x="2005152" y="617991"/>
                </a:cubicBezTo>
                <a:cubicBezTo>
                  <a:pt x="2068214" y="610484"/>
                  <a:pt x="1692093" y="704325"/>
                  <a:pt x="1500655" y="793663"/>
                </a:cubicBezTo>
                <a:cubicBezTo>
                  <a:pt x="1309217" y="883001"/>
                  <a:pt x="793459" y="1111977"/>
                  <a:pt x="856521" y="1154018"/>
                </a:cubicBezTo>
                <a:cubicBezTo>
                  <a:pt x="919583" y="1196059"/>
                  <a:pt x="1867016" y="1045161"/>
                  <a:pt x="1879028" y="1045912"/>
                </a:cubicBezTo>
                <a:cubicBezTo>
                  <a:pt x="1891040" y="1046663"/>
                  <a:pt x="1174084" y="1167532"/>
                  <a:pt x="928592" y="1158523"/>
                </a:cubicBezTo>
                <a:cubicBezTo>
                  <a:pt x="683100" y="1149514"/>
                  <a:pt x="544965" y="1067684"/>
                  <a:pt x="406078" y="991859"/>
                </a:cubicBezTo>
                <a:cubicBezTo>
                  <a:pt x="267191" y="916034"/>
                  <a:pt x="147824" y="773394"/>
                  <a:pt x="95272" y="703575"/>
                </a:cubicBezTo>
                <a:cubicBezTo>
                  <a:pt x="42720" y="633756"/>
                  <a:pt x="106533" y="651774"/>
                  <a:pt x="90767" y="572946"/>
                </a:cubicBezTo>
                <a:cubicBezTo>
                  <a:pt x="75002" y="494118"/>
                  <a:pt x="-8330" y="267395"/>
                  <a:pt x="679" y="230609"/>
                </a:cubicBezTo>
                <a:cubicBezTo>
                  <a:pt x="9688" y="193823"/>
                  <a:pt x="136563" y="389015"/>
                  <a:pt x="144821" y="352229"/>
                </a:cubicBezTo>
                <a:cubicBezTo>
                  <a:pt x="153079" y="315443"/>
                  <a:pt x="52480" y="-19387"/>
                  <a:pt x="45723" y="88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3DC261E-60D6-258A-19DF-D553930FFCB1}"/>
              </a:ext>
            </a:extLst>
          </p:cNvPr>
          <p:cNvSpPr/>
          <p:nvPr/>
        </p:nvSpPr>
        <p:spPr>
          <a:xfrm>
            <a:off x="4164928" y="6502360"/>
            <a:ext cx="462589" cy="787607"/>
          </a:xfrm>
          <a:custGeom>
            <a:avLst/>
            <a:gdLst>
              <a:gd name="connsiteX0" fmla="*/ 430163 w 462589"/>
              <a:gd name="connsiteY0" fmla="*/ 40 h 787607"/>
              <a:gd name="connsiteX1" fmla="*/ 153072 w 462589"/>
              <a:gd name="connsiteY1" fmla="*/ 332549 h 787607"/>
              <a:gd name="connsiteX2" fmla="*/ 203872 w 462589"/>
              <a:gd name="connsiteY2" fmla="*/ 277131 h 787607"/>
              <a:gd name="connsiteX3" fmla="*/ 83799 w 462589"/>
              <a:gd name="connsiteY3" fmla="*/ 554222 h 787607"/>
              <a:gd name="connsiteX4" fmla="*/ 672 w 462589"/>
              <a:gd name="connsiteY4" fmla="*/ 660440 h 787607"/>
              <a:gd name="connsiteX5" fmla="*/ 56090 w 462589"/>
              <a:gd name="connsiteY5" fmla="*/ 623495 h 787607"/>
              <a:gd name="connsiteX6" fmla="*/ 245436 w 462589"/>
              <a:gd name="connsiteY6" fmla="*/ 785131 h 787607"/>
              <a:gd name="connsiteX7" fmla="*/ 462490 w 462589"/>
              <a:gd name="connsiteY7" fmla="*/ 720476 h 787607"/>
              <a:gd name="connsiteX8" fmla="*/ 273145 w 462589"/>
              <a:gd name="connsiteY8" fmla="*/ 706622 h 787607"/>
              <a:gd name="connsiteX9" fmla="*/ 245436 w 462589"/>
              <a:gd name="connsiteY9" fmla="*/ 665058 h 787607"/>
              <a:gd name="connsiteX10" fmla="*/ 374745 w 462589"/>
              <a:gd name="connsiteY10" fmla="*/ 263276 h 787607"/>
              <a:gd name="connsiteX11" fmla="*/ 314708 w 462589"/>
              <a:gd name="connsiteY11" fmla="*/ 309458 h 787607"/>
              <a:gd name="connsiteX12" fmla="*/ 430163 w 462589"/>
              <a:gd name="connsiteY12" fmla="*/ 40 h 78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2589" h="787607">
                <a:moveTo>
                  <a:pt x="430163" y="40"/>
                </a:moveTo>
                <a:cubicBezTo>
                  <a:pt x="403224" y="3888"/>
                  <a:pt x="190787" y="286367"/>
                  <a:pt x="153072" y="332549"/>
                </a:cubicBezTo>
                <a:cubicBezTo>
                  <a:pt x="115357" y="378731"/>
                  <a:pt x="215417" y="240186"/>
                  <a:pt x="203872" y="277131"/>
                </a:cubicBezTo>
                <a:cubicBezTo>
                  <a:pt x="192326" y="314077"/>
                  <a:pt x="117666" y="490337"/>
                  <a:pt x="83799" y="554222"/>
                </a:cubicBezTo>
                <a:cubicBezTo>
                  <a:pt x="49932" y="618107"/>
                  <a:pt x="5290" y="648895"/>
                  <a:pt x="672" y="660440"/>
                </a:cubicBezTo>
                <a:cubicBezTo>
                  <a:pt x="-3946" y="671986"/>
                  <a:pt x="15296" y="602713"/>
                  <a:pt x="56090" y="623495"/>
                </a:cubicBezTo>
                <a:cubicBezTo>
                  <a:pt x="96884" y="644277"/>
                  <a:pt x="177703" y="768968"/>
                  <a:pt x="245436" y="785131"/>
                </a:cubicBezTo>
                <a:cubicBezTo>
                  <a:pt x="313169" y="801294"/>
                  <a:pt x="457872" y="733561"/>
                  <a:pt x="462490" y="720476"/>
                </a:cubicBezTo>
                <a:cubicBezTo>
                  <a:pt x="467108" y="707391"/>
                  <a:pt x="309321" y="715858"/>
                  <a:pt x="273145" y="706622"/>
                </a:cubicBezTo>
                <a:cubicBezTo>
                  <a:pt x="236969" y="697386"/>
                  <a:pt x="228503" y="738949"/>
                  <a:pt x="245436" y="665058"/>
                </a:cubicBezTo>
                <a:cubicBezTo>
                  <a:pt x="262369" y="591167"/>
                  <a:pt x="363200" y="322543"/>
                  <a:pt x="374745" y="263276"/>
                </a:cubicBezTo>
                <a:cubicBezTo>
                  <a:pt x="386290" y="204009"/>
                  <a:pt x="307011" y="354100"/>
                  <a:pt x="314708" y="309458"/>
                </a:cubicBezTo>
                <a:cubicBezTo>
                  <a:pt x="322405" y="264816"/>
                  <a:pt x="457102" y="-3808"/>
                  <a:pt x="430163" y="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481AB49B-1B73-EA3C-349D-2BE7025B7E79}"/>
              </a:ext>
            </a:extLst>
          </p:cNvPr>
          <p:cNvSpPr/>
          <p:nvPr/>
        </p:nvSpPr>
        <p:spPr>
          <a:xfrm>
            <a:off x="3462141" y="3546552"/>
            <a:ext cx="1488349" cy="1370831"/>
          </a:xfrm>
          <a:custGeom>
            <a:avLst/>
            <a:gdLst>
              <a:gd name="connsiteX0" fmla="*/ 1488231 w 1488349"/>
              <a:gd name="connsiteY0" fmla="*/ 689 h 1370831"/>
              <a:gd name="connsiteX1" fmla="*/ 897025 w 1488349"/>
              <a:gd name="connsiteY1" fmla="*/ 205641 h 1370831"/>
              <a:gd name="connsiteX2" fmla="*/ 353114 w 1488349"/>
              <a:gd name="connsiteY2" fmla="*/ 442124 h 1370831"/>
              <a:gd name="connsiteX3" fmla="*/ 479238 w 1488349"/>
              <a:gd name="connsiteY3" fmla="*/ 402710 h 1370831"/>
              <a:gd name="connsiteX4" fmla="*/ 6273 w 1488349"/>
              <a:gd name="connsiteY4" fmla="*/ 1356524 h 1370831"/>
              <a:gd name="connsiteX5" fmla="*/ 226990 w 1488349"/>
              <a:gd name="connsiteY5" fmla="*/ 938738 h 1370831"/>
              <a:gd name="connsiteX6" fmla="*/ 502887 w 1488349"/>
              <a:gd name="connsiteY6" fmla="*/ 426358 h 1370831"/>
              <a:gd name="connsiteX7" fmla="*/ 944321 w 1488349"/>
              <a:gd name="connsiteY7" fmla="*/ 276586 h 1370831"/>
              <a:gd name="connsiteX8" fmla="*/ 1488231 w 1488349"/>
              <a:gd name="connsiteY8" fmla="*/ 689 h 137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349" h="1370831">
                <a:moveTo>
                  <a:pt x="1488231" y="689"/>
                </a:moveTo>
                <a:cubicBezTo>
                  <a:pt x="1480348" y="-11135"/>
                  <a:pt x="1086211" y="132069"/>
                  <a:pt x="897025" y="205641"/>
                </a:cubicBezTo>
                <a:cubicBezTo>
                  <a:pt x="707839" y="279213"/>
                  <a:pt x="422745" y="409279"/>
                  <a:pt x="353114" y="442124"/>
                </a:cubicBezTo>
                <a:cubicBezTo>
                  <a:pt x="283483" y="474969"/>
                  <a:pt x="537045" y="250310"/>
                  <a:pt x="479238" y="402710"/>
                </a:cubicBezTo>
                <a:cubicBezTo>
                  <a:pt x="421431" y="555110"/>
                  <a:pt x="48314" y="1267186"/>
                  <a:pt x="6273" y="1356524"/>
                </a:cubicBezTo>
                <a:cubicBezTo>
                  <a:pt x="-35768" y="1445862"/>
                  <a:pt x="144221" y="1093766"/>
                  <a:pt x="226990" y="938738"/>
                </a:cubicBezTo>
                <a:cubicBezTo>
                  <a:pt x="309759" y="783710"/>
                  <a:pt x="383332" y="536717"/>
                  <a:pt x="502887" y="426358"/>
                </a:cubicBezTo>
                <a:cubicBezTo>
                  <a:pt x="622442" y="315999"/>
                  <a:pt x="781411" y="343589"/>
                  <a:pt x="944321" y="276586"/>
                </a:cubicBezTo>
                <a:cubicBezTo>
                  <a:pt x="1107231" y="209583"/>
                  <a:pt x="1496114" y="12513"/>
                  <a:pt x="1488231" y="6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8E914F7-72B8-0BC8-EF3C-DF6955D338B3}"/>
              </a:ext>
            </a:extLst>
          </p:cNvPr>
          <p:cNvSpPr/>
          <p:nvPr/>
        </p:nvSpPr>
        <p:spPr>
          <a:xfrm>
            <a:off x="2915043" y="3371701"/>
            <a:ext cx="2152038" cy="2087529"/>
          </a:xfrm>
          <a:custGeom>
            <a:avLst/>
            <a:gdLst>
              <a:gd name="connsiteX0" fmla="*/ 2152014 w 2152038"/>
              <a:gd name="connsiteY0" fmla="*/ 513 h 2087529"/>
              <a:gd name="connsiteX1" fmla="*/ 1144427 w 2152038"/>
              <a:gd name="connsiteY1" fmla="*/ 291723 h 2087529"/>
              <a:gd name="connsiteX2" fmla="*/ 1220142 w 2152038"/>
              <a:gd name="connsiteY2" fmla="*/ 268426 h 2087529"/>
              <a:gd name="connsiteX3" fmla="*/ 829920 w 2152038"/>
              <a:gd name="connsiteY3" fmla="*/ 542164 h 2087529"/>
              <a:gd name="connsiteX4" fmla="*/ 43653 w 2152038"/>
              <a:gd name="connsiteY4" fmla="*/ 1992391 h 2087529"/>
              <a:gd name="connsiteX5" fmla="*/ 154312 w 2152038"/>
              <a:gd name="connsiteY5" fmla="*/ 1817665 h 2087529"/>
              <a:gd name="connsiteX6" fmla="*/ 602776 w 2152038"/>
              <a:gd name="connsiteY6" fmla="*/ 757660 h 2087529"/>
              <a:gd name="connsiteX7" fmla="*/ 1173548 w 2152038"/>
              <a:gd name="connsiteY7" fmla="*/ 373262 h 2087529"/>
              <a:gd name="connsiteX8" fmla="*/ 2152014 w 2152038"/>
              <a:gd name="connsiteY8" fmla="*/ 513 h 208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038" h="2087529">
                <a:moveTo>
                  <a:pt x="2152014" y="513"/>
                </a:moveTo>
                <a:cubicBezTo>
                  <a:pt x="2147160" y="-13077"/>
                  <a:pt x="1299739" y="247071"/>
                  <a:pt x="1144427" y="291723"/>
                </a:cubicBezTo>
                <a:cubicBezTo>
                  <a:pt x="989115" y="336375"/>
                  <a:pt x="1272560" y="226686"/>
                  <a:pt x="1220142" y="268426"/>
                </a:cubicBezTo>
                <a:cubicBezTo>
                  <a:pt x="1167724" y="310166"/>
                  <a:pt x="1026001" y="254837"/>
                  <a:pt x="829920" y="542164"/>
                </a:cubicBezTo>
                <a:cubicBezTo>
                  <a:pt x="633839" y="829491"/>
                  <a:pt x="156254" y="1779808"/>
                  <a:pt x="43653" y="1992391"/>
                </a:cubicBezTo>
                <a:cubicBezTo>
                  <a:pt x="-68948" y="2204975"/>
                  <a:pt x="61125" y="2023453"/>
                  <a:pt x="154312" y="1817665"/>
                </a:cubicBezTo>
                <a:cubicBezTo>
                  <a:pt x="247499" y="1611877"/>
                  <a:pt x="432903" y="998394"/>
                  <a:pt x="602776" y="757660"/>
                </a:cubicBezTo>
                <a:cubicBezTo>
                  <a:pt x="772649" y="516926"/>
                  <a:pt x="922136" y="495570"/>
                  <a:pt x="1173548" y="373262"/>
                </a:cubicBezTo>
                <a:cubicBezTo>
                  <a:pt x="1424959" y="250954"/>
                  <a:pt x="2156868" y="14103"/>
                  <a:pt x="2152014" y="5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CB0FA32-EE1A-C4C1-43FE-C0D2F2BE0CEA}"/>
              </a:ext>
            </a:extLst>
          </p:cNvPr>
          <p:cNvSpPr/>
          <p:nvPr/>
        </p:nvSpPr>
        <p:spPr>
          <a:xfrm>
            <a:off x="3251026" y="4298213"/>
            <a:ext cx="727062" cy="1601943"/>
          </a:xfrm>
          <a:custGeom>
            <a:avLst/>
            <a:gdLst>
              <a:gd name="connsiteX0" fmla="*/ 726905 w 727062"/>
              <a:gd name="connsiteY0" fmla="*/ 49 h 1601943"/>
              <a:gd name="connsiteX1" fmla="*/ 441519 w 727062"/>
              <a:gd name="connsiteY1" fmla="*/ 431041 h 1601943"/>
              <a:gd name="connsiteX2" fmla="*/ 266793 w 727062"/>
              <a:gd name="connsiteY2" fmla="*/ 978516 h 1601943"/>
              <a:gd name="connsiteX3" fmla="*/ 307563 w 727062"/>
              <a:gd name="connsiteY3" fmla="*/ 838735 h 1601943"/>
              <a:gd name="connsiteX4" fmla="*/ 22177 w 727062"/>
              <a:gd name="connsiteY4" fmla="*/ 1543463 h 1601943"/>
              <a:gd name="connsiteX5" fmla="*/ 62946 w 727062"/>
              <a:gd name="connsiteY5" fmla="*/ 1426979 h 1601943"/>
              <a:gd name="connsiteX6" fmla="*/ 412398 w 727062"/>
              <a:gd name="connsiteY6" fmla="*/ 355326 h 1601943"/>
              <a:gd name="connsiteX7" fmla="*/ 400750 w 727062"/>
              <a:gd name="connsiteY7" fmla="*/ 401919 h 1601943"/>
              <a:gd name="connsiteX8" fmla="*/ 726905 w 727062"/>
              <a:gd name="connsiteY8" fmla="*/ 49 h 160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062" h="1601943">
                <a:moveTo>
                  <a:pt x="726905" y="49"/>
                </a:moveTo>
                <a:cubicBezTo>
                  <a:pt x="733700" y="4903"/>
                  <a:pt x="518204" y="267963"/>
                  <a:pt x="441519" y="431041"/>
                </a:cubicBezTo>
                <a:cubicBezTo>
                  <a:pt x="364834" y="594119"/>
                  <a:pt x="289119" y="910567"/>
                  <a:pt x="266793" y="978516"/>
                </a:cubicBezTo>
                <a:cubicBezTo>
                  <a:pt x="244467" y="1046465"/>
                  <a:pt x="348332" y="744577"/>
                  <a:pt x="307563" y="838735"/>
                </a:cubicBezTo>
                <a:cubicBezTo>
                  <a:pt x="266794" y="932893"/>
                  <a:pt x="62946" y="1445422"/>
                  <a:pt x="22177" y="1543463"/>
                </a:cubicBezTo>
                <a:cubicBezTo>
                  <a:pt x="-18592" y="1641504"/>
                  <a:pt x="-2091" y="1625002"/>
                  <a:pt x="62946" y="1426979"/>
                </a:cubicBezTo>
                <a:cubicBezTo>
                  <a:pt x="127983" y="1228956"/>
                  <a:pt x="356097" y="526169"/>
                  <a:pt x="412398" y="355326"/>
                </a:cubicBezTo>
                <a:cubicBezTo>
                  <a:pt x="468699" y="184483"/>
                  <a:pt x="351244" y="454337"/>
                  <a:pt x="400750" y="401919"/>
                </a:cubicBezTo>
                <a:cubicBezTo>
                  <a:pt x="450256" y="349501"/>
                  <a:pt x="720110" y="-4805"/>
                  <a:pt x="726905" y="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C94D60F2-7A8E-9171-26E5-24F508D6A37F}"/>
              </a:ext>
            </a:extLst>
          </p:cNvPr>
          <p:cNvSpPr/>
          <p:nvPr/>
        </p:nvSpPr>
        <p:spPr>
          <a:xfrm>
            <a:off x="2476216" y="4064586"/>
            <a:ext cx="861974" cy="1801057"/>
          </a:xfrm>
          <a:custGeom>
            <a:avLst/>
            <a:gdLst>
              <a:gd name="connsiteX0" fmla="*/ 855229 w 861974"/>
              <a:gd name="connsiteY0" fmla="*/ 6532 h 1801057"/>
              <a:gd name="connsiteX1" fmla="*/ 115555 w 861974"/>
              <a:gd name="connsiteY1" fmla="*/ 821921 h 1801057"/>
              <a:gd name="connsiteX2" fmla="*/ 197094 w 861974"/>
              <a:gd name="connsiteY2" fmla="*/ 810273 h 1801057"/>
              <a:gd name="connsiteX3" fmla="*/ 150500 w 861974"/>
              <a:gd name="connsiteY3" fmla="*/ 1043241 h 1801057"/>
              <a:gd name="connsiteX4" fmla="*/ 4895 w 861974"/>
              <a:gd name="connsiteY4" fmla="*/ 1777090 h 1801057"/>
              <a:gd name="connsiteX5" fmla="*/ 45664 w 861974"/>
              <a:gd name="connsiteY5" fmla="*/ 1555771 h 1801057"/>
              <a:gd name="connsiteX6" fmla="*/ 156324 w 861974"/>
              <a:gd name="connsiteY6" fmla="*/ 891811 h 1801057"/>
              <a:gd name="connsiteX7" fmla="*/ 465007 w 861974"/>
              <a:gd name="connsiteY7" fmla="*/ 460820 h 1801057"/>
              <a:gd name="connsiteX8" fmla="*/ 855229 w 861974"/>
              <a:gd name="connsiteY8" fmla="*/ 6532 h 180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974" h="1801057">
                <a:moveTo>
                  <a:pt x="855229" y="6532"/>
                </a:moveTo>
                <a:cubicBezTo>
                  <a:pt x="796987" y="66715"/>
                  <a:pt x="225244" y="687964"/>
                  <a:pt x="115555" y="821921"/>
                </a:cubicBezTo>
                <a:cubicBezTo>
                  <a:pt x="5866" y="955878"/>
                  <a:pt x="191270" y="773386"/>
                  <a:pt x="197094" y="810273"/>
                </a:cubicBezTo>
                <a:cubicBezTo>
                  <a:pt x="202918" y="847160"/>
                  <a:pt x="150500" y="1043241"/>
                  <a:pt x="150500" y="1043241"/>
                </a:cubicBezTo>
                <a:cubicBezTo>
                  <a:pt x="118467" y="1204377"/>
                  <a:pt x="22368" y="1691668"/>
                  <a:pt x="4895" y="1777090"/>
                </a:cubicBezTo>
                <a:cubicBezTo>
                  <a:pt x="-12578" y="1862512"/>
                  <a:pt x="20426" y="1703317"/>
                  <a:pt x="45664" y="1555771"/>
                </a:cubicBezTo>
                <a:cubicBezTo>
                  <a:pt x="70902" y="1408225"/>
                  <a:pt x="86434" y="1074303"/>
                  <a:pt x="156324" y="891811"/>
                </a:cubicBezTo>
                <a:cubicBezTo>
                  <a:pt x="226214" y="709319"/>
                  <a:pt x="351435" y="603513"/>
                  <a:pt x="465007" y="460820"/>
                </a:cubicBezTo>
                <a:cubicBezTo>
                  <a:pt x="578579" y="318127"/>
                  <a:pt x="913471" y="-53651"/>
                  <a:pt x="855229" y="65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065238F-D04A-B8A3-B8D0-585D84D401BA}"/>
              </a:ext>
            </a:extLst>
          </p:cNvPr>
          <p:cNvSpPr/>
          <p:nvPr/>
        </p:nvSpPr>
        <p:spPr>
          <a:xfrm>
            <a:off x="3031655" y="5084145"/>
            <a:ext cx="393390" cy="2112646"/>
          </a:xfrm>
          <a:custGeom>
            <a:avLst/>
            <a:gdLst>
              <a:gd name="connsiteX0" fmla="*/ 392977 w 393390"/>
              <a:gd name="connsiteY0" fmla="*/ 385 h 2112646"/>
              <a:gd name="connsiteX1" fmla="*/ 229899 w 393390"/>
              <a:gd name="connsiteY1" fmla="*/ 588630 h 2112646"/>
              <a:gd name="connsiteX2" fmla="*/ 154184 w 393390"/>
              <a:gd name="connsiteY2" fmla="*/ 1019621 h 2112646"/>
              <a:gd name="connsiteX3" fmla="*/ 160009 w 393390"/>
              <a:gd name="connsiteY3" fmla="*/ 780828 h 2112646"/>
              <a:gd name="connsiteX4" fmla="*/ 31876 w 393390"/>
              <a:gd name="connsiteY4" fmla="*/ 1264237 h 2112646"/>
              <a:gd name="connsiteX5" fmla="*/ 2755 w 393390"/>
              <a:gd name="connsiteY5" fmla="*/ 2062153 h 2112646"/>
              <a:gd name="connsiteX6" fmla="*/ 14404 w 393390"/>
              <a:gd name="connsiteY6" fmla="*/ 1864130 h 2112646"/>
              <a:gd name="connsiteX7" fmla="*/ 119239 w 393390"/>
              <a:gd name="connsiteY7" fmla="*/ 512915 h 2112646"/>
              <a:gd name="connsiteX8" fmla="*/ 125063 w 393390"/>
              <a:gd name="connsiteY8" fmla="*/ 722586 h 2112646"/>
              <a:gd name="connsiteX9" fmla="*/ 177481 w 393390"/>
              <a:gd name="connsiteY9" fmla="*/ 501266 h 2112646"/>
              <a:gd name="connsiteX10" fmla="*/ 392977 w 393390"/>
              <a:gd name="connsiteY10" fmla="*/ 385 h 211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390" h="2112646">
                <a:moveTo>
                  <a:pt x="392977" y="385"/>
                </a:moveTo>
                <a:cubicBezTo>
                  <a:pt x="401713" y="14946"/>
                  <a:pt x="269698" y="418757"/>
                  <a:pt x="229899" y="588630"/>
                </a:cubicBezTo>
                <a:cubicBezTo>
                  <a:pt x="190100" y="758503"/>
                  <a:pt x="165832" y="987588"/>
                  <a:pt x="154184" y="1019621"/>
                </a:cubicBezTo>
                <a:cubicBezTo>
                  <a:pt x="142536" y="1051654"/>
                  <a:pt x="180394" y="740059"/>
                  <a:pt x="160009" y="780828"/>
                </a:cubicBezTo>
                <a:cubicBezTo>
                  <a:pt x="139624" y="821597"/>
                  <a:pt x="58085" y="1050683"/>
                  <a:pt x="31876" y="1264237"/>
                </a:cubicBezTo>
                <a:cubicBezTo>
                  <a:pt x="5667" y="1477791"/>
                  <a:pt x="5667" y="1962171"/>
                  <a:pt x="2755" y="2062153"/>
                </a:cubicBezTo>
                <a:cubicBezTo>
                  <a:pt x="-157" y="2162135"/>
                  <a:pt x="-5010" y="2122336"/>
                  <a:pt x="14404" y="1864130"/>
                </a:cubicBezTo>
                <a:cubicBezTo>
                  <a:pt x="33818" y="1605924"/>
                  <a:pt x="100796" y="703172"/>
                  <a:pt x="119239" y="512915"/>
                </a:cubicBezTo>
                <a:cubicBezTo>
                  <a:pt x="137682" y="322658"/>
                  <a:pt x="115356" y="724527"/>
                  <a:pt x="125063" y="722586"/>
                </a:cubicBezTo>
                <a:cubicBezTo>
                  <a:pt x="134770" y="720645"/>
                  <a:pt x="134770" y="614838"/>
                  <a:pt x="177481" y="501266"/>
                </a:cubicBezTo>
                <a:cubicBezTo>
                  <a:pt x="220192" y="387694"/>
                  <a:pt x="384241" y="-14176"/>
                  <a:pt x="392977" y="3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EA2AF28-C12F-70C9-DEC1-BB0A8E6ACE11}"/>
              </a:ext>
            </a:extLst>
          </p:cNvPr>
          <p:cNvSpPr/>
          <p:nvPr/>
        </p:nvSpPr>
        <p:spPr>
          <a:xfrm>
            <a:off x="2619891" y="4956293"/>
            <a:ext cx="443855" cy="2169469"/>
          </a:xfrm>
          <a:custGeom>
            <a:avLst/>
            <a:gdLst>
              <a:gd name="connsiteX0" fmla="*/ 443640 w 443855"/>
              <a:gd name="connsiteY0" fmla="*/ 104 h 2169469"/>
              <a:gd name="connsiteX1" fmla="*/ 134957 w 443855"/>
              <a:gd name="connsiteY1" fmla="*/ 594173 h 2169469"/>
              <a:gd name="connsiteX2" fmla="*/ 94188 w 443855"/>
              <a:gd name="connsiteY2" fmla="*/ 1036813 h 2169469"/>
              <a:gd name="connsiteX3" fmla="*/ 88364 w 443855"/>
              <a:gd name="connsiteY3" fmla="*/ 972746 h 2169469"/>
              <a:gd name="connsiteX4" fmla="*/ 24298 w 443855"/>
              <a:gd name="connsiteY4" fmla="*/ 1362968 h 2169469"/>
              <a:gd name="connsiteX5" fmla="*/ 1001 w 443855"/>
              <a:gd name="connsiteY5" fmla="*/ 1823080 h 2169469"/>
              <a:gd name="connsiteX6" fmla="*/ 53419 w 443855"/>
              <a:gd name="connsiteY6" fmla="*/ 2143411 h 2169469"/>
              <a:gd name="connsiteX7" fmla="*/ 30122 w 443855"/>
              <a:gd name="connsiteY7" fmla="*/ 1980334 h 2169469"/>
              <a:gd name="connsiteX8" fmla="*/ 82540 w 443855"/>
              <a:gd name="connsiteY8" fmla="*/ 640767 h 2169469"/>
              <a:gd name="connsiteX9" fmla="*/ 443640 w 443855"/>
              <a:gd name="connsiteY9" fmla="*/ 104 h 216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855" h="2169469">
                <a:moveTo>
                  <a:pt x="443640" y="104"/>
                </a:moveTo>
                <a:cubicBezTo>
                  <a:pt x="452376" y="-7662"/>
                  <a:pt x="193199" y="421388"/>
                  <a:pt x="134957" y="594173"/>
                </a:cubicBezTo>
                <a:cubicBezTo>
                  <a:pt x="76715" y="766958"/>
                  <a:pt x="101953" y="973718"/>
                  <a:pt x="94188" y="1036813"/>
                </a:cubicBezTo>
                <a:cubicBezTo>
                  <a:pt x="86423" y="1099908"/>
                  <a:pt x="100012" y="918387"/>
                  <a:pt x="88364" y="972746"/>
                </a:cubicBezTo>
                <a:cubicBezTo>
                  <a:pt x="76716" y="1027105"/>
                  <a:pt x="38859" y="1221246"/>
                  <a:pt x="24298" y="1362968"/>
                </a:cubicBezTo>
                <a:cubicBezTo>
                  <a:pt x="9737" y="1504690"/>
                  <a:pt x="-3852" y="1693006"/>
                  <a:pt x="1001" y="1823080"/>
                </a:cubicBezTo>
                <a:cubicBezTo>
                  <a:pt x="5854" y="1953154"/>
                  <a:pt x="48566" y="2117202"/>
                  <a:pt x="53419" y="2143411"/>
                </a:cubicBezTo>
                <a:cubicBezTo>
                  <a:pt x="58272" y="2169620"/>
                  <a:pt x="25268" y="2230775"/>
                  <a:pt x="30122" y="1980334"/>
                </a:cubicBezTo>
                <a:cubicBezTo>
                  <a:pt x="34975" y="1729893"/>
                  <a:pt x="10708" y="966922"/>
                  <a:pt x="82540" y="640767"/>
                </a:cubicBezTo>
                <a:cubicBezTo>
                  <a:pt x="154372" y="314612"/>
                  <a:pt x="434904" y="7870"/>
                  <a:pt x="443640" y="1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4F8F445C-3A13-7602-E0F1-C79C9E59E252}"/>
              </a:ext>
            </a:extLst>
          </p:cNvPr>
          <p:cNvSpPr/>
          <p:nvPr/>
        </p:nvSpPr>
        <p:spPr>
          <a:xfrm>
            <a:off x="2783258" y="5088911"/>
            <a:ext cx="559837" cy="2231463"/>
          </a:xfrm>
          <a:custGeom>
            <a:avLst/>
            <a:gdLst>
              <a:gd name="connsiteX0" fmla="*/ 559835 w 559837"/>
              <a:gd name="connsiteY0" fmla="*/ 1443 h 2231463"/>
              <a:gd name="connsiteX1" fmla="*/ 192910 w 559837"/>
              <a:gd name="connsiteY1" fmla="*/ 642106 h 2231463"/>
              <a:gd name="connsiteX2" fmla="*/ 64778 w 559837"/>
              <a:gd name="connsiteY2" fmla="*/ 1480791 h 2231463"/>
              <a:gd name="connsiteX3" fmla="*/ 64778 w 559837"/>
              <a:gd name="connsiteY3" fmla="*/ 1358483 h 2231463"/>
              <a:gd name="connsiteX4" fmla="*/ 47305 w 559837"/>
              <a:gd name="connsiteY4" fmla="*/ 1638044 h 2231463"/>
              <a:gd name="connsiteX5" fmla="*/ 711 w 559837"/>
              <a:gd name="connsiteY5" fmla="*/ 2202992 h 2231463"/>
              <a:gd name="connsiteX6" fmla="*/ 24008 w 559837"/>
              <a:gd name="connsiteY6" fmla="*/ 2010793 h 2231463"/>
              <a:gd name="connsiteX7" fmla="*/ 88074 w 559837"/>
              <a:gd name="connsiteY7" fmla="*/ 851777 h 2231463"/>
              <a:gd name="connsiteX8" fmla="*/ 76426 w 559837"/>
              <a:gd name="connsiteY8" fmla="*/ 875074 h 2231463"/>
              <a:gd name="connsiteX9" fmla="*/ 198734 w 559837"/>
              <a:gd name="connsiteY9" fmla="*/ 479028 h 2231463"/>
              <a:gd name="connsiteX10" fmla="*/ 559835 w 559837"/>
              <a:gd name="connsiteY10" fmla="*/ 1443 h 223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9837" h="2231463">
                <a:moveTo>
                  <a:pt x="559835" y="1443"/>
                </a:moveTo>
                <a:cubicBezTo>
                  <a:pt x="558864" y="28623"/>
                  <a:pt x="275419" y="395548"/>
                  <a:pt x="192910" y="642106"/>
                </a:cubicBezTo>
                <a:cubicBezTo>
                  <a:pt x="110400" y="888664"/>
                  <a:pt x="86133" y="1361395"/>
                  <a:pt x="64778" y="1480791"/>
                </a:cubicBezTo>
                <a:cubicBezTo>
                  <a:pt x="43423" y="1600187"/>
                  <a:pt x="67690" y="1332274"/>
                  <a:pt x="64778" y="1358483"/>
                </a:cubicBezTo>
                <a:cubicBezTo>
                  <a:pt x="61866" y="1384692"/>
                  <a:pt x="57983" y="1497293"/>
                  <a:pt x="47305" y="1638044"/>
                </a:cubicBezTo>
                <a:cubicBezTo>
                  <a:pt x="36627" y="1778795"/>
                  <a:pt x="4594" y="2140867"/>
                  <a:pt x="711" y="2202992"/>
                </a:cubicBezTo>
                <a:cubicBezTo>
                  <a:pt x="-3172" y="2265117"/>
                  <a:pt x="9447" y="2235996"/>
                  <a:pt x="24008" y="2010793"/>
                </a:cubicBezTo>
                <a:cubicBezTo>
                  <a:pt x="38568" y="1785591"/>
                  <a:pt x="79338" y="1041063"/>
                  <a:pt x="88074" y="851777"/>
                </a:cubicBezTo>
                <a:cubicBezTo>
                  <a:pt x="96810" y="662491"/>
                  <a:pt x="57983" y="937199"/>
                  <a:pt x="76426" y="875074"/>
                </a:cubicBezTo>
                <a:cubicBezTo>
                  <a:pt x="94869" y="812949"/>
                  <a:pt x="120107" y="619780"/>
                  <a:pt x="198734" y="479028"/>
                </a:cubicBezTo>
                <a:cubicBezTo>
                  <a:pt x="277361" y="338276"/>
                  <a:pt x="560806" y="-25737"/>
                  <a:pt x="559835" y="14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BC29C43-2564-ECD3-D506-50CC11FA3529}"/>
              </a:ext>
            </a:extLst>
          </p:cNvPr>
          <p:cNvSpPr/>
          <p:nvPr/>
        </p:nvSpPr>
        <p:spPr>
          <a:xfrm>
            <a:off x="2946513" y="6627058"/>
            <a:ext cx="759459" cy="2687842"/>
          </a:xfrm>
          <a:custGeom>
            <a:avLst/>
            <a:gdLst>
              <a:gd name="connsiteX0" fmla="*/ 58776 w 759459"/>
              <a:gd name="connsiteY0" fmla="*/ 6710 h 2687842"/>
              <a:gd name="connsiteX1" fmla="*/ 534 w 759459"/>
              <a:gd name="connsiteY1" fmla="*/ 408580 h 2687842"/>
              <a:gd name="connsiteX2" fmla="*/ 99546 w 759459"/>
              <a:gd name="connsiteY2" fmla="*/ 1200672 h 2687842"/>
              <a:gd name="connsiteX3" fmla="*/ 93721 w 759459"/>
              <a:gd name="connsiteY3" fmla="*/ 1078364 h 2687842"/>
              <a:gd name="connsiteX4" fmla="*/ 140315 w 759459"/>
              <a:gd name="connsiteY4" fmla="*/ 1794741 h 2687842"/>
              <a:gd name="connsiteX5" fmla="*/ 146139 w 759459"/>
              <a:gd name="connsiteY5" fmla="*/ 1631663 h 2687842"/>
              <a:gd name="connsiteX6" fmla="*/ 734384 w 759459"/>
              <a:gd name="connsiteY6" fmla="*/ 2645074 h 2687842"/>
              <a:gd name="connsiteX7" fmla="*/ 600427 w 759459"/>
              <a:gd name="connsiteY7" fmla="*/ 2371337 h 2687842"/>
              <a:gd name="connsiteX8" fmla="*/ 140315 w 759459"/>
              <a:gd name="connsiteY8" fmla="*/ 1218145 h 2687842"/>
              <a:gd name="connsiteX9" fmla="*/ 18007 w 759459"/>
              <a:gd name="connsiteY9" fmla="*/ 530888 h 2687842"/>
              <a:gd name="connsiteX10" fmla="*/ 52952 w 759459"/>
              <a:gd name="connsiteY10" fmla="*/ 530888 h 2687842"/>
              <a:gd name="connsiteX11" fmla="*/ 29655 w 759459"/>
              <a:gd name="connsiteY11" fmla="*/ 181436 h 2687842"/>
              <a:gd name="connsiteX12" fmla="*/ 58776 w 759459"/>
              <a:gd name="connsiteY12" fmla="*/ 6710 h 268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459" h="2687842">
                <a:moveTo>
                  <a:pt x="58776" y="6710"/>
                </a:moveTo>
                <a:cubicBezTo>
                  <a:pt x="53923" y="44567"/>
                  <a:pt x="-6261" y="209586"/>
                  <a:pt x="534" y="408580"/>
                </a:cubicBezTo>
                <a:cubicBezTo>
                  <a:pt x="7329" y="607574"/>
                  <a:pt x="84015" y="1089041"/>
                  <a:pt x="99546" y="1200672"/>
                </a:cubicBezTo>
                <a:cubicBezTo>
                  <a:pt x="115077" y="1312303"/>
                  <a:pt x="86926" y="979353"/>
                  <a:pt x="93721" y="1078364"/>
                </a:cubicBezTo>
                <a:cubicBezTo>
                  <a:pt x="100516" y="1177375"/>
                  <a:pt x="131579" y="1702525"/>
                  <a:pt x="140315" y="1794741"/>
                </a:cubicBezTo>
                <a:cubicBezTo>
                  <a:pt x="149051" y="1886958"/>
                  <a:pt x="47128" y="1489941"/>
                  <a:pt x="146139" y="1631663"/>
                </a:cubicBezTo>
                <a:cubicBezTo>
                  <a:pt x="245150" y="1773385"/>
                  <a:pt x="658669" y="2521795"/>
                  <a:pt x="734384" y="2645074"/>
                </a:cubicBezTo>
                <a:cubicBezTo>
                  <a:pt x="810099" y="2768353"/>
                  <a:pt x="699438" y="2609158"/>
                  <a:pt x="600427" y="2371337"/>
                </a:cubicBezTo>
                <a:cubicBezTo>
                  <a:pt x="501416" y="2133516"/>
                  <a:pt x="237385" y="1524886"/>
                  <a:pt x="140315" y="1218145"/>
                </a:cubicBezTo>
                <a:cubicBezTo>
                  <a:pt x="43245" y="911404"/>
                  <a:pt x="32567" y="645431"/>
                  <a:pt x="18007" y="530888"/>
                </a:cubicBezTo>
                <a:cubicBezTo>
                  <a:pt x="3446" y="416345"/>
                  <a:pt x="51011" y="589130"/>
                  <a:pt x="52952" y="530888"/>
                </a:cubicBezTo>
                <a:cubicBezTo>
                  <a:pt x="54893" y="472646"/>
                  <a:pt x="32567" y="262975"/>
                  <a:pt x="29655" y="181436"/>
                </a:cubicBezTo>
                <a:cubicBezTo>
                  <a:pt x="26743" y="99897"/>
                  <a:pt x="63629" y="-31147"/>
                  <a:pt x="58776" y="67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E272621-9F3E-E6C9-114E-D36E00D6F785}"/>
              </a:ext>
            </a:extLst>
          </p:cNvPr>
          <p:cNvSpPr/>
          <p:nvPr/>
        </p:nvSpPr>
        <p:spPr>
          <a:xfrm>
            <a:off x="2399550" y="7225703"/>
            <a:ext cx="458488" cy="1673785"/>
          </a:xfrm>
          <a:custGeom>
            <a:avLst/>
            <a:gdLst>
              <a:gd name="connsiteX0" fmla="*/ 186396 w 458488"/>
              <a:gd name="connsiteY0" fmla="*/ 2134 h 1673785"/>
              <a:gd name="connsiteX1" fmla="*/ 349474 w 458488"/>
              <a:gd name="connsiteY1" fmla="*/ 398180 h 1673785"/>
              <a:gd name="connsiteX2" fmla="*/ 174748 w 458488"/>
              <a:gd name="connsiteY2" fmla="*/ 1050491 h 1673785"/>
              <a:gd name="connsiteX3" fmla="*/ 302881 w 458488"/>
              <a:gd name="connsiteY3" fmla="*/ 904886 h 1673785"/>
              <a:gd name="connsiteX4" fmla="*/ 209693 w 458488"/>
              <a:gd name="connsiteY4" fmla="*/ 1306756 h 1673785"/>
              <a:gd name="connsiteX5" fmla="*/ 22 w 458488"/>
              <a:gd name="connsiteY5" fmla="*/ 1673680 h 1673785"/>
              <a:gd name="connsiteX6" fmla="*/ 198045 w 458488"/>
              <a:gd name="connsiteY6" fmla="*/ 1335877 h 1673785"/>
              <a:gd name="connsiteX7" fmla="*/ 454310 w 458488"/>
              <a:gd name="connsiteY7" fmla="*/ 596203 h 1673785"/>
              <a:gd name="connsiteX8" fmla="*/ 355298 w 458488"/>
              <a:gd name="connsiteY8" fmla="*/ 660269 h 1673785"/>
              <a:gd name="connsiteX9" fmla="*/ 332002 w 458488"/>
              <a:gd name="connsiteY9" fmla="*/ 258399 h 1673785"/>
              <a:gd name="connsiteX10" fmla="*/ 186396 w 458488"/>
              <a:gd name="connsiteY10" fmla="*/ 2134 h 167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488" h="1673785">
                <a:moveTo>
                  <a:pt x="186396" y="2134"/>
                </a:moveTo>
                <a:cubicBezTo>
                  <a:pt x="189308" y="25431"/>
                  <a:pt x="351415" y="223454"/>
                  <a:pt x="349474" y="398180"/>
                </a:cubicBezTo>
                <a:cubicBezTo>
                  <a:pt x="347533" y="572906"/>
                  <a:pt x="182513" y="966040"/>
                  <a:pt x="174748" y="1050491"/>
                </a:cubicBezTo>
                <a:cubicBezTo>
                  <a:pt x="166983" y="1134942"/>
                  <a:pt x="297057" y="862175"/>
                  <a:pt x="302881" y="904886"/>
                </a:cubicBezTo>
                <a:cubicBezTo>
                  <a:pt x="308705" y="947597"/>
                  <a:pt x="260170" y="1178624"/>
                  <a:pt x="209693" y="1306756"/>
                </a:cubicBezTo>
                <a:cubicBezTo>
                  <a:pt x="159216" y="1434888"/>
                  <a:pt x="1963" y="1668827"/>
                  <a:pt x="22" y="1673680"/>
                </a:cubicBezTo>
                <a:cubicBezTo>
                  <a:pt x="-1919" y="1678533"/>
                  <a:pt x="122330" y="1515456"/>
                  <a:pt x="198045" y="1335877"/>
                </a:cubicBezTo>
                <a:cubicBezTo>
                  <a:pt x="273760" y="1156298"/>
                  <a:pt x="428101" y="708804"/>
                  <a:pt x="454310" y="596203"/>
                </a:cubicBezTo>
                <a:cubicBezTo>
                  <a:pt x="480519" y="483602"/>
                  <a:pt x="375683" y="716570"/>
                  <a:pt x="355298" y="660269"/>
                </a:cubicBezTo>
                <a:cubicBezTo>
                  <a:pt x="334913" y="603968"/>
                  <a:pt x="356269" y="365176"/>
                  <a:pt x="332002" y="258399"/>
                </a:cubicBezTo>
                <a:cubicBezTo>
                  <a:pt x="307735" y="151622"/>
                  <a:pt x="183484" y="-21163"/>
                  <a:pt x="186396" y="21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7243E104-9541-2D89-A76B-173AEB73A52A}"/>
              </a:ext>
            </a:extLst>
          </p:cNvPr>
          <p:cNvSpPr/>
          <p:nvPr/>
        </p:nvSpPr>
        <p:spPr>
          <a:xfrm>
            <a:off x="2226900" y="8421437"/>
            <a:ext cx="800088" cy="970591"/>
          </a:xfrm>
          <a:custGeom>
            <a:avLst/>
            <a:gdLst>
              <a:gd name="connsiteX0" fmla="*/ 667729 w 800088"/>
              <a:gd name="connsiteY0" fmla="*/ 362 h 970591"/>
              <a:gd name="connsiteX1" fmla="*/ 755092 w 800088"/>
              <a:gd name="connsiteY1" fmla="*/ 279924 h 970591"/>
              <a:gd name="connsiteX2" fmla="*/ 359046 w 800088"/>
              <a:gd name="connsiteY2" fmla="*/ 611903 h 970591"/>
              <a:gd name="connsiteX3" fmla="*/ 562894 w 800088"/>
              <a:gd name="connsiteY3" fmla="*/ 518716 h 970591"/>
              <a:gd name="connsiteX4" fmla="*/ 3770 w 800088"/>
              <a:gd name="connsiteY4" fmla="*/ 967180 h 970591"/>
              <a:gd name="connsiteX5" fmla="*/ 341574 w 800088"/>
              <a:gd name="connsiteY5" fmla="*/ 710915 h 970591"/>
              <a:gd name="connsiteX6" fmla="*/ 795862 w 800088"/>
              <a:gd name="connsiteY6" fmla="*/ 448825 h 970591"/>
              <a:gd name="connsiteX7" fmla="*/ 580366 w 800088"/>
              <a:gd name="connsiteY7" fmla="*/ 507067 h 970591"/>
              <a:gd name="connsiteX8" fmla="*/ 790038 w 800088"/>
              <a:gd name="connsiteY8" fmla="*/ 338166 h 970591"/>
              <a:gd name="connsiteX9" fmla="*/ 667729 w 800088"/>
              <a:gd name="connsiteY9" fmla="*/ 362 h 9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088" h="970591">
                <a:moveTo>
                  <a:pt x="667729" y="362"/>
                </a:moveTo>
                <a:cubicBezTo>
                  <a:pt x="661905" y="-9345"/>
                  <a:pt x="806539" y="178001"/>
                  <a:pt x="755092" y="279924"/>
                </a:cubicBezTo>
                <a:cubicBezTo>
                  <a:pt x="703645" y="381847"/>
                  <a:pt x="391079" y="572104"/>
                  <a:pt x="359046" y="611903"/>
                </a:cubicBezTo>
                <a:cubicBezTo>
                  <a:pt x="327013" y="651702"/>
                  <a:pt x="622107" y="459503"/>
                  <a:pt x="562894" y="518716"/>
                </a:cubicBezTo>
                <a:cubicBezTo>
                  <a:pt x="503681" y="577929"/>
                  <a:pt x="40657" y="935147"/>
                  <a:pt x="3770" y="967180"/>
                </a:cubicBezTo>
                <a:cubicBezTo>
                  <a:pt x="-33117" y="999213"/>
                  <a:pt x="209559" y="797307"/>
                  <a:pt x="341574" y="710915"/>
                </a:cubicBezTo>
                <a:cubicBezTo>
                  <a:pt x="473589" y="624523"/>
                  <a:pt x="756063" y="482800"/>
                  <a:pt x="795862" y="448825"/>
                </a:cubicBezTo>
                <a:cubicBezTo>
                  <a:pt x="835661" y="414850"/>
                  <a:pt x="581337" y="525510"/>
                  <a:pt x="580366" y="507067"/>
                </a:cubicBezTo>
                <a:cubicBezTo>
                  <a:pt x="579395" y="488624"/>
                  <a:pt x="771595" y="415822"/>
                  <a:pt x="790038" y="338166"/>
                </a:cubicBezTo>
                <a:cubicBezTo>
                  <a:pt x="808481" y="260510"/>
                  <a:pt x="673553" y="10069"/>
                  <a:pt x="667729" y="3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08BBC08-DAB3-F8F2-9DED-AE70F258336C}"/>
              </a:ext>
            </a:extLst>
          </p:cNvPr>
          <p:cNvSpPr/>
          <p:nvPr/>
        </p:nvSpPr>
        <p:spPr>
          <a:xfrm>
            <a:off x="3721633" y="3174441"/>
            <a:ext cx="1898758" cy="477455"/>
          </a:xfrm>
          <a:custGeom>
            <a:avLst/>
            <a:gdLst>
              <a:gd name="connsiteX0" fmla="*/ 33 w 1898758"/>
              <a:gd name="connsiteY0" fmla="*/ 477335 h 477455"/>
              <a:gd name="connsiteX1" fmla="*/ 745531 w 1898758"/>
              <a:gd name="connsiteY1" fmla="*/ 98762 h 477455"/>
              <a:gd name="connsiteX2" fmla="*/ 1578392 w 1898758"/>
              <a:gd name="connsiteY2" fmla="*/ 28871 h 477455"/>
              <a:gd name="connsiteX3" fmla="*/ 1368721 w 1898758"/>
              <a:gd name="connsiteY3" fmla="*/ 11398 h 477455"/>
              <a:gd name="connsiteX4" fmla="*/ 1630810 w 1898758"/>
              <a:gd name="connsiteY4" fmla="*/ 197773 h 477455"/>
              <a:gd name="connsiteX5" fmla="*/ 1898724 w 1898758"/>
              <a:gd name="connsiteY5" fmla="*/ 413269 h 477455"/>
              <a:gd name="connsiteX6" fmla="*/ 1613338 w 1898758"/>
              <a:gd name="connsiteY6" fmla="*/ 139531 h 477455"/>
              <a:gd name="connsiteX7" fmla="*/ 1246413 w 1898758"/>
              <a:gd name="connsiteY7" fmla="*/ 98762 h 477455"/>
              <a:gd name="connsiteX8" fmla="*/ 716410 w 1898758"/>
              <a:gd name="connsiteY8" fmla="*/ 139531 h 477455"/>
              <a:gd name="connsiteX9" fmla="*/ 33 w 1898758"/>
              <a:gd name="connsiteY9" fmla="*/ 477335 h 47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8758" h="477455">
                <a:moveTo>
                  <a:pt x="33" y="477335"/>
                </a:moveTo>
                <a:cubicBezTo>
                  <a:pt x="4886" y="470540"/>
                  <a:pt x="482471" y="173506"/>
                  <a:pt x="745531" y="98762"/>
                </a:cubicBezTo>
                <a:cubicBezTo>
                  <a:pt x="1008591" y="24018"/>
                  <a:pt x="1474527" y="43432"/>
                  <a:pt x="1578392" y="28871"/>
                </a:cubicBezTo>
                <a:cubicBezTo>
                  <a:pt x="1682257" y="14310"/>
                  <a:pt x="1359985" y="-16752"/>
                  <a:pt x="1368721" y="11398"/>
                </a:cubicBezTo>
                <a:cubicBezTo>
                  <a:pt x="1377457" y="39548"/>
                  <a:pt x="1542476" y="130794"/>
                  <a:pt x="1630810" y="197773"/>
                </a:cubicBezTo>
                <a:cubicBezTo>
                  <a:pt x="1719144" y="264751"/>
                  <a:pt x="1901636" y="422976"/>
                  <a:pt x="1898724" y="413269"/>
                </a:cubicBezTo>
                <a:cubicBezTo>
                  <a:pt x="1895812" y="403562"/>
                  <a:pt x="1722057" y="191949"/>
                  <a:pt x="1613338" y="139531"/>
                </a:cubicBezTo>
                <a:cubicBezTo>
                  <a:pt x="1504619" y="87113"/>
                  <a:pt x="1395901" y="98762"/>
                  <a:pt x="1246413" y="98762"/>
                </a:cubicBezTo>
                <a:cubicBezTo>
                  <a:pt x="1096925" y="98762"/>
                  <a:pt x="920257" y="77406"/>
                  <a:pt x="716410" y="139531"/>
                </a:cubicBezTo>
                <a:cubicBezTo>
                  <a:pt x="512563" y="201656"/>
                  <a:pt x="-4820" y="484130"/>
                  <a:pt x="33" y="4773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D0E28BD-9BFC-2CB1-26E8-C5B285EDCCB8}"/>
              </a:ext>
            </a:extLst>
          </p:cNvPr>
          <p:cNvSpPr/>
          <p:nvPr/>
        </p:nvSpPr>
        <p:spPr>
          <a:xfrm>
            <a:off x="3913603" y="3056604"/>
            <a:ext cx="1613637" cy="241892"/>
          </a:xfrm>
          <a:custGeom>
            <a:avLst/>
            <a:gdLst>
              <a:gd name="connsiteX0" fmla="*/ 1613566 w 1613637"/>
              <a:gd name="connsiteY0" fmla="*/ 146708 h 241892"/>
              <a:gd name="connsiteX1" fmla="*/ 926310 w 1613637"/>
              <a:gd name="connsiteY1" fmla="*/ 1103 h 241892"/>
              <a:gd name="connsiteX2" fmla="*/ 6086 w 1613637"/>
              <a:gd name="connsiteY2" fmla="*/ 239895 h 241892"/>
              <a:gd name="connsiteX3" fmla="*/ 547737 w 1613637"/>
              <a:gd name="connsiteY3" fmla="*/ 111763 h 241892"/>
              <a:gd name="connsiteX4" fmla="*/ 967080 w 1613637"/>
              <a:gd name="connsiteY4" fmla="*/ 47697 h 241892"/>
              <a:gd name="connsiteX5" fmla="*/ 1613566 w 1613637"/>
              <a:gd name="connsiteY5" fmla="*/ 146708 h 24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637" h="241892">
                <a:moveTo>
                  <a:pt x="1613566" y="146708"/>
                </a:moveTo>
                <a:cubicBezTo>
                  <a:pt x="1606771" y="138942"/>
                  <a:pt x="1194223" y="-14428"/>
                  <a:pt x="926310" y="1103"/>
                </a:cubicBezTo>
                <a:cubicBezTo>
                  <a:pt x="658397" y="16634"/>
                  <a:pt x="69182" y="221452"/>
                  <a:pt x="6086" y="239895"/>
                </a:cubicBezTo>
                <a:cubicBezTo>
                  <a:pt x="-57010" y="258338"/>
                  <a:pt x="387571" y="143796"/>
                  <a:pt x="547737" y="111763"/>
                </a:cubicBezTo>
                <a:cubicBezTo>
                  <a:pt x="707903" y="79730"/>
                  <a:pt x="794295" y="42844"/>
                  <a:pt x="967080" y="47697"/>
                </a:cubicBezTo>
                <a:cubicBezTo>
                  <a:pt x="1139865" y="52550"/>
                  <a:pt x="1620361" y="154474"/>
                  <a:pt x="1613566" y="1467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EF078CDF-57B1-BE4B-4E83-190D75E90CD0}"/>
              </a:ext>
            </a:extLst>
          </p:cNvPr>
          <p:cNvSpPr/>
          <p:nvPr/>
        </p:nvSpPr>
        <p:spPr>
          <a:xfrm>
            <a:off x="4821331" y="2917841"/>
            <a:ext cx="2552112" cy="1117330"/>
          </a:xfrm>
          <a:custGeom>
            <a:avLst/>
            <a:gdLst>
              <a:gd name="connsiteX0" fmla="*/ 1110 w 2552112"/>
              <a:gd name="connsiteY0" fmla="*/ 203932 h 1117330"/>
              <a:gd name="connsiteX1" fmla="*/ 717487 w 2552112"/>
              <a:gd name="connsiteY1" fmla="*/ 85 h 1117330"/>
              <a:gd name="connsiteX2" fmla="*/ 1381446 w 2552112"/>
              <a:gd name="connsiteY2" fmla="*/ 233053 h 1117330"/>
              <a:gd name="connsiteX3" fmla="*/ 1346501 w 2552112"/>
              <a:gd name="connsiteY3" fmla="*/ 110745 h 1117330"/>
              <a:gd name="connsiteX4" fmla="*/ 1824086 w 2552112"/>
              <a:gd name="connsiteY4" fmla="*/ 372834 h 1117330"/>
              <a:gd name="connsiteX5" fmla="*/ 2505517 w 2552112"/>
              <a:gd name="connsiteY5" fmla="*/ 1077563 h 1117330"/>
              <a:gd name="connsiteX6" fmla="*/ 2389033 w 2552112"/>
              <a:gd name="connsiteY6" fmla="*/ 955255 h 1117330"/>
              <a:gd name="connsiteX7" fmla="*/ 1561996 w 2552112"/>
              <a:gd name="connsiteY7" fmla="*/ 337889 h 1117330"/>
              <a:gd name="connsiteX8" fmla="*/ 1148478 w 2552112"/>
              <a:gd name="connsiteY8" fmla="*/ 168987 h 1117330"/>
              <a:gd name="connsiteX9" fmla="*/ 915510 w 2552112"/>
              <a:gd name="connsiteY9" fmla="*/ 87448 h 1117330"/>
              <a:gd name="connsiteX10" fmla="*/ 1148478 w 2552112"/>
              <a:gd name="connsiteY10" fmla="*/ 157339 h 1117330"/>
              <a:gd name="connsiteX11" fmla="*/ 886389 w 2552112"/>
              <a:gd name="connsiteY11" fmla="*/ 35030 h 1117330"/>
              <a:gd name="connsiteX12" fmla="*/ 1110 w 2552112"/>
              <a:gd name="connsiteY12" fmla="*/ 203932 h 111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2112" h="1117330">
                <a:moveTo>
                  <a:pt x="1110" y="203932"/>
                </a:moveTo>
                <a:cubicBezTo>
                  <a:pt x="-27040" y="198108"/>
                  <a:pt x="487431" y="-4768"/>
                  <a:pt x="717487" y="85"/>
                </a:cubicBezTo>
                <a:cubicBezTo>
                  <a:pt x="947543" y="4938"/>
                  <a:pt x="1276610" y="214610"/>
                  <a:pt x="1381446" y="233053"/>
                </a:cubicBezTo>
                <a:cubicBezTo>
                  <a:pt x="1486282" y="251496"/>
                  <a:pt x="1272728" y="87448"/>
                  <a:pt x="1346501" y="110745"/>
                </a:cubicBezTo>
                <a:cubicBezTo>
                  <a:pt x="1420274" y="134042"/>
                  <a:pt x="1630917" y="211698"/>
                  <a:pt x="1824086" y="372834"/>
                </a:cubicBezTo>
                <a:cubicBezTo>
                  <a:pt x="2017255" y="533970"/>
                  <a:pt x="2411359" y="980493"/>
                  <a:pt x="2505517" y="1077563"/>
                </a:cubicBezTo>
                <a:cubicBezTo>
                  <a:pt x="2599675" y="1174633"/>
                  <a:pt x="2546286" y="1078534"/>
                  <a:pt x="2389033" y="955255"/>
                </a:cubicBezTo>
                <a:cubicBezTo>
                  <a:pt x="2231780" y="831976"/>
                  <a:pt x="1768755" y="468934"/>
                  <a:pt x="1561996" y="337889"/>
                </a:cubicBezTo>
                <a:cubicBezTo>
                  <a:pt x="1355237" y="206844"/>
                  <a:pt x="1256226" y="210727"/>
                  <a:pt x="1148478" y="168987"/>
                </a:cubicBezTo>
                <a:cubicBezTo>
                  <a:pt x="1040730" y="127247"/>
                  <a:pt x="915510" y="89389"/>
                  <a:pt x="915510" y="87448"/>
                </a:cubicBezTo>
                <a:cubicBezTo>
                  <a:pt x="915510" y="85507"/>
                  <a:pt x="1153331" y="166075"/>
                  <a:pt x="1148478" y="157339"/>
                </a:cubicBezTo>
                <a:cubicBezTo>
                  <a:pt x="1143625" y="148603"/>
                  <a:pt x="1077617" y="29206"/>
                  <a:pt x="886389" y="35030"/>
                </a:cubicBezTo>
                <a:cubicBezTo>
                  <a:pt x="695161" y="40854"/>
                  <a:pt x="29260" y="209756"/>
                  <a:pt x="1110" y="2039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EE08847-82A5-B938-053B-4AAF880BC2A7}"/>
              </a:ext>
            </a:extLst>
          </p:cNvPr>
          <p:cNvSpPr/>
          <p:nvPr/>
        </p:nvSpPr>
        <p:spPr>
          <a:xfrm>
            <a:off x="4629994" y="3721663"/>
            <a:ext cx="1445165" cy="1774313"/>
          </a:xfrm>
          <a:custGeom>
            <a:avLst/>
            <a:gdLst>
              <a:gd name="connsiteX0" fmla="*/ 248 w 1445165"/>
              <a:gd name="connsiteY0" fmla="*/ 3 h 1774313"/>
              <a:gd name="connsiteX1" fmla="*/ 652559 w 1445165"/>
              <a:gd name="connsiteY1" fmla="*/ 355280 h 1774313"/>
              <a:gd name="connsiteX2" fmla="*/ 710801 w 1445165"/>
              <a:gd name="connsiteY2" fmla="*/ 623193 h 1774313"/>
              <a:gd name="connsiteX3" fmla="*/ 664207 w 1445165"/>
              <a:gd name="connsiteY3" fmla="*/ 535830 h 1774313"/>
              <a:gd name="connsiteX4" fmla="*/ 786516 w 1445165"/>
              <a:gd name="connsiteY4" fmla="*/ 693083 h 1774313"/>
              <a:gd name="connsiteX5" fmla="*/ 1427178 w 1445165"/>
              <a:gd name="connsiteY5" fmla="*/ 1747264 h 1774313"/>
              <a:gd name="connsiteX6" fmla="*/ 1281573 w 1445165"/>
              <a:gd name="connsiteY6" fmla="*/ 1485175 h 1774313"/>
              <a:gd name="connsiteX7" fmla="*/ 943769 w 1445165"/>
              <a:gd name="connsiteY7" fmla="*/ 879458 h 1774313"/>
              <a:gd name="connsiteX8" fmla="*/ 734098 w 1445165"/>
              <a:gd name="connsiteY8" fmla="*/ 349455 h 1774313"/>
              <a:gd name="connsiteX9" fmla="*/ 248 w 1445165"/>
              <a:gd name="connsiteY9" fmla="*/ 3 h 177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5165" h="1774313">
                <a:moveTo>
                  <a:pt x="248" y="3"/>
                </a:moveTo>
                <a:cubicBezTo>
                  <a:pt x="-13342" y="974"/>
                  <a:pt x="534134" y="251415"/>
                  <a:pt x="652559" y="355280"/>
                </a:cubicBezTo>
                <a:cubicBezTo>
                  <a:pt x="770984" y="459145"/>
                  <a:pt x="708860" y="593101"/>
                  <a:pt x="710801" y="623193"/>
                </a:cubicBezTo>
                <a:cubicBezTo>
                  <a:pt x="712742" y="653285"/>
                  <a:pt x="651588" y="524182"/>
                  <a:pt x="664207" y="535830"/>
                </a:cubicBezTo>
                <a:cubicBezTo>
                  <a:pt x="676826" y="547478"/>
                  <a:pt x="659354" y="491177"/>
                  <a:pt x="786516" y="693083"/>
                </a:cubicBezTo>
                <a:cubicBezTo>
                  <a:pt x="913678" y="894989"/>
                  <a:pt x="1344669" y="1615249"/>
                  <a:pt x="1427178" y="1747264"/>
                </a:cubicBezTo>
                <a:cubicBezTo>
                  <a:pt x="1509687" y="1879279"/>
                  <a:pt x="1281573" y="1485175"/>
                  <a:pt x="1281573" y="1485175"/>
                </a:cubicBezTo>
                <a:cubicBezTo>
                  <a:pt x="1201005" y="1340541"/>
                  <a:pt x="1035015" y="1068745"/>
                  <a:pt x="943769" y="879458"/>
                </a:cubicBezTo>
                <a:cubicBezTo>
                  <a:pt x="852523" y="690171"/>
                  <a:pt x="889410" y="497001"/>
                  <a:pt x="734098" y="349455"/>
                </a:cubicBezTo>
                <a:cubicBezTo>
                  <a:pt x="578786" y="201909"/>
                  <a:pt x="13838" y="-968"/>
                  <a:pt x="248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9FFCC261-3FCF-1833-CE34-17855644D984}"/>
              </a:ext>
            </a:extLst>
          </p:cNvPr>
          <p:cNvSpPr/>
          <p:nvPr/>
        </p:nvSpPr>
        <p:spPr>
          <a:xfrm>
            <a:off x="5611182" y="3077356"/>
            <a:ext cx="2031369" cy="2172007"/>
          </a:xfrm>
          <a:custGeom>
            <a:avLst/>
            <a:gdLst>
              <a:gd name="connsiteX0" fmla="*/ 3350 w 2031369"/>
              <a:gd name="connsiteY0" fmla="*/ 9472 h 2172007"/>
              <a:gd name="connsiteX1" fmla="*/ 941047 w 2031369"/>
              <a:gd name="connsiteY1" fmla="*/ 364748 h 2172007"/>
              <a:gd name="connsiteX2" fmla="*/ 1966107 w 2031369"/>
              <a:gd name="connsiteY2" fmla="*/ 2065416 h 2172007"/>
              <a:gd name="connsiteX3" fmla="*/ 1931162 w 2031369"/>
              <a:gd name="connsiteY3" fmla="*/ 2001350 h 2172007"/>
              <a:gd name="connsiteX4" fmla="*/ 1092477 w 2031369"/>
              <a:gd name="connsiteY4" fmla="*/ 621013 h 2172007"/>
              <a:gd name="connsiteX5" fmla="*/ 783794 w 2031369"/>
              <a:gd name="connsiteY5" fmla="*/ 306506 h 2172007"/>
              <a:gd name="connsiteX6" fmla="*/ 632364 w 2031369"/>
              <a:gd name="connsiteY6" fmla="*/ 120132 h 2172007"/>
              <a:gd name="connsiteX7" fmla="*/ 3350 w 2031369"/>
              <a:gd name="connsiteY7" fmla="*/ 9472 h 217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1369" h="2172007">
                <a:moveTo>
                  <a:pt x="3350" y="9472"/>
                </a:moveTo>
                <a:cubicBezTo>
                  <a:pt x="54797" y="50241"/>
                  <a:pt x="613921" y="22091"/>
                  <a:pt x="941047" y="364748"/>
                </a:cubicBezTo>
                <a:cubicBezTo>
                  <a:pt x="1268173" y="707405"/>
                  <a:pt x="1801088" y="1792649"/>
                  <a:pt x="1966107" y="2065416"/>
                </a:cubicBezTo>
                <a:cubicBezTo>
                  <a:pt x="2131126" y="2338183"/>
                  <a:pt x="1931162" y="2001350"/>
                  <a:pt x="1931162" y="2001350"/>
                </a:cubicBezTo>
                <a:cubicBezTo>
                  <a:pt x="1785557" y="1760616"/>
                  <a:pt x="1283705" y="903487"/>
                  <a:pt x="1092477" y="621013"/>
                </a:cubicBezTo>
                <a:cubicBezTo>
                  <a:pt x="901249" y="338539"/>
                  <a:pt x="860479" y="389986"/>
                  <a:pt x="783794" y="306506"/>
                </a:cubicBezTo>
                <a:cubicBezTo>
                  <a:pt x="707109" y="223026"/>
                  <a:pt x="756614" y="170608"/>
                  <a:pt x="632364" y="120132"/>
                </a:cubicBezTo>
                <a:cubicBezTo>
                  <a:pt x="508114" y="69656"/>
                  <a:pt x="-48097" y="-31297"/>
                  <a:pt x="3350" y="94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3DCAFD50-A397-E8BB-1BDA-8FDB5372BC5D}"/>
              </a:ext>
            </a:extLst>
          </p:cNvPr>
          <p:cNvSpPr/>
          <p:nvPr/>
        </p:nvSpPr>
        <p:spPr>
          <a:xfrm>
            <a:off x="4863190" y="3301511"/>
            <a:ext cx="1559951" cy="2677259"/>
          </a:xfrm>
          <a:custGeom>
            <a:avLst/>
            <a:gdLst>
              <a:gd name="connsiteX0" fmla="*/ 20 w 1559951"/>
              <a:gd name="connsiteY0" fmla="*/ 813 h 2677259"/>
              <a:gd name="connsiteX1" fmla="*/ 809585 w 1559951"/>
              <a:gd name="connsiteY1" fmla="*/ 990927 h 2677259"/>
              <a:gd name="connsiteX2" fmla="*/ 1502665 w 1559951"/>
              <a:gd name="connsiteY2" fmla="*/ 2557638 h 2677259"/>
              <a:gd name="connsiteX3" fmla="*/ 1438599 w 1559951"/>
              <a:gd name="connsiteY3" fmla="*/ 2377088 h 2677259"/>
              <a:gd name="connsiteX4" fmla="*/ 786288 w 1559951"/>
              <a:gd name="connsiteY4" fmla="*/ 851146 h 2677259"/>
              <a:gd name="connsiteX5" fmla="*/ 20 w 1559951"/>
              <a:gd name="connsiteY5" fmla="*/ 813 h 267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9951" h="2677259">
                <a:moveTo>
                  <a:pt x="20" y="813"/>
                </a:moveTo>
                <a:cubicBezTo>
                  <a:pt x="3903" y="24110"/>
                  <a:pt x="559144" y="564790"/>
                  <a:pt x="809585" y="990927"/>
                </a:cubicBezTo>
                <a:cubicBezTo>
                  <a:pt x="1060026" y="1417065"/>
                  <a:pt x="1397829" y="2326611"/>
                  <a:pt x="1502665" y="2557638"/>
                </a:cubicBezTo>
                <a:cubicBezTo>
                  <a:pt x="1607501" y="2788665"/>
                  <a:pt x="1557995" y="2661503"/>
                  <a:pt x="1438599" y="2377088"/>
                </a:cubicBezTo>
                <a:cubicBezTo>
                  <a:pt x="1319203" y="2092673"/>
                  <a:pt x="1022168" y="1243309"/>
                  <a:pt x="786288" y="851146"/>
                </a:cubicBezTo>
                <a:cubicBezTo>
                  <a:pt x="550408" y="458983"/>
                  <a:pt x="-3863" y="-22484"/>
                  <a:pt x="20" y="8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B70D4D31-86FB-5D18-3B73-95F6F59FCE12}"/>
              </a:ext>
            </a:extLst>
          </p:cNvPr>
          <p:cNvSpPr/>
          <p:nvPr/>
        </p:nvSpPr>
        <p:spPr>
          <a:xfrm>
            <a:off x="5503181" y="4618380"/>
            <a:ext cx="1182877" cy="2092375"/>
          </a:xfrm>
          <a:custGeom>
            <a:avLst/>
            <a:gdLst>
              <a:gd name="connsiteX0" fmla="*/ 6516 w 1182877"/>
              <a:gd name="connsiteY0" fmla="*/ 214 h 2092375"/>
              <a:gd name="connsiteX1" fmla="*/ 140473 w 1182877"/>
              <a:gd name="connsiteY1" fmla="*/ 541865 h 2092375"/>
              <a:gd name="connsiteX2" fmla="*/ 1101466 w 1182877"/>
              <a:gd name="connsiteY2" fmla="*/ 1974619 h 2092375"/>
              <a:gd name="connsiteX3" fmla="*/ 1019927 w 1182877"/>
              <a:gd name="connsiteY3" fmla="*/ 1840662 h 2092375"/>
              <a:gd name="connsiteX4" fmla="*/ 128824 w 1182877"/>
              <a:gd name="connsiteY4" fmla="*/ 495271 h 2092375"/>
              <a:gd name="connsiteX5" fmla="*/ 6516 w 1182877"/>
              <a:gd name="connsiteY5" fmla="*/ 214 h 209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877" h="2092375">
                <a:moveTo>
                  <a:pt x="6516" y="214"/>
                </a:moveTo>
                <a:cubicBezTo>
                  <a:pt x="8458" y="7980"/>
                  <a:pt x="-42019" y="212798"/>
                  <a:pt x="140473" y="541865"/>
                </a:cubicBezTo>
                <a:cubicBezTo>
                  <a:pt x="322965" y="870933"/>
                  <a:pt x="954890" y="1758153"/>
                  <a:pt x="1101466" y="1974619"/>
                </a:cubicBezTo>
                <a:cubicBezTo>
                  <a:pt x="1248042" y="2191085"/>
                  <a:pt x="1182034" y="2087220"/>
                  <a:pt x="1019927" y="1840662"/>
                </a:cubicBezTo>
                <a:cubicBezTo>
                  <a:pt x="857820" y="1594104"/>
                  <a:pt x="296755" y="794247"/>
                  <a:pt x="128824" y="495271"/>
                </a:cubicBezTo>
                <a:cubicBezTo>
                  <a:pt x="-39107" y="196295"/>
                  <a:pt x="4574" y="-7552"/>
                  <a:pt x="6516" y="2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6EF1B768-5961-CDE7-46D4-136725B4F9A8}"/>
              </a:ext>
            </a:extLst>
          </p:cNvPr>
          <p:cNvSpPr/>
          <p:nvPr/>
        </p:nvSpPr>
        <p:spPr>
          <a:xfrm>
            <a:off x="5509660" y="3144376"/>
            <a:ext cx="1896650" cy="2926596"/>
          </a:xfrm>
          <a:custGeom>
            <a:avLst/>
            <a:gdLst>
              <a:gd name="connsiteX0" fmla="*/ 37 w 1896650"/>
              <a:gd name="connsiteY0" fmla="*/ 694 h 2926596"/>
              <a:gd name="connsiteX1" fmla="*/ 768832 w 1896650"/>
              <a:gd name="connsiteY1" fmla="*/ 478279 h 2926596"/>
              <a:gd name="connsiteX2" fmla="*/ 1793892 w 1896650"/>
              <a:gd name="connsiteY2" fmla="*/ 2697300 h 2926596"/>
              <a:gd name="connsiteX3" fmla="*/ 1741474 w 1896650"/>
              <a:gd name="connsiteY3" fmla="*/ 2609937 h 2926596"/>
              <a:gd name="connsiteX4" fmla="*/ 739711 w 1896650"/>
              <a:gd name="connsiteY4" fmla="*/ 519048 h 2926596"/>
              <a:gd name="connsiteX5" fmla="*/ 37 w 1896650"/>
              <a:gd name="connsiteY5" fmla="*/ 694 h 292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6650" h="2926596">
                <a:moveTo>
                  <a:pt x="37" y="694"/>
                </a:moveTo>
                <a:cubicBezTo>
                  <a:pt x="4890" y="-6101"/>
                  <a:pt x="469856" y="28845"/>
                  <a:pt x="768832" y="478279"/>
                </a:cubicBezTo>
                <a:cubicBezTo>
                  <a:pt x="1067808" y="927713"/>
                  <a:pt x="1631785" y="2342024"/>
                  <a:pt x="1793892" y="2697300"/>
                </a:cubicBezTo>
                <a:cubicBezTo>
                  <a:pt x="1955999" y="3052576"/>
                  <a:pt x="1917171" y="2972979"/>
                  <a:pt x="1741474" y="2609937"/>
                </a:cubicBezTo>
                <a:cubicBezTo>
                  <a:pt x="1565777" y="2246895"/>
                  <a:pt x="1022185" y="954892"/>
                  <a:pt x="739711" y="519048"/>
                </a:cubicBezTo>
                <a:cubicBezTo>
                  <a:pt x="457237" y="83204"/>
                  <a:pt x="-4816" y="7489"/>
                  <a:pt x="37" y="6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B2183EE9-F8DC-8C09-239B-E29B8DF2803C}"/>
              </a:ext>
            </a:extLst>
          </p:cNvPr>
          <p:cNvSpPr/>
          <p:nvPr/>
        </p:nvSpPr>
        <p:spPr>
          <a:xfrm>
            <a:off x="5136908" y="3319461"/>
            <a:ext cx="2070046" cy="3108013"/>
          </a:xfrm>
          <a:custGeom>
            <a:avLst/>
            <a:gdLst>
              <a:gd name="connsiteX0" fmla="*/ 40 w 2070046"/>
              <a:gd name="connsiteY0" fmla="*/ 335 h 3108013"/>
              <a:gd name="connsiteX1" fmla="*/ 1170705 w 2070046"/>
              <a:gd name="connsiteY1" fmla="*/ 1392320 h 3108013"/>
              <a:gd name="connsiteX2" fmla="*/ 2009390 w 2070046"/>
              <a:gd name="connsiteY2" fmla="*/ 2982328 h 3108013"/>
              <a:gd name="connsiteX3" fmla="*/ 1916203 w 2070046"/>
              <a:gd name="connsiteY3" fmla="*/ 2813426 h 3108013"/>
              <a:gd name="connsiteX4" fmla="*/ 1211474 w 2070046"/>
              <a:gd name="connsiteY4" fmla="*/ 1275836 h 3108013"/>
              <a:gd name="connsiteX5" fmla="*/ 40 w 2070046"/>
              <a:gd name="connsiteY5" fmla="*/ 335 h 310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046" h="3108013">
                <a:moveTo>
                  <a:pt x="40" y="335"/>
                </a:moveTo>
                <a:cubicBezTo>
                  <a:pt x="-6755" y="19749"/>
                  <a:pt x="835813" y="895321"/>
                  <a:pt x="1170705" y="1392320"/>
                </a:cubicBezTo>
                <a:cubicBezTo>
                  <a:pt x="1505597" y="1889319"/>
                  <a:pt x="1885140" y="2745477"/>
                  <a:pt x="2009390" y="2982328"/>
                </a:cubicBezTo>
                <a:cubicBezTo>
                  <a:pt x="2133640" y="3219179"/>
                  <a:pt x="2049189" y="3097841"/>
                  <a:pt x="1916203" y="2813426"/>
                </a:cubicBezTo>
                <a:cubicBezTo>
                  <a:pt x="1783217" y="2529011"/>
                  <a:pt x="1526952" y="1741772"/>
                  <a:pt x="1211474" y="1275836"/>
                </a:cubicBezTo>
                <a:cubicBezTo>
                  <a:pt x="895996" y="809900"/>
                  <a:pt x="6835" y="-19079"/>
                  <a:pt x="40" y="3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281D3A2-BF22-5A4A-505B-85492B7D56CD}"/>
              </a:ext>
            </a:extLst>
          </p:cNvPr>
          <p:cNvSpPr/>
          <p:nvPr/>
        </p:nvSpPr>
        <p:spPr>
          <a:xfrm>
            <a:off x="6796331" y="4187593"/>
            <a:ext cx="836193" cy="2733357"/>
          </a:xfrm>
          <a:custGeom>
            <a:avLst/>
            <a:gdLst>
              <a:gd name="connsiteX0" fmla="*/ 515 w 836193"/>
              <a:gd name="connsiteY0" fmla="*/ 10 h 2733357"/>
              <a:gd name="connsiteX1" fmla="*/ 681947 w 836193"/>
              <a:gd name="connsiteY1" fmla="*/ 1456061 h 2733357"/>
              <a:gd name="connsiteX2" fmla="*/ 670298 w 836193"/>
              <a:gd name="connsiteY2" fmla="*/ 2661671 h 2733357"/>
              <a:gd name="connsiteX3" fmla="*/ 681947 w 836193"/>
              <a:gd name="connsiteY3" fmla="*/ 2469472 h 2733357"/>
              <a:gd name="connsiteX4" fmla="*/ 804255 w 836193"/>
              <a:gd name="connsiteY4" fmla="*/ 1432764 h 2733357"/>
              <a:gd name="connsiteX5" fmla="*/ 515 w 836193"/>
              <a:gd name="connsiteY5" fmla="*/ 10 h 273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193" h="2733357">
                <a:moveTo>
                  <a:pt x="515" y="10"/>
                </a:moveTo>
                <a:cubicBezTo>
                  <a:pt x="-19870" y="3893"/>
                  <a:pt x="570317" y="1012451"/>
                  <a:pt x="681947" y="1456061"/>
                </a:cubicBezTo>
                <a:cubicBezTo>
                  <a:pt x="793578" y="1899671"/>
                  <a:pt x="670298" y="2492769"/>
                  <a:pt x="670298" y="2661671"/>
                </a:cubicBezTo>
                <a:cubicBezTo>
                  <a:pt x="670298" y="2830573"/>
                  <a:pt x="659621" y="2674290"/>
                  <a:pt x="681947" y="2469472"/>
                </a:cubicBezTo>
                <a:cubicBezTo>
                  <a:pt x="704273" y="2264654"/>
                  <a:pt x="914915" y="1842400"/>
                  <a:pt x="804255" y="1432764"/>
                </a:cubicBezTo>
                <a:cubicBezTo>
                  <a:pt x="693595" y="1023128"/>
                  <a:pt x="20900" y="-3873"/>
                  <a:pt x="515" y="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4DD068A6-EF32-654A-44D5-DE79871E5739}"/>
              </a:ext>
            </a:extLst>
          </p:cNvPr>
          <p:cNvSpPr/>
          <p:nvPr/>
        </p:nvSpPr>
        <p:spPr>
          <a:xfrm>
            <a:off x="5800907" y="3405362"/>
            <a:ext cx="1533456" cy="2835733"/>
          </a:xfrm>
          <a:custGeom>
            <a:avLst/>
            <a:gdLst>
              <a:gd name="connsiteX0" fmla="*/ 0 w 1533456"/>
              <a:gd name="connsiteY0" fmla="*/ 1797 h 2835733"/>
              <a:gd name="connsiteX1" fmla="*/ 652311 w 1533456"/>
              <a:gd name="connsiteY1" fmla="*/ 1259825 h 2835733"/>
              <a:gd name="connsiteX2" fmla="*/ 675608 w 1533456"/>
              <a:gd name="connsiteY2" fmla="*/ 1242353 h 2835733"/>
              <a:gd name="connsiteX3" fmla="*/ 1147368 w 1533456"/>
              <a:gd name="connsiteY3" fmla="*/ 2191698 h 2835733"/>
              <a:gd name="connsiteX4" fmla="*/ 1514293 w 1533456"/>
              <a:gd name="connsiteY4" fmla="*/ 2791591 h 2835733"/>
              <a:gd name="connsiteX5" fmla="*/ 1403633 w 1533456"/>
              <a:gd name="connsiteY5" fmla="*/ 2634337 h 2835733"/>
              <a:gd name="connsiteX6" fmla="*/ 745498 w 1533456"/>
              <a:gd name="connsiteY6" fmla="*/ 1393782 h 2835733"/>
              <a:gd name="connsiteX7" fmla="*/ 652311 w 1533456"/>
              <a:gd name="connsiteY7" fmla="*/ 991912 h 2835733"/>
              <a:gd name="connsiteX8" fmla="*/ 0 w 1533456"/>
              <a:gd name="connsiteY8" fmla="*/ 1797 h 28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456" h="2835733">
                <a:moveTo>
                  <a:pt x="0" y="1797"/>
                </a:moveTo>
                <a:cubicBezTo>
                  <a:pt x="0" y="46449"/>
                  <a:pt x="539710" y="1053066"/>
                  <a:pt x="652311" y="1259825"/>
                </a:cubicBezTo>
                <a:cubicBezTo>
                  <a:pt x="764912" y="1466584"/>
                  <a:pt x="593099" y="1087041"/>
                  <a:pt x="675608" y="1242353"/>
                </a:cubicBezTo>
                <a:cubicBezTo>
                  <a:pt x="758118" y="1397665"/>
                  <a:pt x="1007587" y="1933492"/>
                  <a:pt x="1147368" y="2191698"/>
                </a:cubicBezTo>
                <a:cubicBezTo>
                  <a:pt x="1287149" y="2449904"/>
                  <a:pt x="1471582" y="2717818"/>
                  <a:pt x="1514293" y="2791591"/>
                </a:cubicBezTo>
                <a:cubicBezTo>
                  <a:pt x="1557004" y="2865364"/>
                  <a:pt x="1531766" y="2867305"/>
                  <a:pt x="1403633" y="2634337"/>
                </a:cubicBezTo>
                <a:cubicBezTo>
                  <a:pt x="1275500" y="2401369"/>
                  <a:pt x="870718" y="1667519"/>
                  <a:pt x="745498" y="1393782"/>
                </a:cubicBezTo>
                <a:cubicBezTo>
                  <a:pt x="620278" y="1120045"/>
                  <a:pt x="773648" y="1226821"/>
                  <a:pt x="652311" y="991912"/>
                </a:cubicBezTo>
                <a:cubicBezTo>
                  <a:pt x="530974" y="757003"/>
                  <a:pt x="0" y="-42855"/>
                  <a:pt x="0" y="17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26C82DF0-EA64-EEB0-4D22-B6B24504EBCE}"/>
              </a:ext>
            </a:extLst>
          </p:cNvPr>
          <p:cNvSpPr/>
          <p:nvPr/>
        </p:nvSpPr>
        <p:spPr>
          <a:xfrm>
            <a:off x="6354185" y="5059309"/>
            <a:ext cx="1015182" cy="2016820"/>
          </a:xfrm>
          <a:custGeom>
            <a:avLst/>
            <a:gdLst>
              <a:gd name="connsiteX0" fmla="*/ 21 w 1015182"/>
              <a:gd name="connsiteY0" fmla="*/ 1924 h 2016820"/>
              <a:gd name="connsiteX1" fmla="*/ 192220 w 1015182"/>
              <a:gd name="connsiteY1" fmla="*/ 689180 h 2016820"/>
              <a:gd name="connsiteX2" fmla="*/ 966839 w 1015182"/>
              <a:gd name="connsiteY2" fmla="*/ 1935560 h 2016820"/>
              <a:gd name="connsiteX3" fmla="*/ 908597 w 1015182"/>
              <a:gd name="connsiteY3" fmla="*/ 1859845 h 2016820"/>
              <a:gd name="connsiteX4" fmla="*/ 704750 w 1015182"/>
              <a:gd name="connsiteY4" fmla="*/ 1568635 h 2016820"/>
              <a:gd name="connsiteX5" fmla="*/ 198044 w 1015182"/>
              <a:gd name="connsiteY5" fmla="*/ 887203 h 2016820"/>
              <a:gd name="connsiteX6" fmla="*/ 21 w 1015182"/>
              <a:gd name="connsiteY6" fmla="*/ 1924 h 201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5182" h="2016820">
                <a:moveTo>
                  <a:pt x="21" y="1924"/>
                </a:moveTo>
                <a:cubicBezTo>
                  <a:pt x="-950" y="-31080"/>
                  <a:pt x="31084" y="366907"/>
                  <a:pt x="192220" y="689180"/>
                </a:cubicBezTo>
                <a:cubicBezTo>
                  <a:pt x="353356" y="1011453"/>
                  <a:pt x="847443" y="1740449"/>
                  <a:pt x="966839" y="1935560"/>
                </a:cubicBezTo>
                <a:cubicBezTo>
                  <a:pt x="1086235" y="2130671"/>
                  <a:pt x="952278" y="1920999"/>
                  <a:pt x="908597" y="1859845"/>
                </a:cubicBezTo>
                <a:cubicBezTo>
                  <a:pt x="864916" y="1798691"/>
                  <a:pt x="823175" y="1730742"/>
                  <a:pt x="704750" y="1568635"/>
                </a:cubicBezTo>
                <a:cubicBezTo>
                  <a:pt x="586325" y="1406528"/>
                  <a:pt x="315499" y="1140556"/>
                  <a:pt x="198044" y="887203"/>
                </a:cubicBezTo>
                <a:cubicBezTo>
                  <a:pt x="80589" y="633850"/>
                  <a:pt x="992" y="34928"/>
                  <a:pt x="21" y="19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C3AAB701-C070-5E62-B17E-E7C4627C68C8}"/>
              </a:ext>
            </a:extLst>
          </p:cNvPr>
          <p:cNvSpPr/>
          <p:nvPr/>
        </p:nvSpPr>
        <p:spPr>
          <a:xfrm>
            <a:off x="6120967" y="6189805"/>
            <a:ext cx="426284" cy="2095335"/>
          </a:xfrm>
          <a:custGeom>
            <a:avLst/>
            <a:gdLst>
              <a:gd name="connsiteX0" fmla="*/ 52689 w 426284"/>
              <a:gd name="connsiteY0" fmla="*/ 1324 h 2095335"/>
              <a:gd name="connsiteX1" fmla="*/ 285657 w 426284"/>
              <a:gd name="connsiteY1" fmla="*/ 647810 h 2095335"/>
              <a:gd name="connsiteX2" fmla="*/ 169173 w 426284"/>
              <a:gd name="connsiteY2" fmla="*/ 1661222 h 2095335"/>
              <a:gd name="connsiteX3" fmla="*/ 227415 w 426284"/>
              <a:gd name="connsiteY3" fmla="*/ 1422429 h 2095335"/>
              <a:gd name="connsiteX4" fmla="*/ 271 w 426284"/>
              <a:gd name="connsiteY4" fmla="*/ 2092213 h 2095335"/>
              <a:gd name="connsiteX5" fmla="*/ 186646 w 426284"/>
              <a:gd name="connsiteY5" fmla="*/ 1637925 h 2095335"/>
              <a:gd name="connsiteX6" fmla="*/ 425438 w 426284"/>
              <a:gd name="connsiteY6" fmla="*/ 840009 h 2095335"/>
              <a:gd name="connsiteX7" fmla="*/ 268185 w 426284"/>
              <a:gd name="connsiteY7" fmla="*/ 1177813 h 2095335"/>
              <a:gd name="connsiteX8" fmla="*/ 326427 w 426284"/>
              <a:gd name="connsiteY8" fmla="*/ 810888 h 2095335"/>
              <a:gd name="connsiteX9" fmla="*/ 52689 w 426284"/>
              <a:gd name="connsiteY9" fmla="*/ 1324 h 20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284" h="2095335">
                <a:moveTo>
                  <a:pt x="52689" y="1324"/>
                </a:moveTo>
                <a:cubicBezTo>
                  <a:pt x="45894" y="-25856"/>
                  <a:pt x="266243" y="371160"/>
                  <a:pt x="285657" y="647810"/>
                </a:cubicBezTo>
                <a:cubicBezTo>
                  <a:pt x="305071" y="924460"/>
                  <a:pt x="178880" y="1532119"/>
                  <a:pt x="169173" y="1661222"/>
                </a:cubicBezTo>
                <a:cubicBezTo>
                  <a:pt x="159466" y="1790325"/>
                  <a:pt x="255565" y="1350597"/>
                  <a:pt x="227415" y="1422429"/>
                </a:cubicBezTo>
                <a:cubicBezTo>
                  <a:pt x="199265" y="1494261"/>
                  <a:pt x="7066" y="2056297"/>
                  <a:pt x="271" y="2092213"/>
                </a:cubicBezTo>
                <a:cubicBezTo>
                  <a:pt x="-6524" y="2128129"/>
                  <a:pt x="115785" y="1846626"/>
                  <a:pt x="186646" y="1637925"/>
                </a:cubicBezTo>
                <a:cubicBezTo>
                  <a:pt x="257507" y="1429224"/>
                  <a:pt x="411848" y="916694"/>
                  <a:pt x="425438" y="840009"/>
                </a:cubicBezTo>
                <a:cubicBezTo>
                  <a:pt x="439028" y="763324"/>
                  <a:pt x="284687" y="1182666"/>
                  <a:pt x="268185" y="1177813"/>
                </a:cubicBezTo>
                <a:cubicBezTo>
                  <a:pt x="251683" y="1172960"/>
                  <a:pt x="359431" y="1003087"/>
                  <a:pt x="326427" y="810888"/>
                </a:cubicBezTo>
                <a:cubicBezTo>
                  <a:pt x="293423" y="618689"/>
                  <a:pt x="59484" y="28504"/>
                  <a:pt x="52689" y="13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4FA3F09-317C-B102-7D67-1D69614AE834}"/>
              </a:ext>
            </a:extLst>
          </p:cNvPr>
          <p:cNvSpPr/>
          <p:nvPr/>
        </p:nvSpPr>
        <p:spPr>
          <a:xfrm>
            <a:off x="7012621" y="3868738"/>
            <a:ext cx="1364079" cy="2404832"/>
          </a:xfrm>
          <a:custGeom>
            <a:avLst/>
            <a:gdLst>
              <a:gd name="connsiteX0" fmla="*/ 5545 w 1364079"/>
              <a:gd name="connsiteY0" fmla="*/ 4358 h 2404832"/>
              <a:gd name="connsiteX1" fmla="*/ 803461 w 1364079"/>
              <a:gd name="connsiteY1" fmla="*/ 1076011 h 2404832"/>
              <a:gd name="connsiteX2" fmla="*/ 1356760 w 1364079"/>
              <a:gd name="connsiteY2" fmla="*/ 2368984 h 2404832"/>
              <a:gd name="connsiteX3" fmla="*/ 1100495 w 1364079"/>
              <a:gd name="connsiteY3" fmla="*/ 1972938 h 2404832"/>
              <a:gd name="connsiteX4" fmla="*/ 809285 w 1364079"/>
              <a:gd name="connsiteY4" fmla="*/ 1221616 h 2404832"/>
              <a:gd name="connsiteX5" fmla="*/ 442360 w 1364079"/>
              <a:gd name="connsiteY5" fmla="*/ 563481 h 2404832"/>
              <a:gd name="connsiteX6" fmla="*/ 448184 w 1364079"/>
              <a:gd name="connsiteY6" fmla="*/ 691614 h 2404832"/>
              <a:gd name="connsiteX7" fmla="*/ 5545 w 1364079"/>
              <a:gd name="connsiteY7" fmla="*/ 4358 h 240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4079" h="2404832">
                <a:moveTo>
                  <a:pt x="5545" y="4358"/>
                </a:moveTo>
                <a:cubicBezTo>
                  <a:pt x="64758" y="68424"/>
                  <a:pt x="578259" y="681907"/>
                  <a:pt x="803461" y="1076011"/>
                </a:cubicBezTo>
                <a:cubicBezTo>
                  <a:pt x="1028663" y="1470115"/>
                  <a:pt x="1307254" y="2219496"/>
                  <a:pt x="1356760" y="2368984"/>
                </a:cubicBezTo>
                <a:cubicBezTo>
                  <a:pt x="1406266" y="2518472"/>
                  <a:pt x="1191741" y="2164166"/>
                  <a:pt x="1100495" y="1972938"/>
                </a:cubicBezTo>
                <a:cubicBezTo>
                  <a:pt x="1009249" y="1781710"/>
                  <a:pt x="918974" y="1456525"/>
                  <a:pt x="809285" y="1221616"/>
                </a:cubicBezTo>
                <a:cubicBezTo>
                  <a:pt x="699596" y="986707"/>
                  <a:pt x="502544" y="651815"/>
                  <a:pt x="442360" y="563481"/>
                </a:cubicBezTo>
                <a:cubicBezTo>
                  <a:pt x="382177" y="475147"/>
                  <a:pt x="517104" y="780919"/>
                  <a:pt x="448184" y="691614"/>
                </a:cubicBezTo>
                <a:cubicBezTo>
                  <a:pt x="379264" y="602310"/>
                  <a:pt x="-53668" y="-59708"/>
                  <a:pt x="5545" y="43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34C033CE-5248-B2CD-EE6D-951DEDB9B805}"/>
              </a:ext>
            </a:extLst>
          </p:cNvPr>
          <p:cNvSpPr/>
          <p:nvPr/>
        </p:nvSpPr>
        <p:spPr>
          <a:xfrm>
            <a:off x="7606384" y="4861238"/>
            <a:ext cx="271823" cy="2451399"/>
          </a:xfrm>
          <a:custGeom>
            <a:avLst/>
            <a:gdLst>
              <a:gd name="connsiteX0" fmla="*/ 26 w 271823"/>
              <a:gd name="connsiteY0" fmla="*/ 1972 h 2451399"/>
              <a:gd name="connsiteX1" fmla="*/ 250467 w 271823"/>
              <a:gd name="connsiteY1" fmla="*/ 939669 h 2451399"/>
              <a:gd name="connsiteX2" fmla="*/ 81565 w 271823"/>
              <a:gd name="connsiteY2" fmla="*/ 2401544 h 2451399"/>
              <a:gd name="connsiteX3" fmla="*/ 157280 w 271823"/>
              <a:gd name="connsiteY3" fmla="*/ 1982201 h 2451399"/>
              <a:gd name="connsiteX4" fmla="*/ 267940 w 271823"/>
              <a:gd name="connsiteY4" fmla="*/ 729998 h 2451399"/>
              <a:gd name="connsiteX5" fmla="*/ 26 w 271823"/>
              <a:gd name="connsiteY5" fmla="*/ 1972 h 245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823" h="2451399">
                <a:moveTo>
                  <a:pt x="26" y="1972"/>
                </a:moveTo>
                <a:cubicBezTo>
                  <a:pt x="-2886" y="36917"/>
                  <a:pt x="236877" y="539740"/>
                  <a:pt x="250467" y="939669"/>
                </a:cubicBezTo>
                <a:cubicBezTo>
                  <a:pt x="264057" y="1339598"/>
                  <a:pt x="97096" y="2227789"/>
                  <a:pt x="81565" y="2401544"/>
                </a:cubicBezTo>
                <a:cubicBezTo>
                  <a:pt x="66034" y="2575299"/>
                  <a:pt x="126218" y="2260792"/>
                  <a:pt x="157280" y="1982201"/>
                </a:cubicBezTo>
                <a:cubicBezTo>
                  <a:pt x="188343" y="1703610"/>
                  <a:pt x="293178" y="1056153"/>
                  <a:pt x="267940" y="729998"/>
                </a:cubicBezTo>
                <a:cubicBezTo>
                  <a:pt x="242702" y="403843"/>
                  <a:pt x="2938" y="-32973"/>
                  <a:pt x="26" y="19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BE4994DE-71F3-CF1D-A383-1D24C01A0227}"/>
              </a:ext>
            </a:extLst>
          </p:cNvPr>
          <p:cNvSpPr/>
          <p:nvPr/>
        </p:nvSpPr>
        <p:spPr>
          <a:xfrm>
            <a:off x="6464288" y="6155698"/>
            <a:ext cx="183479" cy="1288891"/>
          </a:xfrm>
          <a:custGeom>
            <a:avLst/>
            <a:gdLst>
              <a:gd name="connsiteX0" fmla="*/ 578 w 183479"/>
              <a:gd name="connsiteY0" fmla="*/ 485 h 1288891"/>
              <a:gd name="connsiteX1" fmla="*/ 122887 w 183479"/>
              <a:gd name="connsiteY1" fmla="*/ 547961 h 1288891"/>
              <a:gd name="connsiteX2" fmla="*/ 99590 w 183479"/>
              <a:gd name="connsiteY2" fmla="*/ 1275986 h 1288891"/>
              <a:gd name="connsiteX3" fmla="*/ 117062 w 183479"/>
              <a:gd name="connsiteY3" fmla="*/ 973127 h 1288891"/>
              <a:gd name="connsiteX4" fmla="*/ 181129 w 183479"/>
              <a:gd name="connsiteY4" fmla="*/ 460598 h 1288891"/>
              <a:gd name="connsiteX5" fmla="*/ 578 w 183479"/>
              <a:gd name="connsiteY5" fmla="*/ 485 h 128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79" h="1288891">
                <a:moveTo>
                  <a:pt x="578" y="485"/>
                </a:moveTo>
                <a:cubicBezTo>
                  <a:pt x="-9129" y="15045"/>
                  <a:pt x="106385" y="335378"/>
                  <a:pt x="122887" y="547961"/>
                </a:cubicBezTo>
                <a:cubicBezTo>
                  <a:pt x="139389" y="760544"/>
                  <a:pt x="100561" y="1205125"/>
                  <a:pt x="99590" y="1275986"/>
                </a:cubicBezTo>
                <a:cubicBezTo>
                  <a:pt x="98619" y="1346847"/>
                  <a:pt x="103472" y="1109025"/>
                  <a:pt x="117062" y="973127"/>
                </a:cubicBezTo>
                <a:cubicBezTo>
                  <a:pt x="130652" y="837229"/>
                  <a:pt x="196660" y="618822"/>
                  <a:pt x="181129" y="460598"/>
                </a:cubicBezTo>
                <a:cubicBezTo>
                  <a:pt x="165598" y="302374"/>
                  <a:pt x="10285" y="-14075"/>
                  <a:pt x="578" y="4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4237420-0094-6EC8-370E-B58BBAB9EC0D}"/>
              </a:ext>
            </a:extLst>
          </p:cNvPr>
          <p:cNvSpPr/>
          <p:nvPr/>
        </p:nvSpPr>
        <p:spPr>
          <a:xfrm>
            <a:off x="7195915" y="6434178"/>
            <a:ext cx="697745" cy="2309628"/>
          </a:xfrm>
          <a:custGeom>
            <a:avLst/>
            <a:gdLst>
              <a:gd name="connsiteX0" fmla="*/ 660936 w 697745"/>
              <a:gd name="connsiteY0" fmla="*/ 88930 h 2309628"/>
              <a:gd name="connsiteX1" fmla="*/ 660936 w 697745"/>
              <a:gd name="connsiteY1" fmla="*/ 147172 h 2309628"/>
              <a:gd name="connsiteX2" fmla="*/ 346429 w 697745"/>
              <a:gd name="connsiteY2" fmla="*/ 1183881 h 2309628"/>
              <a:gd name="connsiteX3" fmla="*/ 20274 w 697745"/>
              <a:gd name="connsiteY3" fmla="*/ 1748828 h 2309628"/>
              <a:gd name="connsiteX4" fmla="*/ 31922 w 697745"/>
              <a:gd name="connsiteY4" fmla="*/ 2302128 h 2309628"/>
              <a:gd name="connsiteX5" fmla="*/ 8625 w 697745"/>
              <a:gd name="connsiteY5" fmla="*/ 2034214 h 2309628"/>
              <a:gd name="connsiteX6" fmla="*/ 20274 w 697745"/>
              <a:gd name="connsiteY6" fmla="*/ 1544981 h 2309628"/>
              <a:gd name="connsiteX7" fmla="*/ 37746 w 697745"/>
              <a:gd name="connsiteY7" fmla="*/ 1632344 h 2309628"/>
              <a:gd name="connsiteX8" fmla="*/ 299835 w 697745"/>
              <a:gd name="connsiteY8" fmla="*/ 1265419 h 2309628"/>
              <a:gd name="connsiteX9" fmla="*/ 387198 w 697745"/>
              <a:gd name="connsiteY9" fmla="*/ 921791 h 2309628"/>
              <a:gd name="connsiteX10" fmla="*/ 660936 w 697745"/>
              <a:gd name="connsiteY10" fmla="*/ 88930 h 230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745" h="2309628">
                <a:moveTo>
                  <a:pt x="660936" y="88930"/>
                </a:moveTo>
                <a:cubicBezTo>
                  <a:pt x="706559" y="-40173"/>
                  <a:pt x="713354" y="-35320"/>
                  <a:pt x="660936" y="147172"/>
                </a:cubicBezTo>
                <a:cubicBezTo>
                  <a:pt x="608518" y="329664"/>
                  <a:pt x="453206" y="916938"/>
                  <a:pt x="346429" y="1183881"/>
                </a:cubicBezTo>
                <a:cubicBezTo>
                  <a:pt x="239652" y="1450824"/>
                  <a:pt x="72692" y="1562453"/>
                  <a:pt x="20274" y="1748828"/>
                </a:cubicBezTo>
                <a:cubicBezTo>
                  <a:pt x="-32144" y="1935203"/>
                  <a:pt x="33863" y="2254564"/>
                  <a:pt x="31922" y="2302128"/>
                </a:cubicBezTo>
                <a:cubicBezTo>
                  <a:pt x="29981" y="2349692"/>
                  <a:pt x="10566" y="2160405"/>
                  <a:pt x="8625" y="2034214"/>
                </a:cubicBezTo>
                <a:cubicBezTo>
                  <a:pt x="6684" y="1908023"/>
                  <a:pt x="15421" y="1611959"/>
                  <a:pt x="20274" y="1544981"/>
                </a:cubicBezTo>
                <a:cubicBezTo>
                  <a:pt x="25127" y="1478003"/>
                  <a:pt x="-8847" y="1678938"/>
                  <a:pt x="37746" y="1632344"/>
                </a:cubicBezTo>
                <a:cubicBezTo>
                  <a:pt x="84339" y="1585750"/>
                  <a:pt x="241593" y="1383845"/>
                  <a:pt x="299835" y="1265419"/>
                </a:cubicBezTo>
                <a:cubicBezTo>
                  <a:pt x="358077" y="1146994"/>
                  <a:pt x="323132" y="1120785"/>
                  <a:pt x="387198" y="921791"/>
                </a:cubicBezTo>
                <a:cubicBezTo>
                  <a:pt x="451264" y="722798"/>
                  <a:pt x="615313" y="218033"/>
                  <a:pt x="660936" y="889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F4D8AE28-C0EF-B16C-4E99-1288CDC09AAB}"/>
              </a:ext>
            </a:extLst>
          </p:cNvPr>
          <p:cNvSpPr/>
          <p:nvPr/>
        </p:nvSpPr>
        <p:spPr>
          <a:xfrm>
            <a:off x="6637050" y="7112212"/>
            <a:ext cx="917212" cy="1814534"/>
          </a:xfrm>
          <a:custGeom>
            <a:avLst/>
            <a:gdLst>
              <a:gd name="connsiteX0" fmla="*/ 916942 w 917212"/>
              <a:gd name="connsiteY0" fmla="*/ 4965 h 1814534"/>
              <a:gd name="connsiteX1" fmla="*/ 258807 w 917212"/>
              <a:gd name="connsiteY1" fmla="*/ 791233 h 1814534"/>
              <a:gd name="connsiteX2" fmla="*/ 20015 w 917212"/>
              <a:gd name="connsiteY2" fmla="*/ 1763875 h 1814534"/>
              <a:gd name="connsiteX3" fmla="*/ 54960 w 917212"/>
              <a:gd name="connsiteY3" fmla="*/ 1542555 h 1814534"/>
              <a:gd name="connsiteX4" fmla="*/ 386940 w 917212"/>
              <a:gd name="connsiteY4" fmla="*/ 401011 h 1814534"/>
              <a:gd name="connsiteX5" fmla="*/ 340346 w 917212"/>
              <a:gd name="connsiteY5" fmla="*/ 453429 h 1814534"/>
              <a:gd name="connsiteX6" fmla="*/ 916942 w 917212"/>
              <a:gd name="connsiteY6" fmla="*/ 4965 h 18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212" h="1814534">
                <a:moveTo>
                  <a:pt x="916942" y="4965"/>
                </a:moveTo>
                <a:cubicBezTo>
                  <a:pt x="903352" y="61266"/>
                  <a:pt x="408295" y="498081"/>
                  <a:pt x="258807" y="791233"/>
                </a:cubicBezTo>
                <a:cubicBezTo>
                  <a:pt x="109319" y="1084385"/>
                  <a:pt x="53989" y="1638655"/>
                  <a:pt x="20015" y="1763875"/>
                </a:cubicBezTo>
                <a:cubicBezTo>
                  <a:pt x="-13959" y="1889095"/>
                  <a:pt x="-6194" y="1769699"/>
                  <a:pt x="54960" y="1542555"/>
                </a:cubicBezTo>
                <a:cubicBezTo>
                  <a:pt x="116114" y="1315411"/>
                  <a:pt x="339376" y="582532"/>
                  <a:pt x="386940" y="401011"/>
                </a:cubicBezTo>
                <a:cubicBezTo>
                  <a:pt x="434504" y="219490"/>
                  <a:pt x="252983" y="518466"/>
                  <a:pt x="340346" y="453429"/>
                </a:cubicBezTo>
                <a:cubicBezTo>
                  <a:pt x="427709" y="388392"/>
                  <a:pt x="930532" y="-51336"/>
                  <a:pt x="916942" y="496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4E80B77-79C6-3CE3-ACFD-E7795EFAAF4E}"/>
              </a:ext>
            </a:extLst>
          </p:cNvPr>
          <p:cNvSpPr/>
          <p:nvPr/>
        </p:nvSpPr>
        <p:spPr>
          <a:xfrm>
            <a:off x="6132825" y="6902635"/>
            <a:ext cx="887471" cy="1859540"/>
          </a:xfrm>
          <a:custGeom>
            <a:avLst/>
            <a:gdLst>
              <a:gd name="connsiteX0" fmla="*/ 885341 w 887471"/>
              <a:gd name="connsiteY0" fmla="*/ 10695 h 1859540"/>
              <a:gd name="connsiteX1" fmla="*/ 180612 w 887471"/>
              <a:gd name="connsiteY1" fmla="*/ 1000810 h 1859540"/>
              <a:gd name="connsiteX2" fmla="*/ 62 w 887471"/>
              <a:gd name="connsiteY2" fmla="*/ 1845319 h 1859540"/>
              <a:gd name="connsiteX3" fmla="*/ 163139 w 887471"/>
              <a:gd name="connsiteY3" fmla="*/ 1437625 h 1859540"/>
              <a:gd name="connsiteX4" fmla="*/ 396107 w 887471"/>
              <a:gd name="connsiteY4" fmla="*/ 266960 h 1859540"/>
              <a:gd name="connsiteX5" fmla="*/ 355338 w 887471"/>
              <a:gd name="connsiteY5" fmla="*/ 628061 h 1859540"/>
              <a:gd name="connsiteX6" fmla="*/ 460174 w 887471"/>
              <a:gd name="connsiteY6" fmla="*/ 307729 h 1859540"/>
              <a:gd name="connsiteX7" fmla="*/ 401932 w 887471"/>
              <a:gd name="connsiteY7" fmla="*/ 464983 h 1859540"/>
              <a:gd name="connsiteX8" fmla="*/ 885341 w 887471"/>
              <a:gd name="connsiteY8" fmla="*/ 10695 h 18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71" h="1859540">
                <a:moveTo>
                  <a:pt x="885341" y="10695"/>
                </a:moveTo>
                <a:cubicBezTo>
                  <a:pt x="848454" y="99999"/>
                  <a:pt x="328158" y="695039"/>
                  <a:pt x="180612" y="1000810"/>
                </a:cubicBezTo>
                <a:cubicBezTo>
                  <a:pt x="33066" y="1306581"/>
                  <a:pt x="2974" y="1772517"/>
                  <a:pt x="62" y="1845319"/>
                </a:cubicBezTo>
                <a:cubicBezTo>
                  <a:pt x="-2850" y="1918121"/>
                  <a:pt x="97132" y="1700685"/>
                  <a:pt x="163139" y="1437625"/>
                </a:cubicBezTo>
                <a:cubicBezTo>
                  <a:pt x="229146" y="1174565"/>
                  <a:pt x="364074" y="401887"/>
                  <a:pt x="396107" y="266960"/>
                </a:cubicBezTo>
                <a:cubicBezTo>
                  <a:pt x="428140" y="132033"/>
                  <a:pt x="344660" y="621266"/>
                  <a:pt x="355338" y="628061"/>
                </a:cubicBezTo>
                <a:cubicBezTo>
                  <a:pt x="366016" y="634856"/>
                  <a:pt x="452408" y="334909"/>
                  <a:pt x="460174" y="307729"/>
                </a:cubicBezTo>
                <a:cubicBezTo>
                  <a:pt x="467940" y="280549"/>
                  <a:pt x="334954" y="510606"/>
                  <a:pt x="401932" y="464983"/>
                </a:cubicBezTo>
                <a:cubicBezTo>
                  <a:pt x="468910" y="419360"/>
                  <a:pt x="922228" y="-78609"/>
                  <a:pt x="885341" y="106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C79F1FB0-4E4E-4BAF-CB07-B6865FA0C104}"/>
              </a:ext>
            </a:extLst>
          </p:cNvPr>
          <p:cNvSpPr/>
          <p:nvPr/>
        </p:nvSpPr>
        <p:spPr>
          <a:xfrm>
            <a:off x="5843675" y="8208910"/>
            <a:ext cx="336235" cy="1722983"/>
          </a:xfrm>
          <a:custGeom>
            <a:avLst/>
            <a:gdLst>
              <a:gd name="connsiteX0" fmla="*/ 335805 w 336235"/>
              <a:gd name="connsiteY0" fmla="*/ 3217 h 1722983"/>
              <a:gd name="connsiteX1" fmla="*/ 108661 w 336235"/>
              <a:gd name="connsiteY1" fmla="*/ 265307 h 1722983"/>
              <a:gd name="connsiteX2" fmla="*/ 56243 w 336235"/>
              <a:gd name="connsiteY2" fmla="*/ 1028277 h 1722983"/>
              <a:gd name="connsiteX3" fmla="*/ 62068 w 336235"/>
              <a:gd name="connsiteY3" fmla="*/ 748715 h 1722983"/>
              <a:gd name="connsiteX4" fmla="*/ 137782 w 336235"/>
              <a:gd name="connsiteY4" fmla="*/ 1680588 h 1722983"/>
              <a:gd name="connsiteX5" fmla="*/ 120310 w 336235"/>
              <a:gd name="connsiteY5" fmla="*/ 1482565 h 1722983"/>
              <a:gd name="connsiteX6" fmla="*/ 9650 w 336235"/>
              <a:gd name="connsiteY6" fmla="*/ 754540 h 1722983"/>
              <a:gd name="connsiteX7" fmla="*/ 9650 w 336235"/>
              <a:gd name="connsiteY7" fmla="*/ 352670 h 1722983"/>
              <a:gd name="connsiteX8" fmla="*/ 44595 w 336235"/>
              <a:gd name="connsiteY8" fmla="*/ 410912 h 1722983"/>
              <a:gd name="connsiteX9" fmla="*/ 335805 w 336235"/>
              <a:gd name="connsiteY9" fmla="*/ 3217 h 172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235" h="1722983">
                <a:moveTo>
                  <a:pt x="335805" y="3217"/>
                </a:moveTo>
                <a:cubicBezTo>
                  <a:pt x="346483" y="-21051"/>
                  <a:pt x="155255" y="94464"/>
                  <a:pt x="108661" y="265307"/>
                </a:cubicBezTo>
                <a:cubicBezTo>
                  <a:pt x="62067" y="436150"/>
                  <a:pt x="64008" y="947709"/>
                  <a:pt x="56243" y="1028277"/>
                </a:cubicBezTo>
                <a:cubicBezTo>
                  <a:pt x="48478" y="1108845"/>
                  <a:pt x="48478" y="639997"/>
                  <a:pt x="62068" y="748715"/>
                </a:cubicBezTo>
                <a:cubicBezTo>
                  <a:pt x="75658" y="857433"/>
                  <a:pt x="128075" y="1558280"/>
                  <a:pt x="137782" y="1680588"/>
                </a:cubicBezTo>
                <a:cubicBezTo>
                  <a:pt x="147489" y="1802896"/>
                  <a:pt x="141665" y="1636906"/>
                  <a:pt x="120310" y="1482565"/>
                </a:cubicBezTo>
                <a:cubicBezTo>
                  <a:pt x="98955" y="1328224"/>
                  <a:pt x="28093" y="942856"/>
                  <a:pt x="9650" y="754540"/>
                </a:cubicBezTo>
                <a:cubicBezTo>
                  <a:pt x="-8793" y="566224"/>
                  <a:pt x="3826" y="409941"/>
                  <a:pt x="9650" y="352670"/>
                </a:cubicBezTo>
                <a:cubicBezTo>
                  <a:pt x="15474" y="295399"/>
                  <a:pt x="-7823" y="471095"/>
                  <a:pt x="44595" y="410912"/>
                </a:cubicBezTo>
                <a:cubicBezTo>
                  <a:pt x="97013" y="350729"/>
                  <a:pt x="325127" y="27485"/>
                  <a:pt x="335805" y="32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0840DB7-0B24-26D7-BE08-F13955E20ACA}"/>
              </a:ext>
            </a:extLst>
          </p:cNvPr>
          <p:cNvSpPr/>
          <p:nvPr/>
        </p:nvSpPr>
        <p:spPr>
          <a:xfrm>
            <a:off x="6245546" y="7543882"/>
            <a:ext cx="656140" cy="1779965"/>
          </a:xfrm>
          <a:custGeom>
            <a:avLst/>
            <a:gdLst>
              <a:gd name="connsiteX0" fmla="*/ 656136 w 656140"/>
              <a:gd name="connsiteY0" fmla="*/ 4286 h 1779965"/>
              <a:gd name="connsiteX1" fmla="*/ 399871 w 656140"/>
              <a:gd name="connsiteY1" fmla="*/ 493519 h 1779965"/>
              <a:gd name="connsiteX2" fmla="*/ 9649 w 656140"/>
              <a:gd name="connsiteY2" fmla="*/ 1745723 h 1779965"/>
              <a:gd name="connsiteX3" fmla="*/ 131957 w 656140"/>
              <a:gd name="connsiteY3" fmla="*/ 1314732 h 1779965"/>
              <a:gd name="connsiteX4" fmla="*/ 277562 w 656140"/>
              <a:gd name="connsiteY4" fmla="*/ 138243 h 1779965"/>
              <a:gd name="connsiteX5" fmla="*/ 289211 w 656140"/>
              <a:gd name="connsiteY5" fmla="*/ 615828 h 1779965"/>
              <a:gd name="connsiteX6" fmla="*/ 394046 w 656140"/>
              <a:gd name="connsiteY6" fmla="*/ 272200 h 1779965"/>
              <a:gd name="connsiteX7" fmla="*/ 656136 w 656140"/>
              <a:gd name="connsiteY7" fmla="*/ 4286 h 177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140" h="1779965">
                <a:moveTo>
                  <a:pt x="656136" y="4286"/>
                </a:moveTo>
                <a:cubicBezTo>
                  <a:pt x="657107" y="41172"/>
                  <a:pt x="507619" y="203280"/>
                  <a:pt x="399871" y="493519"/>
                </a:cubicBezTo>
                <a:cubicBezTo>
                  <a:pt x="292123" y="783759"/>
                  <a:pt x="54301" y="1608854"/>
                  <a:pt x="9649" y="1745723"/>
                </a:cubicBezTo>
                <a:cubicBezTo>
                  <a:pt x="-35003" y="1882592"/>
                  <a:pt x="87305" y="1582645"/>
                  <a:pt x="131957" y="1314732"/>
                </a:cubicBezTo>
                <a:cubicBezTo>
                  <a:pt x="176609" y="1046819"/>
                  <a:pt x="251353" y="254727"/>
                  <a:pt x="277562" y="138243"/>
                </a:cubicBezTo>
                <a:cubicBezTo>
                  <a:pt x="303771" y="21759"/>
                  <a:pt x="269797" y="593502"/>
                  <a:pt x="289211" y="615828"/>
                </a:cubicBezTo>
                <a:cubicBezTo>
                  <a:pt x="308625" y="638154"/>
                  <a:pt x="333863" y="366358"/>
                  <a:pt x="394046" y="272200"/>
                </a:cubicBezTo>
                <a:cubicBezTo>
                  <a:pt x="454229" y="178042"/>
                  <a:pt x="655165" y="-32600"/>
                  <a:pt x="656136" y="42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85954B37-1E70-6CAB-1E3E-05B46EB0A580}"/>
              </a:ext>
            </a:extLst>
          </p:cNvPr>
          <p:cNvSpPr/>
          <p:nvPr/>
        </p:nvSpPr>
        <p:spPr>
          <a:xfrm>
            <a:off x="7251991" y="7734493"/>
            <a:ext cx="500030" cy="1682290"/>
          </a:xfrm>
          <a:custGeom>
            <a:avLst/>
            <a:gdLst>
              <a:gd name="connsiteX0" fmla="*/ 500024 w 500030"/>
              <a:gd name="connsiteY0" fmla="*/ 50 h 1682290"/>
              <a:gd name="connsiteX1" fmla="*/ 74857 w 500030"/>
              <a:gd name="connsiteY1" fmla="*/ 611591 h 1682290"/>
              <a:gd name="connsiteX2" fmla="*/ 459255 w 500030"/>
              <a:gd name="connsiteY2" fmla="*/ 1636651 h 1682290"/>
              <a:gd name="connsiteX3" fmla="*/ 331122 w 500030"/>
              <a:gd name="connsiteY3" fmla="*/ 1415331 h 1682290"/>
              <a:gd name="connsiteX4" fmla="*/ 28264 w 500030"/>
              <a:gd name="connsiteY4" fmla="*/ 629064 h 1682290"/>
              <a:gd name="connsiteX5" fmla="*/ 63209 w 500030"/>
              <a:gd name="connsiteY5" fmla="*/ 640712 h 1682290"/>
              <a:gd name="connsiteX6" fmla="*/ 500024 w 500030"/>
              <a:gd name="connsiteY6" fmla="*/ 50 h 168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030" h="1682290">
                <a:moveTo>
                  <a:pt x="500024" y="50"/>
                </a:moveTo>
                <a:cubicBezTo>
                  <a:pt x="501965" y="-4803"/>
                  <a:pt x="81652" y="338824"/>
                  <a:pt x="74857" y="611591"/>
                </a:cubicBezTo>
                <a:cubicBezTo>
                  <a:pt x="68062" y="884358"/>
                  <a:pt x="416544" y="1502694"/>
                  <a:pt x="459255" y="1636651"/>
                </a:cubicBezTo>
                <a:cubicBezTo>
                  <a:pt x="501966" y="1770608"/>
                  <a:pt x="402954" y="1583262"/>
                  <a:pt x="331122" y="1415331"/>
                </a:cubicBezTo>
                <a:cubicBezTo>
                  <a:pt x="259290" y="1247400"/>
                  <a:pt x="72916" y="758167"/>
                  <a:pt x="28264" y="629064"/>
                </a:cubicBezTo>
                <a:cubicBezTo>
                  <a:pt x="-16388" y="499961"/>
                  <a:pt x="-10564" y="743606"/>
                  <a:pt x="63209" y="640712"/>
                </a:cubicBezTo>
                <a:cubicBezTo>
                  <a:pt x="136982" y="537818"/>
                  <a:pt x="498083" y="4903"/>
                  <a:pt x="500024" y="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5A38508-51AC-781E-E2FF-AE6BA6CDDE90}"/>
              </a:ext>
            </a:extLst>
          </p:cNvPr>
          <p:cNvSpPr/>
          <p:nvPr/>
        </p:nvSpPr>
        <p:spPr>
          <a:xfrm>
            <a:off x="7112085" y="7740361"/>
            <a:ext cx="284679" cy="1517932"/>
          </a:xfrm>
          <a:custGeom>
            <a:avLst/>
            <a:gdLst>
              <a:gd name="connsiteX0" fmla="*/ 284654 w 284679"/>
              <a:gd name="connsiteY0" fmla="*/ 6 h 1517932"/>
              <a:gd name="connsiteX1" fmla="*/ 34213 w 284679"/>
              <a:gd name="connsiteY1" fmla="*/ 675614 h 1517932"/>
              <a:gd name="connsiteX2" fmla="*/ 226412 w 284679"/>
              <a:gd name="connsiteY2" fmla="*/ 1496826 h 1517932"/>
              <a:gd name="connsiteX3" fmla="*/ 150697 w 284679"/>
              <a:gd name="connsiteY3" fmla="*/ 1292979 h 1517932"/>
              <a:gd name="connsiteX4" fmla="*/ 40037 w 284679"/>
              <a:gd name="connsiteY4" fmla="*/ 995945 h 1517932"/>
              <a:gd name="connsiteX5" fmla="*/ 16740 w 284679"/>
              <a:gd name="connsiteY5" fmla="*/ 687262 h 1517932"/>
              <a:gd name="connsiteX6" fmla="*/ 284654 w 284679"/>
              <a:gd name="connsiteY6" fmla="*/ 6 h 151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79" h="1517932">
                <a:moveTo>
                  <a:pt x="284654" y="6"/>
                </a:moveTo>
                <a:cubicBezTo>
                  <a:pt x="287566" y="-1935"/>
                  <a:pt x="43920" y="426144"/>
                  <a:pt x="34213" y="675614"/>
                </a:cubicBezTo>
                <a:cubicBezTo>
                  <a:pt x="24506" y="925084"/>
                  <a:pt x="206998" y="1393932"/>
                  <a:pt x="226412" y="1496826"/>
                </a:cubicBezTo>
                <a:cubicBezTo>
                  <a:pt x="245826" y="1599720"/>
                  <a:pt x="150697" y="1292979"/>
                  <a:pt x="150697" y="1292979"/>
                </a:cubicBezTo>
                <a:cubicBezTo>
                  <a:pt x="119635" y="1209499"/>
                  <a:pt x="62363" y="1096898"/>
                  <a:pt x="40037" y="995945"/>
                </a:cubicBezTo>
                <a:cubicBezTo>
                  <a:pt x="17711" y="894992"/>
                  <a:pt x="-23059" y="848398"/>
                  <a:pt x="16740" y="687262"/>
                </a:cubicBezTo>
                <a:cubicBezTo>
                  <a:pt x="56539" y="526126"/>
                  <a:pt x="281742" y="1947"/>
                  <a:pt x="284654" y="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9EC9DB5-9EFD-809E-5FE5-E54E8B305A76}"/>
              </a:ext>
            </a:extLst>
          </p:cNvPr>
          <p:cNvSpPr/>
          <p:nvPr/>
        </p:nvSpPr>
        <p:spPr>
          <a:xfrm>
            <a:off x="6576018" y="7810390"/>
            <a:ext cx="495543" cy="2240546"/>
          </a:xfrm>
          <a:custGeom>
            <a:avLst/>
            <a:gdLst>
              <a:gd name="connsiteX0" fmla="*/ 494565 w 495543"/>
              <a:gd name="connsiteY0" fmla="*/ 28988 h 2240546"/>
              <a:gd name="connsiteX1" fmla="*/ 92695 w 495543"/>
              <a:gd name="connsiteY1" fmla="*/ 1158884 h 2240546"/>
              <a:gd name="connsiteX2" fmla="*/ 453796 w 495543"/>
              <a:gd name="connsiteY2" fmla="*/ 2189768 h 2240546"/>
              <a:gd name="connsiteX3" fmla="*/ 372257 w 495543"/>
              <a:gd name="connsiteY3" fmla="*/ 1985921 h 2240546"/>
              <a:gd name="connsiteX4" fmla="*/ 5332 w 495543"/>
              <a:gd name="connsiteY4" fmla="*/ 1147235 h 2240546"/>
              <a:gd name="connsiteX5" fmla="*/ 150937 w 495543"/>
              <a:gd name="connsiteY5" fmla="*/ 745365 h 2240546"/>
              <a:gd name="connsiteX6" fmla="*/ 104344 w 495543"/>
              <a:gd name="connsiteY6" fmla="*/ 797783 h 2240546"/>
              <a:gd name="connsiteX7" fmla="*/ 203355 w 495543"/>
              <a:gd name="connsiteY7" fmla="*/ 372616 h 2240546"/>
              <a:gd name="connsiteX8" fmla="*/ 494565 w 495543"/>
              <a:gd name="connsiteY8" fmla="*/ 28988 h 224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543" h="2240546">
                <a:moveTo>
                  <a:pt x="494565" y="28988"/>
                </a:moveTo>
                <a:cubicBezTo>
                  <a:pt x="476122" y="160033"/>
                  <a:pt x="99490" y="798754"/>
                  <a:pt x="92695" y="1158884"/>
                </a:cubicBezTo>
                <a:cubicBezTo>
                  <a:pt x="85900" y="1519014"/>
                  <a:pt x="407202" y="2051929"/>
                  <a:pt x="453796" y="2189768"/>
                </a:cubicBezTo>
                <a:cubicBezTo>
                  <a:pt x="500390" y="2327607"/>
                  <a:pt x="447001" y="2159676"/>
                  <a:pt x="372257" y="1985921"/>
                </a:cubicBezTo>
                <a:cubicBezTo>
                  <a:pt x="297513" y="1812166"/>
                  <a:pt x="42219" y="1353994"/>
                  <a:pt x="5332" y="1147235"/>
                </a:cubicBezTo>
                <a:cubicBezTo>
                  <a:pt x="-31555" y="940476"/>
                  <a:pt x="134435" y="803607"/>
                  <a:pt x="150937" y="745365"/>
                </a:cubicBezTo>
                <a:cubicBezTo>
                  <a:pt x="167439" y="687123"/>
                  <a:pt x="95608" y="859908"/>
                  <a:pt x="104344" y="797783"/>
                </a:cubicBezTo>
                <a:cubicBezTo>
                  <a:pt x="113080" y="735658"/>
                  <a:pt x="141230" y="498807"/>
                  <a:pt x="203355" y="372616"/>
                </a:cubicBezTo>
                <a:cubicBezTo>
                  <a:pt x="265480" y="246425"/>
                  <a:pt x="513008" y="-102057"/>
                  <a:pt x="494565" y="289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240C549-40B7-F047-BFAF-9333AC53B6E3}"/>
              </a:ext>
            </a:extLst>
          </p:cNvPr>
          <p:cNvSpPr/>
          <p:nvPr/>
        </p:nvSpPr>
        <p:spPr>
          <a:xfrm>
            <a:off x="6674136" y="5567898"/>
            <a:ext cx="476463" cy="2011917"/>
          </a:xfrm>
          <a:custGeom>
            <a:avLst/>
            <a:gdLst>
              <a:gd name="connsiteX0" fmla="*/ 402 w 476463"/>
              <a:gd name="connsiteY0" fmla="*/ 41 h 2011917"/>
              <a:gd name="connsiteX1" fmla="*/ 384799 w 476463"/>
              <a:gd name="connsiteY1" fmla="*/ 879496 h 2011917"/>
              <a:gd name="connsiteX2" fmla="*/ 81940 w 476463"/>
              <a:gd name="connsiteY2" fmla="*/ 1997743 h 2011917"/>
              <a:gd name="connsiteX3" fmla="*/ 233370 w 476463"/>
              <a:gd name="connsiteY3" fmla="*/ 1467740 h 2011917"/>
              <a:gd name="connsiteX4" fmla="*/ 472162 w 476463"/>
              <a:gd name="connsiteY4" fmla="*/ 844550 h 2011917"/>
              <a:gd name="connsiteX5" fmla="*/ 402 w 476463"/>
              <a:gd name="connsiteY5" fmla="*/ 41 h 201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463" h="2011917">
                <a:moveTo>
                  <a:pt x="402" y="41"/>
                </a:moveTo>
                <a:cubicBezTo>
                  <a:pt x="-14158" y="5865"/>
                  <a:pt x="371209" y="546546"/>
                  <a:pt x="384799" y="879496"/>
                </a:cubicBezTo>
                <a:cubicBezTo>
                  <a:pt x="398389" y="1212446"/>
                  <a:pt x="107178" y="1899702"/>
                  <a:pt x="81940" y="1997743"/>
                </a:cubicBezTo>
                <a:cubicBezTo>
                  <a:pt x="56702" y="2095784"/>
                  <a:pt x="168333" y="1659939"/>
                  <a:pt x="233370" y="1467740"/>
                </a:cubicBezTo>
                <a:cubicBezTo>
                  <a:pt x="298407" y="1275541"/>
                  <a:pt x="509049" y="1087225"/>
                  <a:pt x="472162" y="844550"/>
                </a:cubicBezTo>
                <a:cubicBezTo>
                  <a:pt x="435275" y="601875"/>
                  <a:pt x="14962" y="-5783"/>
                  <a:pt x="402" y="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円/楕円 1181">
            <a:extLst>
              <a:ext uri="{FF2B5EF4-FFF2-40B4-BE49-F238E27FC236}">
                <a16:creationId xmlns:a16="http://schemas.microsoft.com/office/drawing/2014/main" id="{FE1CC2F0-6C1F-D132-FACC-5A97D1A28696}"/>
              </a:ext>
            </a:extLst>
          </p:cNvPr>
          <p:cNvSpPr/>
          <p:nvPr/>
        </p:nvSpPr>
        <p:spPr>
          <a:xfrm>
            <a:off x="3396595" y="6728739"/>
            <a:ext cx="347916" cy="347916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円/楕円 1182">
            <a:extLst>
              <a:ext uri="{FF2B5EF4-FFF2-40B4-BE49-F238E27FC236}">
                <a16:creationId xmlns:a16="http://schemas.microsoft.com/office/drawing/2014/main" id="{A50B6921-026A-E174-FCD4-BC13E8A74CDE}"/>
              </a:ext>
            </a:extLst>
          </p:cNvPr>
          <p:cNvSpPr/>
          <p:nvPr/>
        </p:nvSpPr>
        <p:spPr>
          <a:xfrm>
            <a:off x="5510623" y="6948498"/>
            <a:ext cx="576506" cy="576506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6340110-B6BD-B79C-1A41-6D22D8800D05}"/>
              </a:ext>
            </a:extLst>
          </p:cNvPr>
          <p:cNvSpPr/>
          <p:nvPr/>
        </p:nvSpPr>
        <p:spPr>
          <a:xfrm>
            <a:off x="3300075" y="8759132"/>
            <a:ext cx="143879" cy="1222540"/>
          </a:xfrm>
          <a:custGeom>
            <a:avLst/>
            <a:gdLst>
              <a:gd name="connsiteX0" fmla="*/ 143769 w 143879"/>
              <a:gd name="connsiteY0" fmla="*/ 4858 h 1222540"/>
              <a:gd name="connsiteX1" fmla="*/ 30954 w 143879"/>
              <a:gd name="connsiteY1" fmla="*/ 753003 h 1222540"/>
              <a:gd name="connsiteX2" fmla="*/ 66580 w 143879"/>
              <a:gd name="connsiteY2" fmla="*/ 658000 h 1222540"/>
              <a:gd name="connsiteX3" fmla="*/ 48767 w 143879"/>
              <a:gd name="connsiteY3" fmla="*/ 1222078 h 1222540"/>
              <a:gd name="connsiteX4" fmla="*/ 1265 w 143879"/>
              <a:gd name="connsiteY4" fmla="*/ 747065 h 1222540"/>
              <a:gd name="connsiteX5" fmla="*/ 13141 w 143879"/>
              <a:gd name="connsiteY5" fmla="*/ 361117 h 1222540"/>
              <a:gd name="connsiteX6" fmla="*/ 7203 w 143879"/>
              <a:gd name="connsiteY6" fmla="*/ 426432 h 1222540"/>
              <a:gd name="connsiteX7" fmla="*/ 143769 w 143879"/>
              <a:gd name="connsiteY7" fmla="*/ 4858 h 122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879" h="1222540">
                <a:moveTo>
                  <a:pt x="143769" y="4858"/>
                </a:moveTo>
                <a:cubicBezTo>
                  <a:pt x="147727" y="59286"/>
                  <a:pt x="43819" y="644146"/>
                  <a:pt x="30954" y="753003"/>
                </a:cubicBezTo>
                <a:cubicBezTo>
                  <a:pt x="18089" y="861860"/>
                  <a:pt x="63611" y="579821"/>
                  <a:pt x="66580" y="658000"/>
                </a:cubicBezTo>
                <a:cubicBezTo>
                  <a:pt x="69549" y="736179"/>
                  <a:pt x="59653" y="1207234"/>
                  <a:pt x="48767" y="1222078"/>
                </a:cubicBezTo>
                <a:cubicBezTo>
                  <a:pt x="37881" y="1236922"/>
                  <a:pt x="7203" y="890558"/>
                  <a:pt x="1265" y="747065"/>
                </a:cubicBezTo>
                <a:cubicBezTo>
                  <a:pt x="-4673" y="603572"/>
                  <a:pt x="12151" y="414556"/>
                  <a:pt x="13141" y="361117"/>
                </a:cubicBezTo>
                <a:cubicBezTo>
                  <a:pt x="14131" y="307678"/>
                  <a:pt x="-11600" y="482840"/>
                  <a:pt x="7203" y="426432"/>
                </a:cubicBezTo>
                <a:cubicBezTo>
                  <a:pt x="26006" y="370024"/>
                  <a:pt x="139811" y="-49570"/>
                  <a:pt x="143769" y="48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91FD9D6-C384-A9AA-4387-9BEEE6803E66}"/>
              </a:ext>
            </a:extLst>
          </p:cNvPr>
          <p:cNvSpPr/>
          <p:nvPr/>
        </p:nvSpPr>
        <p:spPr>
          <a:xfrm>
            <a:off x="3075551" y="8785139"/>
            <a:ext cx="429065" cy="1439764"/>
          </a:xfrm>
          <a:custGeom>
            <a:avLst/>
            <a:gdLst>
              <a:gd name="connsiteX0" fmla="*/ 427670 w 429065"/>
              <a:gd name="connsiteY0" fmla="*/ 14477 h 1439764"/>
              <a:gd name="connsiteX1" fmla="*/ 225789 w 429065"/>
              <a:gd name="connsiteY1" fmla="*/ 922939 h 1439764"/>
              <a:gd name="connsiteX2" fmla="*/ 279228 w 429065"/>
              <a:gd name="connsiteY2" fmla="*/ 786373 h 1439764"/>
              <a:gd name="connsiteX3" fmla="*/ 213914 w 429065"/>
              <a:gd name="connsiteY3" fmla="*/ 1356388 h 1439764"/>
              <a:gd name="connsiteX4" fmla="*/ 190163 w 429065"/>
              <a:gd name="connsiteY4" fmla="*/ 1249510 h 1439764"/>
              <a:gd name="connsiteX5" fmla="*/ 118911 w 429065"/>
              <a:gd name="connsiteY5" fmla="*/ 1439516 h 1439764"/>
              <a:gd name="connsiteX6" fmla="*/ 47659 w 429065"/>
              <a:gd name="connsiteY6" fmla="*/ 1202009 h 1439764"/>
              <a:gd name="connsiteX7" fmla="*/ 158 w 429065"/>
              <a:gd name="connsiteY7" fmla="*/ 649806 h 1439764"/>
              <a:gd name="connsiteX8" fmla="*/ 35784 w 429065"/>
              <a:gd name="connsiteY8" fmla="*/ 679495 h 1439764"/>
              <a:gd name="connsiteX9" fmla="*/ 124849 w 429065"/>
              <a:gd name="connsiteY9" fmla="*/ 275734 h 1439764"/>
              <a:gd name="connsiteX10" fmla="*/ 107036 w 429065"/>
              <a:gd name="connsiteY10" fmla="*/ 358861 h 1439764"/>
              <a:gd name="connsiteX11" fmla="*/ 427670 w 429065"/>
              <a:gd name="connsiteY11" fmla="*/ 14477 h 143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065" h="1439764">
                <a:moveTo>
                  <a:pt x="427670" y="14477"/>
                </a:moveTo>
                <a:cubicBezTo>
                  <a:pt x="447462" y="108490"/>
                  <a:pt x="250529" y="794290"/>
                  <a:pt x="225789" y="922939"/>
                </a:cubicBezTo>
                <a:cubicBezTo>
                  <a:pt x="201049" y="1051588"/>
                  <a:pt x="281207" y="714132"/>
                  <a:pt x="279228" y="786373"/>
                </a:cubicBezTo>
                <a:cubicBezTo>
                  <a:pt x="277249" y="858614"/>
                  <a:pt x="228758" y="1279199"/>
                  <a:pt x="213914" y="1356388"/>
                </a:cubicBezTo>
                <a:cubicBezTo>
                  <a:pt x="199070" y="1433577"/>
                  <a:pt x="205997" y="1235655"/>
                  <a:pt x="190163" y="1249510"/>
                </a:cubicBezTo>
                <a:cubicBezTo>
                  <a:pt x="174329" y="1263365"/>
                  <a:pt x="142662" y="1447433"/>
                  <a:pt x="118911" y="1439516"/>
                </a:cubicBezTo>
                <a:cubicBezTo>
                  <a:pt x="95160" y="1431599"/>
                  <a:pt x="67451" y="1333627"/>
                  <a:pt x="47659" y="1202009"/>
                </a:cubicBezTo>
                <a:cubicBezTo>
                  <a:pt x="27867" y="1070391"/>
                  <a:pt x="2137" y="736892"/>
                  <a:pt x="158" y="649806"/>
                </a:cubicBezTo>
                <a:cubicBezTo>
                  <a:pt x="-1821" y="562720"/>
                  <a:pt x="15002" y="741840"/>
                  <a:pt x="35784" y="679495"/>
                </a:cubicBezTo>
                <a:cubicBezTo>
                  <a:pt x="56566" y="617150"/>
                  <a:pt x="112974" y="329173"/>
                  <a:pt x="124849" y="275734"/>
                </a:cubicBezTo>
                <a:cubicBezTo>
                  <a:pt x="136724" y="222295"/>
                  <a:pt x="60524" y="404383"/>
                  <a:pt x="107036" y="358861"/>
                </a:cubicBezTo>
                <a:cubicBezTo>
                  <a:pt x="153548" y="313339"/>
                  <a:pt x="407878" y="-79536"/>
                  <a:pt x="427670" y="1447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AA5136B5-124E-CA6D-7189-66D6A3DA2FEF}"/>
              </a:ext>
            </a:extLst>
          </p:cNvPr>
          <p:cNvSpPr/>
          <p:nvPr/>
        </p:nvSpPr>
        <p:spPr>
          <a:xfrm>
            <a:off x="3408307" y="8496609"/>
            <a:ext cx="2653136" cy="1862796"/>
          </a:xfrm>
          <a:custGeom>
            <a:avLst/>
            <a:gdLst>
              <a:gd name="connsiteX0" fmla="*/ 11787 w 2653136"/>
              <a:gd name="connsiteY0" fmla="*/ 17999 h 1862796"/>
              <a:gd name="connsiteX1" fmla="*/ 884623 w 2653136"/>
              <a:gd name="connsiteY1" fmla="*/ 546451 h 1862796"/>
              <a:gd name="connsiteX2" fmla="*/ 736181 w 2653136"/>
              <a:gd name="connsiteY2" fmla="*/ 552388 h 1862796"/>
              <a:gd name="connsiteX3" fmla="*/ 1935589 w 2653136"/>
              <a:gd name="connsiteY3" fmla="*/ 308944 h 1862796"/>
              <a:gd name="connsiteX4" fmla="*/ 1769335 w 2653136"/>
              <a:gd name="connsiteY4" fmla="*/ 338633 h 1862796"/>
              <a:gd name="connsiteX5" fmla="*/ 2612483 w 2653136"/>
              <a:gd name="connsiteY5" fmla="*/ 23936 h 1862796"/>
              <a:gd name="connsiteX6" fmla="*/ 2529355 w 2653136"/>
              <a:gd name="connsiteY6" fmla="*/ 130814 h 1862796"/>
              <a:gd name="connsiteX7" fmla="*/ 2612483 w 2653136"/>
              <a:gd name="connsiteY7" fmla="*/ 991775 h 1862796"/>
              <a:gd name="connsiteX8" fmla="*/ 2469979 w 2653136"/>
              <a:gd name="connsiteY8" fmla="*/ 1846799 h 1862796"/>
              <a:gd name="connsiteX9" fmla="*/ 2446228 w 2653136"/>
              <a:gd name="connsiteY9" fmla="*/ 1484601 h 1862796"/>
              <a:gd name="connsiteX10" fmla="*/ 2351225 w 2653136"/>
              <a:gd name="connsiteY10" fmla="*/ 688955 h 1862796"/>
              <a:gd name="connsiteX11" fmla="*/ 2232472 w 2653136"/>
              <a:gd name="connsiteY11" fmla="*/ 902710 h 1862796"/>
              <a:gd name="connsiteX12" fmla="*/ 2250285 w 2653136"/>
              <a:gd name="connsiteY12" fmla="*/ 665204 h 1862796"/>
              <a:gd name="connsiteX13" fmla="*/ 872748 w 2653136"/>
              <a:gd name="connsiteY13" fmla="*/ 1205531 h 1862796"/>
              <a:gd name="connsiteX14" fmla="*/ 1205257 w 2653136"/>
              <a:gd name="connsiteY14" fmla="*/ 1057090 h 1862796"/>
              <a:gd name="connsiteX15" fmla="*/ 94914 w 2653136"/>
              <a:gd name="connsiteY15" fmla="*/ 415822 h 1862796"/>
              <a:gd name="connsiteX16" fmla="*/ 362109 w 2653136"/>
              <a:gd name="connsiteY16" fmla="*/ 641453 h 1862796"/>
              <a:gd name="connsiteX17" fmla="*/ 11787 w 2653136"/>
              <a:gd name="connsiteY17" fmla="*/ 17999 h 186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53136" h="1862796">
                <a:moveTo>
                  <a:pt x="11787" y="17999"/>
                </a:moveTo>
                <a:cubicBezTo>
                  <a:pt x="98873" y="2165"/>
                  <a:pt x="763891" y="457386"/>
                  <a:pt x="884623" y="546451"/>
                </a:cubicBezTo>
                <a:cubicBezTo>
                  <a:pt x="1005355" y="635516"/>
                  <a:pt x="561020" y="591972"/>
                  <a:pt x="736181" y="552388"/>
                </a:cubicBezTo>
                <a:cubicBezTo>
                  <a:pt x="911342" y="512804"/>
                  <a:pt x="1763397" y="344570"/>
                  <a:pt x="1935589" y="308944"/>
                </a:cubicBezTo>
                <a:cubicBezTo>
                  <a:pt x="2107781" y="273318"/>
                  <a:pt x="1656519" y="386134"/>
                  <a:pt x="1769335" y="338633"/>
                </a:cubicBezTo>
                <a:cubicBezTo>
                  <a:pt x="1882151" y="291132"/>
                  <a:pt x="2485813" y="58572"/>
                  <a:pt x="2612483" y="23936"/>
                </a:cubicBezTo>
                <a:cubicBezTo>
                  <a:pt x="2739153" y="-10700"/>
                  <a:pt x="2529355" y="-30492"/>
                  <a:pt x="2529355" y="130814"/>
                </a:cubicBezTo>
                <a:cubicBezTo>
                  <a:pt x="2529355" y="292120"/>
                  <a:pt x="2622379" y="705778"/>
                  <a:pt x="2612483" y="991775"/>
                </a:cubicBezTo>
                <a:cubicBezTo>
                  <a:pt x="2602587" y="1277772"/>
                  <a:pt x="2497688" y="1764661"/>
                  <a:pt x="2469979" y="1846799"/>
                </a:cubicBezTo>
                <a:cubicBezTo>
                  <a:pt x="2442270" y="1928937"/>
                  <a:pt x="2466020" y="1677575"/>
                  <a:pt x="2446228" y="1484601"/>
                </a:cubicBezTo>
                <a:cubicBezTo>
                  <a:pt x="2426436" y="1291627"/>
                  <a:pt x="2386851" y="785937"/>
                  <a:pt x="2351225" y="688955"/>
                </a:cubicBezTo>
                <a:cubicBezTo>
                  <a:pt x="2315599" y="591973"/>
                  <a:pt x="2249295" y="906668"/>
                  <a:pt x="2232472" y="902710"/>
                </a:cubicBezTo>
                <a:cubicBezTo>
                  <a:pt x="2215649" y="898752"/>
                  <a:pt x="2476906" y="614734"/>
                  <a:pt x="2250285" y="665204"/>
                </a:cubicBezTo>
                <a:cubicBezTo>
                  <a:pt x="2023664" y="715674"/>
                  <a:pt x="1046919" y="1140217"/>
                  <a:pt x="872748" y="1205531"/>
                </a:cubicBezTo>
                <a:cubicBezTo>
                  <a:pt x="698577" y="1270845"/>
                  <a:pt x="1334896" y="1188708"/>
                  <a:pt x="1205257" y="1057090"/>
                </a:cubicBezTo>
                <a:cubicBezTo>
                  <a:pt x="1075618" y="925472"/>
                  <a:pt x="235439" y="485095"/>
                  <a:pt x="94914" y="415822"/>
                </a:cubicBezTo>
                <a:cubicBezTo>
                  <a:pt x="-45611" y="346549"/>
                  <a:pt x="375963" y="700830"/>
                  <a:pt x="362109" y="641453"/>
                </a:cubicBezTo>
                <a:cubicBezTo>
                  <a:pt x="348255" y="582076"/>
                  <a:pt x="-75299" y="33833"/>
                  <a:pt x="11787" y="1799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FC9EB397-BF0E-6299-73E5-0AF4F807293D}"/>
              </a:ext>
            </a:extLst>
          </p:cNvPr>
          <p:cNvSpPr/>
          <p:nvPr/>
        </p:nvSpPr>
        <p:spPr>
          <a:xfrm>
            <a:off x="2741269" y="8550962"/>
            <a:ext cx="3201770" cy="1868954"/>
          </a:xfrm>
          <a:custGeom>
            <a:avLst/>
            <a:gdLst>
              <a:gd name="connsiteX0" fmla="*/ 548778 w 3201770"/>
              <a:gd name="connsiteY0" fmla="*/ 46191 h 1868954"/>
              <a:gd name="connsiteX1" fmla="*/ 584637 w 3201770"/>
              <a:gd name="connsiteY1" fmla="*/ 82050 h 1868954"/>
              <a:gd name="connsiteX2" fmla="*/ 1463178 w 3201770"/>
              <a:gd name="connsiteY2" fmla="*/ 503391 h 1868954"/>
              <a:gd name="connsiteX3" fmla="*/ 1606613 w 3201770"/>
              <a:gd name="connsiteY3" fmla="*/ 467532 h 1868954"/>
              <a:gd name="connsiteX4" fmla="*/ 3121649 w 3201770"/>
              <a:gd name="connsiteY4" fmla="*/ 117909 h 1868954"/>
              <a:gd name="connsiteX5" fmla="*/ 3005107 w 3201770"/>
              <a:gd name="connsiteY5" fmla="*/ 180662 h 1868954"/>
              <a:gd name="connsiteX6" fmla="*/ 3121649 w 3201770"/>
              <a:gd name="connsiteY6" fmla="*/ 494426 h 1868954"/>
              <a:gd name="connsiteX7" fmla="*/ 2529978 w 3201770"/>
              <a:gd name="connsiteY7" fmla="*/ 870944 h 1868954"/>
              <a:gd name="connsiteX8" fmla="*/ 1956237 w 3201770"/>
              <a:gd name="connsiteY8" fmla="*/ 1157814 h 1868954"/>
              <a:gd name="connsiteX9" fmla="*/ 2171390 w 3201770"/>
              <a:gd name="connsiteY9" fmla="*/ 1104026 h 1868954"/>
              <a:gd name="connsiteX10" fmla="*/ 853578 w 3201770"/>
              <a:gd name="connsiteY10" fmla="*/ 987485 h 1868954"/>
              <a:gd name="connsiteX11" fmla="*/ 1176307 w 3201770"/>
              <a:gd name="connsiteY11" fmla="*/ 951626 h 1868954"/>
              <a:gd name="connsiteX12" fmla="*/ 674284 w 3201770"/>
              <a:gd name="connsiteY12" fmla="*/ 1104026 h 1868954"/>
              <a:gd name="connsiteX13" fmla="*/ 494990 w 3201770"/>
              <a:gd name="connsiteY13" fmla="*/ 1561226 h 1868954"/>
              <a:gd name="connsiteX14" fmla="*/ 477060 w 3201770"/>
              <a:gd name="connsiteY14" fmla="*/ 1310214 h 1868954"/>
              <a:gd name="connsiteX15" fmla="*/ 1931 w 3201770"/>
              <a:gd name="connsiteY15" fmla="*/ 1866026 h 1868954"/>
              <a:gd name="connsiteX16" fmla="*/ 315696 w 3201770"/>
              <a:gd name="connsiteY16" fmla="*/ 1023344 h 1868954"/>
              <a:gd name="connsiteX17" fmla="*/ 477060 w 3201770"/>
              <a:gd name="connsiteY17" fmla="*/ 593038 h 1868954"/>
              <a:gd name="connsiteX18" fmla="*/ 548778 w 3201770"/>
              <a:gd name="connsiteY18" fmla="*/ 46191 h 186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01770" h="1868954">
                <a:moveTo>
                  <a:pt x="548778" y="46191"/>
                </a:moveTo>
                <a:cubicBezTo>
                  <a:pt x="566708" y="-38974"/>
                  <a:pt x="432237" y="5850"/>
                  <a:pt x="584637" y="82050"/>
                </a:cubicBezTo>
                <a:cubicBezTo>
                  <a:pt x="737037" y="158250"/>
                  <a:pt x="1292849" y="439144"/>
                  <a:pt x="1463178" y="503391"/>
                </a:cubicBezTo>
                <a:cubicBezTo>
                  <a:pt x="1633507" y="567638"/>
                  <a:pt x="1606613" y="467532"/>
                  <a:pt x="1606613" y="467532"/>
                </a:cubicBezTo>
                <a:lnTo>
                  <a:pt x="3121649" y="117909"/>
                </a:lnTo>
                <a:cubicBezTo>
                  <a:pt x="3354731" y="70097"/>
                  <a:pt x="3005107" y="117909"/>
                  <a:pt x="3005107" y="180662"/>
                </a:cubicBezTo>
                <a:cubicBezTo>
                  <a:pt x="3005107" y="243415"/>
                  <a:pt x="3200837" y="379379"/>
                  <a:pt x="3121649" y="494426"/>
                </a:cubicBezTo>
                <a:cubicBezTo>
                  <a:pt x="3042461" y="609473"/>
                  <a:pt x="2724213" y="760379"/>
                  <a:pt x="2529978" y="870944"/>
                </a:cubicBezTo>
                <a:cubicBezTo>
                  <a:pt x="2335743" y="981509"/>
                  <a:pt x="2016002" y="1118967"/>
                  <a:pt x="1956237" y="1157814"/>
                </a:cubicBezTo>
                <a:cubicBezTo>
                  <a:pt x="1896472" y="1196661"/>
                  <a:pt x="2355167" y="1132414"/>
                  <a:pt x="2171390" y="1104026"/>
                </a:cubicBezTo>
                <a:cubicBezTo>
                  <a:pt x="1987614" y="1075638"/>
                  <a:pt x="1019425" y="1012885"/>
                  <a:pt x="853578" y="987485"/>
                </a:cubicBezTo>
                <a:cubicBezTo>
                  <a:pt x="687731" y="962085"/>
                  <a:pt x="1206189" y="932202"/>
                  <a:pt x="1176307" y="951626"/>
                </a:cubicBezTo>
                <a:cubicBezTo>
                  <a:pt x="1146425" y="971050"/>
                  <a:pt x="787837" y="1002426"/>
                  <a:pt x="674284" y="1104026"/>
                </a:cubicBezTo>
                <a:cubicBezTo>
                  <a:pt x="560731" y="1205626"/>
                  <a:pt x="527861" y="1526861"/>
                  <a:pt x="494990" y="1561226"/>
                </a:cubicBezTo>
                <a:cubicBezTo>
                  <a:pt x="462119" y="1595591"/>
                  <a:pt x="559236" y="1259414"/>
                  <a:pt x="477060" y="1310214"/>
                </a:cubicBezTo>
                <a:cubicBezTo>
                  <a:pt x="394884" y="1361014"/>
                  <a:pt x="28825" y="1913838"/>
                  <a:pt x="1931" y="1866026"/>
                </a:cubicBezTo>
                <a:cubicBezTo>
                  <a:pt x="-24963" y="1818214"/>
                  <a:pt x="236508" y="1235509"/>
                  <a:pt x="315696" y="1023344"/>
                </a:cubicBezTo>
                <a:cubicBezTo>
                  <a:pt x="394884" y="811179"/>
                  <a:pt x="441201" y="752909"/>
                  <a:pt x="477060" y="593038"/>
                </a:cubicBezTo>
                <a:cubicBezTo>
                  <a:pt x="512919" y="433167"/>
                  <a:pt x="530848" y="131356"/>
                  <a:pt x="548778" y="4619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6B85C43-80B6-2D66-8386-5A83E7EBFB3A}"/>
              </a:ext>
            </a:extLst>
          </p:cNvPr>
          <p:cNvSpPr/>
          <p:nvPr/>
        </p:nvSpPr>
        <p:spPr>
          <a:xfrm>
            <a:off x="3278544" y="7339456"/>
            <a:ext cx="314587" cy="1143054"/>
          </a:xfrm>
          <a:custGeom>
            <a:avLst/>
            <a:gdLst>
              <a:gd name="connsiteX0" fmla="*/ 147408 w 314587"/>
              <a:gd name="connsiteY0" fmla="*/ 128 h 1143054"/>
              <a:gd name="connsiteX1" fmla="*/ 129120 w 314587"/>
              <a:gd name="connsiteY1" fmla="*/ 414656 h 1143054"/>
              <a:gd name="connsiteX2" fmla="*/ 110832 w 314587"/>
              <a:gd name="connsiteY2" fmla="*/ 335408 h 1143054"/>
              <a:gd name="connsiteX3" fmla="*/ 214464 w 314587"/>
              <a:gd name="connsiteY3" fmla="*/ 731648 h 1143054"/>
              <a:gd name="connsiteX4" fmla="*/ 312000 w 314587"/>
              <a:gd name="connsiteY4" fmla="*/ 1140080 h 1143054"/>
              <a:gd name="connsiteX5" fmla="*/ 275424 w 314587"/>
              <a:gd name="connsiteY5" fmla="*/ 896240 h 1143054"/>
              <a:gd name="connsiteX6" fmla="*/ 159600 w 314587"/>
              <a:gd name="connsiteY6" fmla="*/ 524384 h 1143054"/>
              <a:gd name="connsiteX7" fmla="*/ 1104 w 314587"/>
              <a:gd name="connsiteY7" fmla="*/ 250064 h 1143054"/>
              <a:gd name="connsiteX8" fmla="*/ 244944 w 314587"/>
              <a:gd name="connsiteY8" fmla="*/ 951104 h 1143054"/>
              <a:gd name="connsiteX9" fmla="*/ 129120 w 314587"/>
              <a:gd name="connsiteY9" fmla="*/ 567056 h 1143054"/>
              <a:gd name="connsiteX10" fmla="*/ 92544 w 314587"/>
              <a:gd name="connsiteY10" fmla="*/ 371984 h 1143054"/>
              <a:gd name="connsiteX11" fmla="*/ 147408 w 314587"/>
              <a:gd name="connsiteY11" fmla="*/ 128 h 114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587" h="1143054">
                <a:moveTo>
                  <a:pt x="147408" y="128"/>
                </a:moveTo>
                <a:cubicBezTo>
                  <a:pt x="153504" y="7240"/>
                  <a:pt x="135216" y="358776"/>
                  <a:pt x="129120" y="414656"/>
                </a:cubicBezTo>
                <a:cubicBezTo>
                  <a:pt x="123024" y="470536"/>
                  <a:pt x="96608" y="282576"/>
                  <a:pt x="110832" y="335408"/>
                </a:cubicBezTo>
                <a:cubicBezTo>
                  <a:pt x="125056" y="388240"/>
                  <a:pt x="180936" y="597536"/>
                  <a:pt x="214464" y="731648"/>
                </a:cubicBezTo>
                <a:cubicBezTo>
                  <a:pt x="247992" y="865760"/>
                  <a:pt x="301840" y="1112648"/>
                  <a:pt x="312000" y="1140080"/>
                </a:cubicBezTo>
                <a:cubicBezTo>
                  <a:pt x="322160" y="1167512"/>
                  <a:pt x="300824" y="998856"/>
                  <a:pt x="275424" y="896240"/>
                </a:cubicBezTo>
                <a:cubicBezTo>
                  <a:pt x="250024" y="793624"/>
                  <a:pt x="205320" y="632080"/>
                  <a:pt x="159600" y="524384"/>
                </a:cubicBezTo>
                <a:cubicBezTo>
                  <a:pt x="113880" y="416688"/>
                  <a:pt x="-13120" y="178944"/>
                  <a:pt x="1104" y="250064"/>
                </a:cubicBezTo>
                <a:cubicBezTo>
                  <a:pt x="15328" y="321184"/>
                  <a:pt x="223608" y="898272"/>
                  <a:pt x="244944" y="951104"/>
                </a:cubicBezTo>
                <a:cubicBezTo>
                  <a:pt x="266280" y="1003936"/>
                  <a:pt x="154520" y="663576"/>
                  <a:pt x="129120" y="567056"/>
                </a:cubicBezTo>
                <a:cubicBezTo>
                  <a:pt x="103720" y="470536"/>
                  <a:pt x="93560" y="460376"/>
                  <a:pt x="92544" y="371984"/>
                </a:cubicBezTo>
                <a:cubicBezTo>
                  <a:pt x="91528" y="283592"/>
                  <a:pt x="141312" y="-6984"/>
                  <a:pt x="147408" y="12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3D5EDA4-BAB9-0822-ED5F-221194444DB5}"/>
              </a:ext>
            </a:extLst>
          </p:cNvPr>
          <p:cNvSpPr/>
          <p:nvPr/>
        </p:nvSpPr>
        <p:spPr>
          <a:xfrm>
            <a:off x="4299270" y="6540147"/>
            <a:ext cx="282056" cy="206455"/>
          </a:xfrm>
          <a:custGeom>
            <a:avLst/>
            <a:gdLst>
              <a:gd name="connsiteX0" fmla="*/ 280931 w 282056"/>
              <a:gd name="connsiteY0" fmla="*/ 68 h 206455"/>
              <a:gd name="connsiteX1" fmla="*/ 190721 w 282056"/>
              <a:gd name="connsiteY1" fmla="*/ 110780 h 206455"/>
              <a:gd name="connsiteX2" fmla="*/ 2100 w 282056"/>
              <a:gd name="connsiteY2" fmla="*/ 205091 h 206455"/>
              <a:gd name="connsiteX3" fmla="*/ 96411 w 282056"/>
              <a:gd name="connsiteY3" fmla="*/ 164086 h 206455"/>
              <a:gd name="connsiteX4" fmla="*/ 203022 w 282056"/>
              <a:gd name="connsiteY4" fmla="*/ 127182 h 206455"/>
              <a:gd name="connsiteX5" fmla="*/ 239926 w 282056"/>
              <a:gd name="connsiteY5" fmla="*/ 94379 h 206455"/>
              <a:gd name="connsiteX6" fmla="*/ 280931 w 282056"/>
              <a:gd name="connsiteY6" fmla="*/ 68 h 20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056" h="206455">
                <a:moveTo>
                  <a:pt x="280931" y="68"/>
                </a:moveTo>
                <a:cubicBezTo>
                  <a:pt x="272730" y="2801"/>
                  <a:pt x="237193" y="76610"/>
                  <a:pt x="190721" y="110780"/>
                </a:cubicBezTo>
                <a:cubicBezTo>
                  <a:pt x="144249" y="144951"/>
                  <a:pt x="17818" y="196207"/>
                  <a:pt x="2100" y="205091"/>
                </a:cubicBezTo>
                <a:cubicBezTo>
                  <a:pt x="-13618" y="213975"/>
                  <a:pt x="62924" y="177071"/>
                  <a:pt x="96411" y="164086"/>
                </a:cubicBezTo>
                <a:cubicBezTo>
                  <a:pt x="129898" y="151101"/>
                  <a:pt x="179103" y="138800"/>
                  <a:pt x="203022" y="127182"/>
                </a:cubicBezTo>
                <a:cubicBezTo>
                  <a:pt x="226941" y="115564"/>
                  <a:pt x="229675" y="111464"/>
                  <a:pt x="239926" y="94379"/>
                </a:cubicBezTo>
                <a:cubicBezTo>
                  <a:pt x="250177" y="77294"/>
                  <a:pt x="289132" y="-2665"/>
                  <a:pt x="280931" y="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E971820F-C197-F5E1-B09E-C527B51EB6DC}"/>
              </a:ext>
            </a:extLst>
          </p:cNvPr>
          <p:cNvSpPr/>
          <p:nvPr/>
        </p:nvSpPr>
        <p:spPr>
          <a:xfrm>
            <a:off x="6759060" y="5041467"/>
            <a:ext cx="728328" cy="2349474"/>
          </a:xfrm>
          <a:custGeom>
            <a:avLst/>
            <a:gdLst>
              <a:gd name="connsiteX0" fmla="*/ 86 w 728328"/>
              <a:gd name="connsiteY0" fmla="*/ 90 h 2349474"/>
              <a:gd name="connsiteX1" fmla="*/ 716778 w 728328"/>
              <a:gd name="connsiteY1" fmla="*/ 1631182 h 2349474"/>
              <a:gd name="connsiteX2" fmla="*/ 457286 w 728328"/>
              <a:gd name="connsiteY2" fmla="*/ 2335517 h 2349474"/>
              <a:gd name="connsiteX3" fmla="*/ 654994 w 728328"/>
              <a:gd name="connsiteY3" fmla="*/ 2076025 h 2349474"/>
              <a:gd name="connsiteX4" fmla="*/ 667351 w 728328"/>
              <a:gd name="connsiteY4" fmla="*/ 1779463 h 2349474"/>
              <a:gd name="connsiteX5" fmla="*/ 556140 w 728328"/>
              <a:gd name="connsiteY5" fmla="*/ 1915387 h 2349474"/>
              <a:gd name="connsiteX6" fmla="*/ 667351 w 728328"/>
              <a:gd name="connsiteY6" fmla="*/ 1557041 h 2349474"/>
              <a:gd name="connsiteX7" fmla="*/ 86 w 728328"/>
              <a:gd name="connsiteY7" fmla="*/ 90 h 234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328" h="2349474">
                <a:moveTo>
                  <a:pt x="86" y="90"/>
                </a:moveTo>
                <a:cubicBezTo>
                  <a:pt x="8324" y="12447"/>
                  <a:pt x="640578" y="1241944"/>
                  <a:pt x="716778" y="1631182"/>
                </a:cubicBezTo>
                <a:cubicBezTo>
                  <a:pt x="792978" y="2020420"/>
                  <a:pt x="467583" y="2261377"/>
                  <a:pt x="457286" y="2335517"/>
                </a:cubicBezTo>
                <a:cubicBezTo>
                  <a:pt x="446989" y="2409657"/>
                  <a:pt x="619983" y="2168701"/>
                  <a:pt x="654994" y="2076025"/>
                </a:cubicBezTo>
                <a:cubicBezTo>
                  <a:pt x="690005" y="1983349"/>
                  <a:pt x="683827" y="1806236"/>
                  <a:pt x="667351" y="1779463"/>
                </a:cubicBezTo>
                <a:cubicBezTo>
                  <a:pt x="650875" y="1752690"/>
                  <a:pt x="556140" y="1952457"/>
                  <a:pt x="556140" y="1915387"/>
                </a:cubicBezTo>
                <a:cubicBezTo>
                  <a:pt x="556140" y="1878317"/>
                  <a:pt x="757967" y="1874198"/>
                  <a:pt x="667351" y="1557041"/>
                </a:cubicBezTo>
                <a:cubicBezTo>
                  <a:pt x="576735" y="1239884"/>
                  <a:pt x="-8152" y="-12267"/>
                  <a:pt x="86" y="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85C9F34-7051-433B-47FB-96AA5C56FBEA}"/>
              </a:ext>
            </a:extLst>
          </p:cNvPr>
          <p:cNvSpPr/>
          <p:nvPr/>
        </p:nvSpPr>
        <p:spPr>
          <a:xfrm>
            <a:off x="2749312" y="3948919"/>
            <a:ext cx="1169903" cy="1563850"/>
          </a:xfrm>
          <a:custGeom>
            <a:avLst/>
            <a:gdLst>
              <a:gd name="connsiteX0" fmla="*/ 1167780 w 1169903"/>
              <a:gd name="connsiteY0" fmla="*/ 5243 h 1563850"/>
              <a:gd name="connsiteX1" fmla="*/ 426374 w 1169903"/>
              <a:gd name="connsiteY1" fmla="*/ 746649 h 1563850"/>
              <a:gd name="connsiteX2" fmla="*/ 6245 w 1169903"/>
              <a:gd name="connsiteY2" fmla="*/ 1549838 h 1563850"/>
              <a:gd name="connsiteX3" fmla="*/ 203953 w 1169903"/>
              <a:gd name="connsiteY3" fmla="*/ 1191492 h 1563850"/>
              <a:gd name="connsiteX4" fmla="*/ 599369 w 1169903"/>
              <a:gd name="connsiteY4" fmla="*/ 363589 h 1563850"/>
              <a:gd name="connsiteX5" fmla="*/ 648796 w 1169903"/>
              <a:gd name="connsiteY5" fmla="*/ 413016 h 1563850"/>
              <a:gd name="connsiteX6" fmla="*/ 1167780 w 1169903"/>
              <a:gd name="connsiteY6" fmla="*/ 5243 h 15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903" h="1563850">
                <a:moveTo>
                  <a:pt x="1167780" y="5243"/>
                </a:moveTo>
                <a:cubicBezTo>
                  <a:pt x="1130710" y="60849"/>
                  <a:pt x="619963" y="489217"/>
                  <a:pt x="426374" y="746649"/>
                </a:cubicBezTo>
                <a:cubicBezTo>
                  <a:pt x="232785" y="1004081"/>
                  <a:pt x="43315" y="1475698"/>
                  <a:pt x="6245" y="1549838"/>
                </a:cubicBezTo>
                <a:cubicBezTo>
                  <a:pt x="-30825" y="1623978"/>
                  <a:pt x="105099" y="1389200"/>
                  <a:pt x="203953" y="1191492"/>
                </a:cubicBezTo>
                <a:cubicBezTo>
                  <a:pt x="302807" y="993784"/>
                  <a:pt x="525229" y="493335"/>
                  <a:pt x="599369" y="363589"/>
                </a:cubicBezTo>
                <a:cubicBezTo>
                  <a:pt x="673509" y="233843"/>
                  <a:pt x="552001" y="472740"/>
                  <a:pt x="648796" y="413016"/>
                </a:cubicBezTo>
                <a:cubicBezTo>
                  <a:pt x="745591" y="353292"/>
                  <a:pt x="1204850" y="-50363"/>
                  <a:pt x="1167780" y="52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1C8E5FCC-8927-214C-1F41-6F0CC3C7D742}"/>
              </a:ext>
            </a:extLst>
          </p:cNvPr>
          <p:cNvSpPr/>
          <p:nvPr/>
        </p:nvSpPr>
        <p:spPr>
          <a:xfrm>
            <a:off x="2836644" y="3805659"/>
            <a:ext cx="1291035" cy="3073583"/>
          </a:xfrm>
          <a:custGeom>
            <a:avLst/>
            <a:gdLst>
              <a:gd name="connsiteX0" fmla="*/ 1290513 w 1291035"/>
              <a:gd name="connsiteY0" fmla="*/ 222 h 3073583"/>
              <a:gd name="connsiteX1" fmla="*/ 635605 w 1291035"/>
              <a:gd name="connsiteY1" fmla="*/ 704557 h 3073583"/>
              <a:gd name="connsiteX2" fmla="*/ 128978 w 1291035"/>
              <a:gd name="connsiteY2" fmla="*/ 2162655 h 3073583"/>
              <a:gd name="connsiteX3" fmla="*/ 17767 w 1291035"/>
              <a:gd name="connsiteY3" fmla="*/ 3039984 h 3073583"/>
              <a:gd name="connsiteX4" fmla="*/ 54837 w 1291035"/>
              <a:gd name="connsiteY4" fmla="*/ 2669282 h 3073583"/>
              <a:gd name="connsiteX5" fmla="*/ 524394 w 1291035"/>
              <a:gd name="connsiteY5" fmla="*/ 655130 h 3073583"/>
              <a:gd name="connsiteX6" fmla="*/ 1290513 w 1291035"/>
              <a:gd name="connsiteY6" fmla="*/ 222 h 307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1035" h="3073583">
                <a:moveTo>
                  <a:pt x="1290513" y="222"/>
                </a:moveTo>
                <a:cubicBezTo>
                  <a:pt x="1309048" y="8460"/>
                  <a:pt x="829194" y="344152"/>
                  <a:pt x="635605" y="704557"/>
                </a:cubicBezTo>
                <a:cubicBezTo>
                  <a:pt x="442016" y="1064963"/>
                  <a:pt x="231951" y="1773417"/>
                  <a:pt x="128978" y="2162655"/>
                </a:cubicBezTo>
                <a:cubicBezTo>
                  <a:pt x="26005" y="2551893"/>
                  <a:pt x="30124" y="2955546"/>
                  <a:pt x="17767" y="3039984"/>
                </a:cubicBezTo>
                <a:cubicBezTo>
                  <a:pt x="5410" y="3124422"/>
                  <a:pt x="-29601" y="3066758"/>
                  <a:pt x="54837" y="2669282"/>
                </a:cubicBezTo>
                <a:cubicBezTo>
                  <a:pt x="139275" y="2271806"/>
                  <a:pt x="312270" y="1097914"/>
                  <a:pt x="524394" y="655130"/>
                </a:cubicBezTo>
                <a:cubicBezTo>
                  <a:pt x="736518" y="212346"/>
                  <a:pt x="1271978" y="-8016"/>
                  <a:pt x="1290513" y="2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26E4A9D-0A29-73B6-3E37-1FC819AD4FD6}"/>
              </a:ext>
            </a:extLst>
          </p:cNvPr>
          <p:cNvSpPr/>
          <p:nvPr/>
        </p:nvSpPr>
        <p:spPr>
          <a:xfrm>
            <a:off x="2922792" y="3233102"/>
            <a:ext cx="1416292" cy="1208044"/>
          </a:xfrm>
          <a:custGeom>
            <a:avLst/>
            <a:gdLst>
              <a:gd name="connsiteX0" fmla="*/ 1389716 w 1416292"/>
              <a:gd name="connsiteY0" fmla="*/ 16725 h 1208044"/>
              <a:gd name="connsiteX1" fmla="*/ 1253792 w 1416292"/>
              <a:gd name="connsiteY1" fmla="*/ 90866 h 1208044"/>
              <a:gd name="connsiteX2" fmla="*/ 339392 w 1416292"/>
              <a:gd name="connsiteY2" fmla="*/ 683990 h 1208044"/>
              <a:gd name="connsiteX3" fmla="*/ 5759 w 1416292"/>
              <a:gd name="connsiteY3" fmla="*/ 1202974 h 1208044"/>
              <a:gd name="connsiteX4" fmla="*/ 191111 w 1416292"/>
              <a:gd name="connsiteY4" fmla="*/ 906412 h 1208044"/>
              <a:gd name="connsiteX5" fmla="*/ 944873 w 1416292"/>
              <a:gd name="connsiteY5" fmla="*/ 239147 h 1208044"/>
              <a:gd name="connsiteX6" fmla="*/ 1389716 w 1416292"/>
              <a:gd name="connsiteY6" fmla="*/ 16725 h 120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292" h="1208044">
                <a:moveTo>
                  <a:pt x="1389716" y="16725"/>
                </a:moveTo>
                <a:cubicBezTo>
                  <a:pt x="1441202" y="-7988"/>
                  <a:pt x="1428846" y="-20345"/>
                  <a:pt x="1253792" y="90866"/>
                </a:cubicBezTo>
                <a:cubicBezTo>
                  <a:pt x="1078738" y="202077"/>
                  <a:pt x="547397" y="498639"/>
                  <a:pt x="339392" y="683990"/>
                </a:cubicBezTo>
                <a:cubicBezTo>
                  <a:pt x="131387" y="869341"/>
                  <a:pt x="30472" y="1165904"/>
                  <a:pt x="5759" y="1202974"/>
                </a:cubicBezTo>
                <a:cubicBezTo>
                  <a:pt x="-18955" y="1240044"/>
                  <a:pt x="34592" y="1067050"/>
                  <a:pt x="191111" y="906412"/>
                </a:cubicBezTo>
                <a:cubicBezTo>
                  <a:pt x="347630" y="745774"/>
                  <a:pt x="740986" y="387428"/>
                  <a:pt x="944873" y="239147"/>
                </a:cubicBezTo>
                <a:cubicBezTo>
                  <a:pt x="1148760" y="90866"/>
                  <a:pt x="1338230" y="41438"/>
                  <a:pt x="1389716" y="167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C58AF6D-3F76-E6DA-5219-4EE1095CCA54}"/>
              </a:ext>
            </a:extLst>
          </p:cNvPr>
          <p:cNvSpPr/>
          <p:nvPr/>
        </p:nvSpPr>
        <p:spPr>
          <a:xfrm>
            <a:off x="2150076" y="5572892"/>
            <a:ext cx="495043" cy="1952744"/>
          </a:xfrm>
          <a:custGeom>
            <a:avLst/>
            <a:gdLst>
              <a:gd name="connsiteX0" fmla="*/ 494270 w 495043"/>
              <a:gd name="connsiteY0" fmla="*/ 5 h 1952744"/>
              <a:gd name="connsiteX1" fmla="*/ 197708 w 495043"/>
              <a:gd name="connsiteY1" fmla="*/ 741411 h 1952744"/>
              <a:gd name="connsiteX2" fmla="*/ 0 w 495043"/>
              <a:gd name="connsiteY2" fmla="*/ 1655811 h 1952744"/>
              <a:gd name="connsiteX3" fmla="*/ 197708 w 495043"/>
              <a:gd name="connsiteY3" fmla="*/ 877335 h 1952744"/>
              <a:gd name="connsiteX4" fmla="*/ 222421 w 495043"/>
              <a:gd name="connsiteY4" fmla="*/ 1124470 h 1952744"/>
              <a:gd name="connsiteX5" fmla="*/ 247135 w 495043"/>
              <a:gd name="connsiteY5" fmla="*/ 976189 h 1952744"/>
              <a:gd name="connsiteX6" fmla="*/ 197708 w 495043"/>
              <a:gd name="connsiteY6" fmla="*/ 1952373 h 1952744"/>
              <a:gd name="connsiteX7" fmla="*/ 271848 w 495043"/>
              <a:gd name="connsiteY7" fmla="*/ 1087400 h 1952744"/>
              <a:gd name="connsiteX8" fmla="*/ 284205 w 495043"/>
              <a:gd name="connsiteY8" fmla="*/ 729054 h 1952744"/>
              <a:gd name="connsiteX9" fmla="*/ 494270 w 495043"/>
              <a:gd name="connsiteY9" fmla="*/ 5 h 195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043" h="1952744">
                <a:moveTo>
                  <a:pt x="494270" y="5"/>
                </a:moveTo>
                <a:cubicBezTo>
                  <a:pt x="479854" y="2065"/>
                  <a:pt x="280086" y="465443"/>
                  <a:pt x="197708" y="741411"/>
                </a:cubicBezTo>
                <a:cubicBezTo>
                  <a:pt x="115330" y="1017379"/>
                  <a:pt x="0" y="1633157"/>
                  <a:pt x="0" y="1655811"/>
                </a:cubicBezTo>
                <a:cubicBezTo>
                  <a:pt x="0" y="1678465"/>
                  <a:pt x="160638" y="965892"/>
                  <a:pt x="197708" y="877335"/>
                </a:cubicBezTo>
                <a:cubicBezTo>
                  <a:pt x="234778" y="788778"/>
                  <a:pt x="214183" y="1107994"/>
                  <a:pt x="222421" y="1124470"/>
                </a:cubicBezTo>
                <a:cubicBezTo>
                  <a:pt x="230659" y="1140946"/>
                  <a:pt x="251254" y="838205"/>
                  <a:pt x="247135" y="976189"/>
                </a:cubicBezTo>
                <a:cubicBezTo>
                  <a:pt x="243016" y="1114173"/>
                  <a:pt x="193589" y="1933838"/>
                  <a:pt x="197708" y="1952373"/>
                </a:cubicBezTo>
                <a:cubicBezTo>
                  <a:pt x="201827" y="1970908"/>
                  <a:pt x="257432" y="1291287"/>
                  <a:pt x="271848" y="1087400"/>
                </a:cubicBezTo>
                <a:cubicBezTo>
                  <a:pt x="286264" y="883513"/>
                  <a:pt x="251254" y="910286"/>
                  <a:pt x="284205" y="729054"/>
                </a:cubicBezTo>
                <a:cubicBezTo>
                  <a:pt x="317156" y="547822"/>
                  <a:pt x="508686" y="-2055"/>
                  <a:pt x="494270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4CC2019-4612-E90F-B6FB-CB6928C130FD}"/>
              </a:ext>
            </a:extLst>
          </p:cNvPr>
          <p:cNvSpPr/>
          <p:nvPr/>
        </p:nvSpPr>
        <p:spPr>
          <a:xfrm>
            <a:off x="7846123" y="5288516"/>
            <a:ext cx="174859" cy="1759983"/>
          </a:xfrm>
          <a:custGeom>
            <a:avLst/>
            <a:gdLst>
              <a:gd name="connsiteX0" fmla="*/ 418 w 174859"/>
              <a:gd name="connsiteY0" fmla="*/ 176 h 1759983"/>
              <a:gd name="connsiteX1" fmla="*/ 123985 w 174859"/>
              <a:gd name="connsiteY1" fmla="*/ 914576 h 1759983"/>
              <a:gd name="connsiteX2" fmla="*/ 418 w 174859"/>
              <a:gd name="connsiteY2" fmla="*/ 1754835 h 1759983"/>
              <a:gd name="connsiteX3" fmla="*/ 86915 w 174859"/>
              <a:gd name="connsiteY3" fmla="*/ 1248208 h 1759983"/>
              <a:gd name="connsiteX4" fmla="*/ 173412 w 174859"/>
              <a:gd name="connsiteY4" fmla="*/ 840435 h 1759983"/>
              <a:gd name="connsiteX5" fmla="*/ 418 w 174859"/>
              <a:gd name="connsiteY5" fmla="*/ 176 h 175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59" h="1759983">
                <a:moveTo>
                  <a:pt x="418" y="176"/>
                </a:moveTo>
                <a:cubicBezTo>
                  <a:pt x="-7820" y="12533"/>
                  <a:pt x="123985" y="622133"/>
                  <a:pt x="123985" y="914576"/>
                </a:cubicBezTo>
                <a:cubicBezTo>
                  <a:pt x="123985" y="1207019"/>
                  <a:pt x="6596" y="1699230"/>
                  <a:pt x="418" y="1754835"/>
                </a:cubicBezTo>
                <a:cubicBezTo>
                  <a:pt x="-5760" y="1810440"/>
                  <a:pt x="58083" y="1400608"/>
                  <a:pt x="86915" y="1248208"/>
                </a:cubicBezTo>
                <a:cubicBezTo>
                  <a:pt x="115747" y="1095808"/>
                  <a:pt x="185769" y="1052559"/>
                  <a:pt x="173412" y="840435"/>
                </a:cubicBezTo>
                <a:cubicBezTo>
                  <a:pt x="161055" y="628311"/>
                  <a:pt x="8656" y="-12181"/>
                  <a:pt x="418" y="1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43886A9-E98C-5B9C-4DBA-01D832682BFE}"/>
              </a:ext>
            </a:extLst>
          </p:cNvPr>
          <p:cNvSpPr/>
          <p:nvPr/>
        </p:nvSpPr>
        <p:spPr>
          <a:xfrm>
            <a:off x="3055441" y="4531944"/>
            <a:ext cx="798505" cy="2636813"/>
          </a:xfrm>
          <a:custGeom>
            <a:avLst/>
            <a:gdLst>
              <a:gd name="connsiteX0" fmla="*/ 797544 w 798505"/>
              <a:gd name="connsiteY0" fmla="*/ 719994 h 2636813"/>
              <a:gd name="connsiteX1" fmla="*/ 484928 w 798505"/>
              <a:gd name="connsiteY1" fmla="*/ 1157656 h 2636813"/>
              <a:gd name="connsiteX2" fmla="*/ 289544 w 798505"/>
              <a:gd name="connsiteY2" fmla="*/ 1626579 h 2636813"/>
              <a:gd name="connsiteX3" fmla="*/ 305174 w 798505"/>
              <a:gd name="connsiteY3" fmla="*/ 1548425 h 2636813"/>
              <a:gd name="connsiteX4" fmla="*/ 180128 w 798505"/>
              <a:gd name="connsiteY4" fmla="*/ 1907933 h 2636813"/>
              <a:gd name="connsiteX5" fmla="*/ 141051 w 798505"/>
              <a:gd name="connsiteY5" fmla="*/ 2173656 h 2636813"/>
              <a:gd name="connsiteX6" fmla="*/ 133236 w 798505"/>
              <a:gd name="connsiteY6" fmla="*/ 2611318 h 2636813"/>
              <a:gd name="connsiteX7" fmla="*/ 109790 w 798505"/>
              <a:gd name="connsiteY7" fmla="*/ 2455010 h 2636813"/>
              <a:gd name="connsiteX8" fmla="*/ 31636 w 798505"/>
              <a:gd name="connsiteY8" fmla="*/ 1392118 h 2636813"/>
              <a:gd name="connsiteX9" fmla="*/ 62897 w 798505"/>
              <a:gd name="connsiteY9" fmla="*/ 1470271 h 2636813"/>
              <a:gd name="connsiteX10" fmla="*/ 719390 w 798505"/>
              <a:gd name="connsiteY10" fmla="*/ 40056 h 2636813"/>
              <a:gd name="connsiteX11" fmla="*/ 570897 w 798505"/>
              <a:gd name="connsiteY11" fmla="*/ 438641 h 2636813"/>
              <a:gd name="connsiteX12" fmla="*/ 375513 w 798505"/>
              <a:gd name="connsiteY12" fmla="*/ 891933 h 2636813"/>
              <a:gd name="connsiteX13" fmla="*/ 797544 w 798505"/>
              <a:gd name="connsiteY13" fmla="*/ 719994 h 263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505" h="2636813">
                <a:moveTo>
                  <a:pt x="797544" y="719994"/>
                </a:moveTo>
                <a:cubicBezTo>
                  <a:pt x="815780" y="764281"/>
                  <a:pt x="569595" y="1006559"/>
                  <a:pt x="484928" y="1157656"/>
                </a:cubicBezTo>
                <a:cubicBezTo>
                  <a:pt x="400261" y="1308753"/>
                  <a:pt x="319503" y="1561451"/>
                  <a:pt x="289544" y="1626579"/>
                </a:cubicBezTo>
                <a:cubicBezTo>
                  <a:pt x="259585" y="1691707"/>
                  <a:pt x="323410" y="1501533"/>
                  <a:pt x="305174" y="1548425"/>
                </a:cubicBezTo>
                <a:cubicBezTo>
                  <a:pt x="286938" y="1595317"/>
                  <a:pt x="207482" y="1803728"/>
                  <a:pt x="180128" y="1907933"/>
                </a:cubicBezTo>
                <a:cubicBezTo>
                  <a:pt x="152774" y="2012138"/>
                  <a:pt x="148866" y="2056425"/>
                  <a:pt x="141051" y="2173656"/>
                </a:cubicBezTo>
                <a:cubicBezTo>
                  <a:pt x="133236" y="2290887"/>
                  <a:pt x="138446" y="2564426"/>
                  <a:pt x="133236" y="2611318"/>
                </a:cubicBezTo>
                <a:cubicBezTo>
                  <a:pt x="128026" y="2658210"/>
                  <a:pt x="126723" y="2658210"/>
                  <a:pt x="109790" y="2455010"/>
                </a:cubicBezTo>
                <a:cubicBezTo>
                  <a:pt x="92857" y="2251810"/>
                  <a:pt x="39451" y="1556241"/>
                  <a:pt x="31636" y="1392118"/>
                </a:cubicBezTo>
                <a:cubicBezTo>
                  <a:pt x="23821" y="1227995"/>
                  <a:pt x="-51729" y="1695615"/>
                  <a:pt x="62897" y="1470271"/>
                </a:cubicBezTo>
                <a:cubicBezTo>
                  <a:pt x="177523" y="1244927"/>
                  <a:pt x="634723" y="211994"/>
                  <a:pt x="719390" y="40056"/>
                </a:cubicBezTo>
                <a:cubicBezTo>
                  <a:pt x="804057" y="-131882"/>
                  <a:pt x="628210" y="296662"/>
                  <a:pt x="570897" y="438641"/>
                </a:cubicBezTo>
                <a:cubicBezTo>
                  <a:pt x="513584" y="580620"/>
                  <a:pt x="342949" y="845041"/>
                  <a:pt x="375513" y="891933"/>
                </a:cubicBezTo>
                <a:cubicBezTo>
                  <a:pt x="408077" y="938825"/>
                  <a:pt x="779308" y="675707"/>
                  <a:pt x="797544" y="71999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CF5AEAB7-E810-5E23-A15E-F04DCD173BAF}"/>
              </a:ext>
            </a:extLst>
          </p:cNvPr>
          <p:cNvSpPr/>
          <p:nvPr/>
        </p:nvSpPr>
        <p:spPr>
          <a:xfrm>
            <a:off x="3986424" y="5595819"/>
            <a:ext cx="712338" cy="1404071"/>
          </a:xfrm>
          <a:custGeom>
            <a:avLst/>
            <a:gdLst>
              <a:gd name="connsiteX0" fmla="*/ 414408 w 712338"/>
              <a:gd name="connsiteY0" fmla="*/ 34723 h 1404071"/>
              <a:gd name="connsiteX1" fmla="*/ 441434 w 712338"/>
              <a:gd name="connsiteY1" fmla="*/ 93281 h 1404071"/>
              <a:gd name="connsiteX2" fmla="*/ 711700 w 712338"/>
              <a:gd name="connsiteY2" fmla="*/ 615795 h 1404071"/>
              <a:gd name="connsiteX3" fmla="*/ 518009 w 712338"/>
              <a:gd name="connsiteY3" fmla="*/ 1097769 h 1404071"/>
              <a:gd name="connsiteX4" fmla="*/ 567558 w 712338"/>
              <a:gd name="connsiteY4" fmla="*/ 1007681 h 1404071"/>
              <a:gd name="connsiteX5" fmla="*/ 0 w 712338"/>
              <a:gd name="connsiteY5" fmla="*/ 1404071 h 1404071"/>
              <a:gd name="connsiteX6" fmla="*/ 220717 w 712338"/>
              <a:gd name="connsiteY6" fmla="*/ 1250920 h 1404071"/>
              <a:gd name="connsiteX7" fmla="*/ 477470 w 712338"/>
              <a:gd name="connsiteY7" fmla="*/ 1079751 h 1404071"/>
              <a:gd name="connsiteX8" fmla="*/ 576567 w 712338"/>
              <a:gd name="connsiteY8" fmla="*/ 741919 h 1404071"/>
              <a:gd name="connsiteX9" fmla="*/ 247743 w 712338"/>
              <a:gd name="connsiteY9" fmla="*/ 354538 h 1404071"/>
              <a:gd name="connsiteX10" fmla="*/ 477470 w 712338"/>
              <a:gd name="connsiteY10" fmla="*/ 624804 h 1404071"/>
              <a:gd name="connsiteX11" fmla="*/ 522514 w 712338"/>
              <a:gd name="connsiteY11" fmla="*/ 282467 h 1404071"/>
              <a:gd name="connsiteX12" fmla="*/ 558549 w 712338"/>
              <a:gd name="connsiteY12" fmla="*/ 471653 h 1404071"/>
              <a:gd name="connsiteX13" fmla="*/ 414408 w 712338"/>
              <a:gd name="connsiteY13" fmla="*/ 34723 h 140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2338" h="1404071">
                <a:moveTo>
                  <a:pt x="414408" y="34723"/>
                </a:moveTo>
                <a:cubicBezTo>
                  <a:pt x="394889" y="-28339"/>
                  <a:pt x="391885" y="-3564"/>
                  <a:pt x="441434" y="93281"/>
                </a:cubicBezTo>
                <a:cubicBezTo>
                  <a:pt x="490983" y="190126"/>
                  <a:pt x="698938" y="448380"/>
                  <a:pt x="711700" y="615795"/>
                </a:cubicBezTo>
                <a:cubicBezTo>
                  <a:pt x="724462" y="783210"/>
                  <a:pt x="542033" y="1032455"/>
                  <a:pt x="518009" y="1097769"/>
                </a:cubicBezTo>
                <a:cubicBezTo>
                  <a:pt x="493985" y="1163083"/>
                  <a:pt x="653893" y="956631"/>
                  <a:pt x="567558" y="1007681"/>
                </a:cubicBezTo>
                <a:cubicBezTo>
                  <a:pt x="481223" y="1058731"/>
                  <a:pt x="0" y="1404071"/>
                  <a:pt x="0" y="1404071"/>
                </a:cubicBezTo>
                <a:lnTo>
                  <a:pt x="220717" y="1250920"/>
                </a:lnTo>
                <a:cubicBezTo>
                  <a:pt x="300295" y="1196867"/>
                  <a:pt x="418162" y="1164585"/>
                  <a:pt x="477470" y="1079751"/>
                </a:cubicBezTo>
                <a:cubicBezTo>
                  <a:pt x="536778" y="994918"/>
                  <a:pt x="614855" y="862788"/>
                  <a:pt x="576567" y="741919"/>
                </a:cubicBezTo>
                <a:cubicBezTo>
                  <a:pt x="538279" y="621050"/>
                  <a:pt x="247743" y="354538"/>
                  <a:pt x="247743" y="354538"/>
                </a:cubicBezTo>
                <a:cubicBezTo>
                  <a:pt x="231227" y="335019"/>
                  <a:pt x="431675" y="636816"/>
                  <a:pt x="477470" y="624804"/>
                </a:cubicBezTo>
                <a:cubicBezTo>
                  <a:pt x="523265" y="612792"/>
                  <a:pt x="509001" y="307992"/>
                  <a:pt x="522514" y="282467"/>
                </a:cubicBezTo>
                <a:cubicBezTo>
                  <a:pt x="536027" y="256942"/>
                  <a:pt x="575065" y="509190"/>
                  <a:pt x="558549" y="471653"/>
                </a:cubicBezTo>
                <a:cubicBezTo>
                  <a:pt x="542033" y="434116"/>
                  <a:pt x="433927" y="97785"/>
                  <a:pt x="414408" y="347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E7B6D8A0-BD54-9337-4AF6-7F25BDB2651D}"/>
              </a:ext>
            </a:extLst>
          </p:cNvPr>
          <p:cNvSpPr/>
          <p:nvPr/>
        </p:nvSpPr>
        <p:spPr>
          <a:xfrm>
            <a:off x="4659559" y="6182380"/>
            <a:ext cx="253654" cy="701218"/>
          </a:xfrm>
          <a:custGeom>
            <a:avLst/>
            <a:gdLst>
              <a:gd name="connsiteX0" fmla="*/ 253635 w 253654"/>
              <a:gd name="connsiteY0" fmla="*/ 56 h 701218"/>
              <a:gd name="connsiteX1" fmla="*/ 126256 w 253654"/>
              <a:gd name="connsiteY1" fmla="*/ 241166 h 701218"/>
              <a:gd name="connsiteX2" fmla="*/ 17074 w 253654"/>
              <a:gd name="connsiteY2" fmla="*/ 573262 h 701218"/>
              <a:gd name="connsiteX3" fmla="*/ 21623 w 253654"/>
              <a:gd name="connsiteY3" fmla="*/ 545966 h 701218"/>
              <a:gd name="connsiteX4" fmla="*/ 3426 w 253654"/>
              <a:gd name="connsiteY4" fmla="*/ 700641 h 701218"/>
              <a:gd name="connsiteX5" fmla="*/ 7975 w 253654"/>
              <a:gd name="connsiteY5" fmla="*/ 586910 h 701218"/>
              <a:gd name="connsiteX6" fmla="*/ 80763 w 253654"/>
              <a:gd name="connsiteY6" fmla="*/ 304856 h 701218"/>
              <a:gd name="connsiteX7" fmla="*/ 108059 w 253654"/>
              <a:gd name="connsiteY7" fmla="*/ 222969 h 701218"/>
              <a:gd name="connsiteX8" fmla="*/ 117157 w 253654"/>
              <a:gd name="connsiteY8" fmla="*/ 218420 h 701218"/>
              <a:gd name="connsiteX9" fmla="*/ 253635 w 253654"/>
              <a:gd name="connsiteY9" fmla="*/ 56 h 7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654" h="701218">
                <a:moveTo>
                  <a:pt x="253635" y="56"/>
                </a:moveTo>
                <a:cubicBezTo>
                  <a:pt x="255151" y="3847"/>
                  <a:pt x="165683" y="145632"/>
                  <a:pt x="126256" y="241166"/>
                </a:cubicBezTo>
                <a:cubicBezTo>
                  <a:pt x="86829" y="336700"/>
                  <a:pt x="34513" y="522462"/>
                  <a:pt x="17074" y="573262"/>
                </a:cubicBezTo>
                <a:cubicBezTo>
                  <a:pt x="-365" y="624062"/>
                  <a:pt x="23898" y="524736"/>
                  <a:pt x="21623" y="545966"/>
                </a:cubicBezTo>
                <a:cubicBezTo>
                  <a:pt x="19348" y="567196"/>
                  <a:pt x="5701" y="693817"/>
                  <a:pt x="3426" y="700641"/>
                </a:cubicBezTo>
                <a:cubicBezTo>
                  <a:pt x="1151" y="707465"/>
                  <a:pt x="-4915" y="652874"/>
                  <a:pt x="7975" y="586910"/>
                </a:cubicBezTo>
                <a:cubicBezTo>
                  <a:pt x="20865" y="520946"/>
                  <a:pt x="64082" y="365513"/>
                  <a:pt x="80763" y="304856"/>
                </a:cubicBezTo>
                <a:cubicBezTo>
                  <a:pt x="97444" y="244199"/>
                  <a:pt x="108059" y="222969"/>
                  <a:pt x="108059" y="222969"/>
                </a:cubicBezTo>
                <a:cubicBezTo>
                  <a:pt x="114125" y="208563"/>
                  <a:pt x="95927" y="251023"/>
                  <a:pt x="117157" y="218420"/>
                </a:cubicBezTo>
                <a:cubicBezTo>
                  <a:pt x="138387" y="185817"/>
                  <a:pt x="252119" y="-3735"/>
                  <a:pt x="253635" y="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AB7C9F80-7197-465E-754B-7194C594BBAE}"/>
              </a:ext>
            </a:extLst>
          </p:cNvPr>
          <p:cNvSpPr/>
          <p:nvPr/>
        </p:nvSpPr>
        <p:spPr>
          <a:xfrm>
            <a:off x="3475515" y="4176889"/>
            <a:ext cx="1660929" cy="1140198"/>
          </a:xfrm>
          <a:custGeom>
            <a:avLst/>
            <a:gdLst>
              <a:gd name="connsiteX0" fmla="*/ 1660929 w 1660929"/>
              <a:gd name="connsiteY0" fmla="*/ 0 h 1140198"/>
              <a:gd name="connsiteX1" fmla="*/ 870707 w 1660929"/>
              <a:gd name="connsiteY1" fmla="*/ 519289 h 1140198"/>
              <a:gd name="connsiteX2" fmla="*/ 1028752 w 1660929"/>
              <a:gd name="connsiteY2" fmla="*/ 564444 h 1140198"/>
              <a:gd name="connsiteX3" fmla="*/ 453018 w 1660929"/>
              <a:gd name="connsiteY3" fmla="*/ 835378 h 1140198"/>
              <a:gd name="connsiteX4" fmla="*/ 1463 w 1660929"/>
              <a:gd name="connsiteY4" fmla="*/ 1140178 h 1140198"/>
              <a:gd name="connsiteX5" fmla="*/ 328841 w 1660929"/>
              <a:gd name="connsiteY5" fmla="*/ 846667 h 1140198"/>
              <a:gd name="connsiteX6" fmla="*/ 870707 w 1660929"/>
              <a:gd name="connsiteY6" fmla="*/ 146755 h 1140198"/>
              <a:gd name="connsiteX7" fmla="*/ 215952 w 1660929"/>
              <a:gd name="connsiteY7" fmla="*/ 259644 h 1140198"/>
              <a:gd name="connsiteX8" fmla="*/ 1660929 w 1660929"/>
              <a:gd name="connsiteY8" fmla="*/ 0 h 114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929" h="1140198">
                <a:moveTo>
                  <a:pt x="1660929" y="0"/>
                </a:moveTo>
                <a:cubicBezTo>
                  <a:pt x="1318499" y="212607"/>
                  <a:pt x="976070" y="425215"/>
                  <a:pt x="870707" y="519289"/>
                </a:cubicBezTo>
                <a:cubicBezTo>
                  <a:pt x="765344" y="613363"/>
                  <a:pt x="1098367" y="511763"/>
                  <a:pt x="1028752" y="564444"/>
                </a:cubicBezTo>
                <a:cubicBezTo>
                  <a:pt x="959137" y="617125"/>
                  <a:pt x="624233" y="739422"/>
                  <a:pt x="453018" y="835378"/>
                </a:cubicBezTo>
                <a:cubicBezTo>
                  <a:pt x="281803" y="931334"/>
                  <a:pt x="22159" y="1138297"/>
                  <a:pt x="1463" y="1140178"/>
                </a:cubicBezTo>
                <a:cubicBezTo>
                  <a:pt x="-19233" y="1142059"/>
                  <a:pt x="183967" y="1012238"/>
                  <a:pt x="328841" y="846667"/>
                </a:cubicBezTo>
                <a:cubicBezTo>
                  <a:pt x="473715" y="681097"/>
                  <a:pt x="889522" y="244592"/>
                  <a:pt x="870707" y="146755"/>
                </a:cubicBezTo>
                <a:cubicBezTo>
                  <a:pt x="851892" y="48918"/>
                  <a:pt x="215952" y="259644"/>
                  <a:pt x="215952" y="259644"/>
                </a:cubicBezTo>
                <a:lnTo>
                  <a:pt x="1660929" y="0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41060D84-5189-14F1-A1A0-E268B6C4898B}"/>
              </a:ext>
            </a:extLst>
          </p:cNvPr>
          <p:cNvSpPr/>
          <p:nvPr/>
        </p:nvSpPr>
        <p:spPr>
          <a:xfrm>
            <a:off x="3657886" y="7469155"/>
            <a:ext cx="1747670" cy="469353"/>
          </a:xfrm>
          <a:custGeom>
            <a:avLst/>
            <a:gdLst>
              <a:gd name="connsiteX0" fmla="*/ 4196 w 1747670"/>
              <a:gd name="connsiteY0" fmla="*/ 7410 h 469353"/>
              <a:gd name="connsiteX1" fmla="*/ 501738 w 1747670"/>
              <a:gd name="connsiteY1" fmla="*/ 52233 h 469353"/>
              <a:gd name="connsiteX2" fmla="*/ 752749 w 1747670"/>
              <a:gd name="connsiteY2" fmla="*/ 231527 h 469353"/>
              <a:gd name="connsiteX3" fmla="*/ 685514 w 1747670"/>
              <a:gd name="connsiteY3" fmla="*/ 182221 h 469353"/>
              <a:gd name="connsiteX4" fmla="*/ 1035138 w 1747670"/>
              <a:gd name="connsiteY4" fmla="*/ 227045 h 469353"/>
              <a:gd name="connsiteX5" fmla="*/ 1653702 w 1747670"/>
              <a:gd name="connsiteY5" fmla="*/ 424269 h 469353"/>
              <a:gd name="connsiteX6" fmla="*/ 1743349 w 1747670"/>
              <a:gd name="connsiteY6" fmla="*/ 451163 h 469353"/>
              <a:gd name="connsiteX7" fmla="*/ 1635773 w 1747670"/>
              <a:gd name="connsiteY7" fmla="*/ 469092 h 469353"/>
              <a:gd name="connsiteX8" fmla="*/ 1214432 w 1747670"/>
              <a:gd name="connsiteY8" fmla="*/ 437716 h 469353"/>
              <a:gd name="connsiteX9" fmla="*/ 725855 w 1747670"/>
              <a:gd name="connsiteY9" fmla="*/ 401857 h 469353"/>
              <a:gd name="connsiteX10" fmla="*/ 775161 w 1747670"/>
              <a:gd name="connsiteY10" fmla="*/ 401857 h 469353"/>
              <a:gd name="connsiteX11" fmla="*/ 317961 w 1747670"/>
              <a:gd name="connsiteY11" fmla="*/ 213598 h 469353"/>
              <a:gd name="connsiteX12" fmla="*/ 183490 w 1747670"/>
              <a:gd name="connsiteY12" fmla="*/ 164292 h 469353"/>
              <a:gd name="connsiteX13" fmla="*/ 259690 w 1747670"/>
              <a:gd name="connsiteY13" fmla="*/ 182221 h 469353"/>
              <a:gd name="connsiteX14" fmla="*/ 4196 w 1747670"/>
              <a:gd name="connsiteY14" fmla="*/ 7410 h 46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47670" h="469353">
                <a:moveTo>
                  <a:pt x="4196" y="7410"/>
                </a:moveTo>
                <a:cubicBezTo>
                  <a:pt x="44537" y="-14255"/>
                  <a:pt x="376979" y="14880"/>
                  <a:pt x="501738" y="52233"/>
                </a:cubicBezTo>
                <a:cubicBezTo>
                  <a:pt x="626497" y="89586"/>
                  <a:pt x="722120" y="209862"/>
                  <a:pt x="752749" y="231527"/>
                </a:cubicBezTo>
                <a:cubicBezTo>
                  <a:pt x="783378" y="253192"/>
                  <a:pt x="638449" y="182968"/>
                  <a:pt x="685514" y="182221"/>
                </a:cubicBezTo>
                <a:cubicBezTo>
                  <a:pt x="732579" y="181474"/>
                  <a:pt x="873773" y="186704"/>
                  <a:pt x="1035138" y="227045"/>
                </a:cubicBezTo>
                <a:cubicBezTo>
                  <a:pt x="1196503" y="267386"/>
                  <a:pt x="1535667" y="386916"/>
                  <a:pt x="1653702" y="424269"/>
                </a:cubicBezTo>
                <a:cubicBezTo>
                  <a:pt x="1771737" y="461622"/>
                  <a:pt x="1746337" y="443693"/>
                  <a:pt x="1743349" y="451163"/>
                </a:cubicBezTo>
                <a:cubicBezTo>
                  <a:pt x="1740361" y="458633"/>
                  <a:pt x="1723926" y="471333"/>
                  <a:pt x="1635773" y="469092"/>
                </a:cubicBezTo>
                <a:cubicBezTo>
                  <a:pt x="1547620" y="466851"/>
                  <a:pt x="1214432" y="437716"/>
                  <a:pt x="1214432" y="437716"/>
                </a:cubicBezTo>
                <a:lnTo>
                  <a:pt x="725855" y="401857"/>
                </a:lnTo>
                <a:cubicBezTo>
                  <a:pt x="652643" y="395880"/>
                  <a:pt x="843143" y="433234"/>
                  <a:pt x="775161" y="401857"/>
                </a:cubicBezTo>
                <a:cubicBezTo>
                  <a:pt x="707179" y="370481"/>
                  <a:pt x="416573" y="253192"/>
                  <a:pt x="317961" y="213598"/>
                </a:cubicBezTo>
                <a:cubicBezTo>
                  <a:pt x="219349" y="174004"/>
                  <a:pt x="193202" y="169521"/>
                  <a:pt x="183490" y="164292"/>
                </a:cubicBezTo>
                <a:cubicBezTo>
                  <a:pt x="173778" y="159063"/>
                  <a:pt x="292561" y="205380"/>
                  <a:pt x="259690" y="182221"/>
                </a:cubicBezTo>
                <a:cubicBezTo>
                  <a:pt x="226820" y="159062"/>
                  <a:pt x="-36145" y="29075"/>
                  <a:pt x="4196" y="741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9223C1DE-3302-0302-D927-982B32980196}"/>
              </a:ext>
            </a:extLst>
          </p:cNvPr>
          <p:cNvSpPr/>
          <p:nvPr/>
        </p:nvSpPr>
        <p:spPr>
          <a:xfrm>
            <a:off x="3601865" y="7427434"/>
            <a:ext cx="1751275" cy="941198"/>
          </a:xfrm>
          <a:custGeom>
            <a:avLst/>
            <a:gdLst>
              <a:gd name="connsiteX0" fmla="*/ 28841 w 1751275"/>
              <a:gd name="connsiteY0" fmla="*/ 13272 h 941198"/>
              <a:gd name="connsiteX1" fmla="*/ 499488 w 1751275"/>
              <a:gd name="connsiteY1" fmla="*/ 613907 h 941198"/>
              <a:gd name="connsiteX2" fmla="*/ 544311 w 1751275"/>
              <a:gd name="connsiteY2" fmla="*/ 618390 h 941198"/>
              <a:gd name="connsiteX3" fmla="*/ 835664 w 1751275"/>
              <a:gd name="connsiteY3" fmla="*/ 676660 h 941198"/>
              <a:gd name="connsiteX4" fmla="*/ 849111 w 1751275"/>
              <a:gd name="connsiteY4" fmla="*/ 690107 h 941198"/>
              <a:gd name="connsiteX5" fmla="*/ 1234594 w 1751275"/>
              <a:gd name="connsiteY5" fmla="*/ 681142 h 941198"/>
              <a:gd name="connsiteX6" fmla="*/ 952206 w 1751275"/>
              <a:gd name="connsiteY6" fmla="*/ 690107 h 941198"/>
              <a:gd name="connsiteX7" fmla="*/ 1382511 w 1751275"/>
              <a:gd name="connsiteY7" fmla="*/ 618390 h 941198"/>
              <a:gd name="connsiteX8" fmla="*/ 1700759 w 1751275"/>
              <a:gd name="connsiteY8" fmla="*/ 497366 h 941198"/>
              <a:gd name="connsiteX9" fmla="*/ 1602147 w 1751275"/>
              <a:gd name="connsiteY9" fmla="*/ 448060 h 941198"/>
              <a:gd name="connsiteX10" fmla="*/ 1750064 w 1751275"/>
              <a:gd name="connsiteY10" fmla="*/ 515295 h 941198"/>
              <a:gd name="connsiteX11" fmla="*/ 1503535 w 1751275"/>
              <a:gd name="connsiteY11" fmla="*/ 649766 h 941198"/>
              <a:gd name="connsiteX12" fmla="*/ 1274935 w 1751275"/>
              <a:gd name="connsiteY12" fmla="*/ 820095 h 941198"/>
              <a:gd name="connsiteX13" fmla="*/ 1472159 w 1751275"/>
              <a:gd name="connsiteY13" fmla="*/ 788719 h 941198"/>
              <a:gd name="connsiteX14" fmla="*/ 911864 w 1751275"/>
              <a:gd name="connsiteY14" fmla="*/ 927672 h 941198"/>
              <a:gd name="connsiteX15" fmla="*/ 763947 w 1751275"/>
              <a:gd name="connsiteY15" fmla="*/ 923190 h 941198"/>
              <a:gd name="connsiteX16" fmla="*/ 432253 w 1751275"/>
              <a:gd name="connsiteY16" fmla="*/ 815613 h 941198"/>
              <a:gd name="connsiteX17" fmla="*/ 463629 w 1751275"/>
              <a:gd name="connsiteY17" fmla="*/ 829060 h 941198"/>
              <a:gd name="connsiteX18" fmla="*/ 136417 w 1751275"/>
              <a:gd name="connsiteY18" fmla="*/ 537707 h 941198"/>
              <a:gd name="connsiteX19" fmla="*/ 149864 w 1751275"/>
              <a:gd name="connsiteY19" fmla="*/ 546672 h 941198"/>
              <a:gd name="connsiteX20" fmla="*/ 82629 w 1751275"/>
              <a:gd name="connsiteY20" fmla="*/ 322554 h 941198"/>
              <a:gd name="connsiteX21" fmla="*/ 55735 w 1751275"/>
              <a:gd name="connsiteY21" fmla="*/ 206013 h 941198"/>
              <a:gd name="connsiteX22" fmla="*/ 28841 w 1751275"/>
              <a:gd name="connsiteY22" fmla="*/ 13272 h 94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51275" h="941198">
                <a:moveTo>
                  <a:pt x="28841" y="13272"/>
                </a:moveTo>
                <a:cubicBezTo>
                  <a:pt x="102800" y="81254"/>
                  <a:pt x="413576" y="513054"/>
                  <a:pt x="499488" y="613907"/>
                </a:cubicBezTo>
                <a:cubicBezTo>
                  <a:pt x="585400" y="714760"/>
                  <a:pt x="488282" y="607931"/>
                  <a:pt x="544311" y="618390"/>
                </a:cubicBezTo>
                <a:cubicBezTo>
                  <a:pt x="600340" y="628849"/>
                  <a:pt x="784864" y="664707"/>
                  <a:pt x="835664" y="676660"/>
                </a:cubicBezTo>
                <a:cubicBezTo>
                  <a:pt x="886464" y="688613"/>
                  <a:pt x="782623" y="689360"/>
                  <a:pt x="849111" y="690107"/>
                </a:cubicBezTo>
                <a:cubicBezTo>
                  <a:pt x="915599" y="690854"/>
                  <a:pt x="1217412" y="681142"/>
                  <a:pt x="1234594" y="681142"/>
                </a:cubicBezTo>
                <a:cubicBezTo>
                  <a:pt x="1251776" y="681142"/>
                  <a:pt x="927553" y="700566"/>
                  <a:pt x="952206" y="690107"/>
                </a:cubicBezTo>
                <a:cubicBezTo>
                  <a:pt x="976859" y="679648"/>
                  <a:pt x="1257752" y="650514"/>
                  <a:pt x="1382511" y="618390"/>
                </a:cubicBezTo>
                <a:cubicBezTo>
                  <a:pt x="1507270" y="586266"/>
                  <a:pt x="1664153" y="525754"/>
                  <a:pt x="1700759" y="497366"/>
                </a:cubicBezTo>
                <a:cubicBezTo>
                  <a:pt x="1737365" y="468978"/>
                  <a:pt x="1593930" y="445072"/>
                  <a:pt x="1602147" y="448060"/>
                </a:cubicBezTo>
                <a:cubicBezTo>
                  <a:pt x="1610365" y="451048"/>
                  <a:pt x="1766499" y="481677"/>
                  <a:pt x="1750064" y="515295"/>
                </a:cubicBezTo>
                <a:cubicBezTo>
                  <a:pt x="1733629" y="548913"/>
                  <a:pt x="1582723" y="598966"/>
                  <a:pt x="1503535" y="649766"/>
                </a:cubicBezTo>
                <a:cubicBezTo>
                  <a:pt x="1424347" y="700566"/>
                  <a:pt x="1280164" y="796936"/>
                  <a:pt x="1274935" y="820095"/>
                </a:cubicBezTo>
                <a:cubicBezTo>
                  <a:pt x="1269706" y="843254"/>
                  <a:pt x="1532671" y="770790"/>
                  <a:pt x="1472159" y="788719"/>
                </a:cubicBezTo>
                <a:cubicBezTo>
                  <a:pt x="1411647" y="806648"/>
                  <a:pt x="1029899" y="905260"/>
                  <a:pt x="911864" y="927672"/>
                </a:cubicBezTo>
                <a:cubicBezTo>
                  <a:pt x="793829" y="950084"/>
                  <a:pt x="843882" y="941866"/>
                  <a:pt x="763947" y="923190"/>
                </a:cubicBezTo>
                <a:cubicBezTo>
                  <a:pt x="684012" y="904514"/>
                  <a:pt x="482306" y="831301"/>
                  <a:pt x="432253" y="815613"/>
                </a:cubicBezTo>
                <a:cubicBezTo>
                  <a:pt x="382200" y="799925"/>
                  <a:pt x="512935" y="875378"/>
                  <a:pt x="463629" y="829060"/>
                </a:cubicBezTo>
                <a:cubicBezTo>
                  <a:pt x="414323" y="782742"/>
                  <a:pt x="188711" y="584772"/>
                  <a:pt x="136417" y="537707"/>
                </a:cubicBezTo>
                <a:cubicBezTo>
                  <a:pt x="84123" y="490642"/>
                  <a:pt x="158829" y="582531"/>
                  <a:pt x="149864" y="546672"/>
                </a:cubicBezTo>
                <a:cubicBezTo>
                  <a:pt x="140899" y="510813"/>
                  <a:pt x="98317" y="379331"/>
                  <a:pt x="82629" y="322554"/>
                </a:cubicBezTo>
                <a:cubicBezTo>
                  <a:pt x="66941" y="265778"/>
                  <a:pt x="66194" y="253825"/>
                  <a:pt x="55735" y="206013"/>
                </a:cubicBezTo>
                <a:cubicBezTo>
                  <a:pt x="45276" y="158201"/>
                  <a:pt x="-45118" y="-54710"/>
                  <a:pt x="28841" y="13272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BC0394A8-54BD-E7E4-0A56-ABF250B00B76}"/>
              </a:ext>
            </a:extLst>
          </p:cNvPr>
          <p:cNvSpPr/>
          <p:nvPr/>
        </p:nvSpPr>
        <p:spPr>
          <a:xfrm>
            <a:off x="3909558" y="5608320"/>
            <a:ext cx="512258" cy="346292"/>
          </a:xfrm>
          <a:custGeom>
            <a:avLst/>
            <a:gdLst>
              <a:gd name="connsiteX0" fmla="*/ 10 w 512258"/>
              <a:gd name="connsiteY0" fmla="*/ 0 h 346292"/>
              <a:gd name="connsiteX1" fmla="*/ 353578 w 512258"/>
              <a:gd name="connsiteY1" fmla="*/ 174752 h 346292"/>
              <a:gd name="connsiteX2" fmla="*/ 459242 w 512258"/>
              <a:gd name="connsiteY2" fmla="*/ 247904 h 346292"/>
              <a:gd name="connsiteX3" fmla="*/ 512074 w 512258"/>
              <a:gd name="connsiteY3" fmla="*/ 345440 h 346292"/>
              <a:gd name="connsiteX4" fmla="*/ 475498 w 512258"/>
              <a:gd name="connsiteY4" fmla="*/ 292608 h 346292"/>
              <a:gd name="connsiteX5" fmla="*/ 442986 w 512258"/>
              <a:gd name="connsiteY5" fmla="*/ 243840 h 346292"/>
              <a:gd name="connsiteX6" fmla="*/ 394218 w 512258"/>
              <a:gd name="connsiteY6" fmla="*/ 223520 h 346292"/>
              <a:gd name="connsiteX7" fmla="*/ 341386 w 512258"/>
              <a:gd name="connsiteY7" fmla="*/ 174752 h 346292"/>
              <a:gd name="connsiteX8" fmla="*/ 10 w 512258"/>
              <a:gd name="connsiteY8" fmla="*/ 0 h 3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258" h="346292">
                <a:moveTo>
                  <a:pt x="10" y="0"/>
                </a:moveTo>
                <a:cubicBezTo>
                  <a:pt x="2042" y="0"/>
                  <a:pt x="277039" y="133435"/>
                  <a:pt x="353578" y="174752"/>
                </a:cubicBezTo>
                <a:cubicBezTo>
                  <a:pt x="430117" y="216069"/>
                  <a:pt x="432826" y="219456"/>
                  <a:pt x="459242" y="247904"/>
                </a:cubicBezTo>
                <a:cubicBezTo>
                  <a:pt x="485658" y="276352"/>
                  <a:pt x="509365" y="337989"/>
                  <a:pt x="512074" y="345440"/>
                </a:cubicBezTo>
                <a:cubicBezTo>
                  <a:pt x="514783" y="352891"/>
                  <a:pt x="487013" y="309541"/>
                  <a:pt x="475498" y="292608"/>
                </a:cubicBezTo>
                <a:cubicBezTo>
                  <a:pt x="463983" y="275675"/>
                  <a:pt x="456533" y="255355"/>
                  <a:pt x="442986" y="243840"/>
                </a:cubicBezTo>
                <a:cubicBezTo>
                  <a:pt x="429439" y="232325"/>
                  <a:pt x="411151" y="235035"/>
                  <a:pt x="394218" y="223520"/>
                </a:cubicBezTo>
                <a:cubicBezTo>
                  <a:pt x="377285" y="212005"/>
                  <a:pt x="401669" y="210651"/>
                  <a:pt x="341386" y="174752"/>
                </a:cubicBezTo>
                <a:cubicBezTo>
                  <a:pt x="281103" y="138853"/>
                  <a:pt x="-2022" y="0"/>
                  <a:pt x="10" y="0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EEFC32F-18CA-FE07-AB5C-DF1BEAB1C383}"/>
              </a:ext>
            </a:extLst>
          </p:cNvPr>
          <p:cNvSpPr/>
          <p:nvPr/>
        </p:nvSpPr>
        <p:spPr>
          <a:xfrm>
            <a:off x="3446251" y="5272700"/>
            <a:ext cx="1200624" cy="526783"/>
          </a:xfrm>
          <a:custGeom>
            <a:avLst/>
            <a:gdLst>
              <a:gd name="connsiteX0" fmla="*/ 8628 w 1200624"/>
              <a:gd name="connsiteY0" fmla="*/ 200760 h 526783"/>
              <a:gd name="connsiteX1" fmla="*/ 383877 w 1200624"/>
              <a:gd name="connsiteY1" fmla="*/ 15292 h 526783"/>
              <a:gd name="connsiteX2" fmla="*/ 521900 w 1200624"/>
              <a:gd name="connsiteY2" fmla="*/ 15292 h 526783"/>
              <a:gd name="connsiteX3" fmla="*/ 487394 w 1200624"/>
              <a:gd name="connsiteY3" fmla="*/ 54111 h 526783"/>
              <a:gd name="connsiteX4" fmla="*/ 797945 w 1200624"/>
              <a:gd name="connsiteY4" fmla="*/ 67051 h 526783"/>
              <a:gd name="connsiteX5" fmla="*/ 754813 w 1200624"/>
              <a:gd name="connsiteY5" fmla="*/ 97243 h 526783"/>
              <a:gd name="connsiteX6" fmla="*/ 910089 w 1200624"/>
              <a:gd name="connsiteY6" fmla="*/ 153315 h 526783"/>
              <a:gd name="connsiteX7" fmla="*/ 836764 w 1200624"/>
              <a:gd name="connsiteY7" fmla="*/ 157628 h 526783"/>
              <a:gd name="connsiteX8" fmla="*/ 970474 w 1200624"/>
              <a:gd name="connsiteY8" fmla="*/ 196447 h 526783"/>
              <a:gd name="connsiteX9" fmla="*/ 1155941 w 1200624"/>
              <a:gd name="connsiteY9" fmla="*/ 325843 h 526783"/>
              <a:gd name="connsiteX10" fmla="*/ 1052424 w 1200624"/>
              <a:gd name="connsiteY10" fmla="*/ 274085 h 526783"/>
              <a:gd name="connsiteX11" fmla="*/ 1194760 w 1200624"/>
              <a:gd name="connsiteY11" fmla="*/ 515625 h 526783"/>
              <a:gd name="connsiteX12" fmla="*/ 1143002 w 1200624"/>
              <a:gd name="connsiteY12" fmla="*/ 476806 h 526783"/>
              <a:gd name="connsiteX13" fmla="*/ 871270 w 1200624"/>
              <a:gd name="connsiteY13" fmla="*/ 390542 h 526783"/>
              <a:gd name="connsiteX14" fmla="*/ 983413 w 1200624"/>
              <a:gd name="connsiteY14" fmla="*/ 425047 h 526783"/>
              <a:gd name="connsiteX15" fmla="*/ 573658 w 1200624"/>
              <a:gd name="connsiteY15" fmla="*/ 218013 h 526783"/>
              <a:gd name="connsiteX16" fmla="*/ 625417 w 1200624"/>
              <a:gd name="connsiteY16" fmla="*/ 235266 h 526783"/>
              <a:gd name="connsiteX17" fmla="*/ 414070 w 1200624"/>
              <a:gd name="connsiteY17" fmla="*/ 136062 h 526783"/>
              <a:gd name="connsiteX18" fmla="*/ 336432 w 1200624"/>
              <a:gd name="connsiteY18" fmla="*/ 136062 h 526783"/>
              <a:gd name="connsiteX19" fmla="*/ 465828 w 1200624"/>
              <a:gd name="connsiteY19" fmla="*/ 105870 h 526783"/>
              <a:gd name="connsiteX20" fmla="*/ 168217 w 1200624"/>
              <a:gd name="connsiteY20" fmla="*/ 192134 h 526783"/>
              <a:gd name="connsiteX21" fmla="*/ 2 w 1200624"/>
              <a:gd name="connsiteY21" fmla="*/ 274085 h 526783"/>
              <a:gd name="connsiteX22" fmla="*/ 163904 w 1200624"/>
              <a:gd name="connsiteY22" fmla="*/ 179194 h 526783"/>
              <a:gd name="connsiteX23" fmla="*/ 8628 w 1200624"/>
              <a:gd name="connsiteY23" fmla="*/ 200760 h 52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00624" h="526783">
                <a:moveTo>
                  <a:pt x="8628" y="200760"/>
                </a:moveTo>
                <a:cubicBezTo>
                  <a:pt x="45290" y="173443"/>
                  <a:pt x="298332" y="46203"/>
                  <a:pt x="383877" y="15292"/>
                </a:cubicBezTo>
                <a:cubicBezTo>
                  <a:pt x="469422" y="-15619"/>
                  <a:pt x="504647" y="8822"/>
                  <a:pt x="521900" y="15292"/>
                </a:cubicBezTo>
                <a:cubicBezTo>
                  <a:pt x="539153" y="21762"/>
                  <a:pt x="441387" y="45484"/>
                  <a:pt x="487394" y="54111"/>
                </a:cubicBezTo>
                <a:cubicBezTo>
                  <a:pt x="533402" y="62737"/>
                  <a:pt x="753375" y="59862"/>
                  <a:pt x="797945" y="67051"/>
                </a:cubicBezTo>
                <a:cubicBezTo>
                  <a:pt x="842515" y="74240"/>
                  <a:pt x="736122" y="82866"/>
                  <a:pt x="754813" y="97243"/>
                </a:cubicBezTo>
                <a:cubicBezTo>
                  <a:pt x="773504" y="111620"/>
                  <a:pt x="896431" y="143251"/>
                  <a:pt x="910089" y="153315"/>
                </a:cubicBezTo>
                <a:cubicBezTo>
                  <a:pt x="923747" y="163379"/>
                  <a:pt x="826700" y="150439"/>
                  <a:pt x="836764" y="157628"/>
                </a:cubicBezTo>
                <a:cubicBezTo>
                  <a:pt x="846828" y="164817"/>
                  <a:pt x="917278" y="168411"/>
                  <a:pt x="970474" y="196447"/>
                </a:cubicBezTo>
                <a:cubicBezTo>
                  <a:pt x="1023670" y="224483"/>
                  <a:pt x="1142283" y="312903"/>
                  <a:pt x="1155941" y="325843"/>
                </a:cubicBezTo>
                <a:cubicBezTo>
                  <a:pt x="1169599" y="338783"/>
                  <a:pt x="1045954" y="242455"/>
                  <a:pt x="1052424" y="274085"/>
                </a:cubicBezTo>
                <a:cubicBezTo>
                  <a:pt x="1058894" y="305715"/>
                  <a:pt x="1179664" y="481838"/>
                  <a:pt x="1194760" y="515625"/>
                </a:cubicBezTo>
                <a:cubicBezTo>
                  <a:pt x="1209856" y="549412"/>
                  <a:pt x="1196917" y="497653"/>
                  <a:pt x="1143002" y="476806"/>
                </a:cubicBezTo>
                <a:cubicBezTo>
                  <a:pt x="1089087" y="455959"/>
                  <a:pt x="897868" y="399168"/>
                  <a:pt x="871270" y="390542"/>
                </a:cubicBezTo>
                <a:cubicBezTo>
                  <a:pt x="844672" y="381916"/>
                  <a:pt x="1033015" y="453802"/>
                  <a:pt x="983413" y="425047"/>
                </a:cubicBezTo>
                <a:cubicBezTo>
                  <a:pt x="933811" y="396292"/>
                  <a:pt x="633324" y="249643"/>
                  <a:pt x="573658" y="218013"/>
                </a:cubicBezTo>
                <a:cubicBezTo>
                  <a:pt x="513992" y="186383"/>
                  <a:pt x="652015" y="248924"/>
                  <a:pt x="625417" y="235266"/>
                </a:cubicBezTo>
                <a:cubicBezTo>
                  <a:pt x="598819" y="221608"/>
                  <a:pt x="462234" y="152596"/>
                  <a:pt x="414070" y="136062"/>
                </a:cubicBezTo>
                <a:cubicBezTo>
                  <a:pt x="365906" y="119528"/>
                  <a:pt x="327806" y="141094"/>
                  <a:pt x="336432" y="136062"/>
                </a:cubicBezTo>
                <a:cubicBezTo>
                  <a:pt x="345058" y="131030"/>
                  <a:pt x="493864" y="96525"/>
                  <a:pt x="465828" y="105870"/>
                </a:cubicBezTo>
                <a:cubicBezTo>
                  <a:pt x="437792" y="115215"/>
                  <a:pt x="245855" y="164098"/>
                  <a:pt x="168217" y="192134"/>
                </a:cubicBezTo>
                <a:cubicBezTo>
                  <a:pt x="90579" y="220170"/>
                  <a:pt x="721" y="276242"/>
                  <a:pt x="2" y="274085"/>
                </a:cubicBezTo>
                <a:cubicBezTo>
                  <a:pt x="-717" y="271928"/>
                  <a:pt x="156715" y="193571"/>
                  <a:pt x="163904" y="179194"/>
                </a:cubicBezTo>
                <a:cubicBezTo>
                  <a:pt x="171093" y="164817"/>
                  <a:pt x="-28034" y="228077"/>
                  <a:pt x="8628" y="20076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212AFBBB-E97C-F0FE-22DE-5AE950F8B5A6}"/>
              </a:ext>
            </a:extLst>
          </p:cNvPr>
          <p:cNvSpPr/>
          <p:nvPr/>
        </p:nvSpPr>
        <p:spPr>
          <a:xfrm>
            <a:off x="5115458" y="5660946"/>
            <a:ext cx="1022376" cy="348957"/>
          </a:xfrm>
          <a:custGeom>
            <a:avLst/>
            <a:gdLst>
              <a:gd name="connsiteX0" fmla="*/ 6 w 1022376"/>
              <a:gd name="connsiteY0" fmla="*/ 6609 h 348957"/>
              <a:gd name="connsiteX1" fmla="*/ 77644 w 1022376"/>
              <a:gd name="connsiteY1" fmla="*/ 312846 h 348957"/>
              <a:gd name="connsiteX2" fmla="*/ 129402 w 1022376"/>
              <a:gd name="connsiteY2" fmla="*/ 278341 h 348957"/>
              <a:gd name="connsiteX3" fmla="*/ 232919 w 1022376"/>
              <a:gd name="connsiteY3" fmla="*/ 338726 h 348957"/>
              <a:gd name="connsiteX4" fmla="*/ 427014 w 1022376"/>
              <a:gd name="connsiteY4" fmla="*/ 299907 h 348957"/>
              <a:gd name="connsiteX5" fmla="*/ 370942 w 1022376"/>
              <a:gd name="connsiteY5" fmla="*/ 317160 h 348957"/>
              <a:gd name="connsiteX6" fmla="*/ 625421 w 1022376"/>
              <a:gd name="connsiteY6" fmla="*/ 343039 h 348957"/>
              <a:gd name="connsiteX7" fmla="*/ 465833 w 1022376"/>
              <a:gd name="connsiteY7" fmla="*/ 347352 h 348957"/>
              <a:gd name="connsiteX8" fmla="*/ 940285 w 1022376"/>
              <a:gd name="connsiteY8" fmla="*/ 321473 h 348957"/>
              <a:gd name="connsiteX9" fmla="*/ 841082 w 1022376"/>
              <a:gd name="connsiteY9" fmla="*/ 209329 h 348957"/>
              <a:gd name="connsiteX10" fmla="*/ 1022236 w 1022376"/>
              <a:gd name="connsiteY10" fmla="*/ 252462 h 348957"/>
              <a:gd name="connsiteX11" fmla="*/ 806576 w 1022376"/>
              <a:gd name="connsiteY11" fmla="*/ 157571 h 348957"/>
              <a:gd name="connsiteX12" fmla="*/ 664240 w 1022376"/>
              <a:gd name="connsiteY12" fmla="*/ 92873 h 348957"/>
              <a:gd name="connsiteX13" fmla="*/ 720312 w 1022376"/>
              <a:gd name="connsiteY13" fmla="*/ 140318 h 348957"/>
              <a:gd name="connsiteX14" fmla="*/ 513278 w 1022376"/>
              <a:gd name="connsiteY14" fmla="*/ 140318 h 348957"/>
              <a:gd name="connsiteX15" fmla="*/ 439953 w 1022376"/>
              <a:gd name="connsiteY15" fmla="*/ 66994 h 348957"/>
              <a:gd name="connsiteX16" fmla="*/ 483085 w 1022376"/>
              <a:gd name="connsiteY16" fmla="*/ 110126 h 348957"/>
              <a:gd name="connsiteX17" fmla="*/ 241546 w 1022376"/>
              <a:gd name="connsiteY17" fmla="*/ 110126 h 348957"/>
              <a:gd name="connsiteX18" fmla="*/ 250172 w 1022376"/>
              <a:gd name="connsiteY18" fmla="*/ 75620 h 348957"/>
              <a:gd name="connsiteX19" fmla="*/ 112150 w 1022376"/>
              <a:gd name="connsiteY19" fmla="*/ 136005 h 348957"/>
              <a:gd name="connsiteX20" fmla="*/ 159595 w 1022376"/>
              <a:gd name="connsiteY20" fmla="*/ 19548 h 348957"/>
              <a:gd name="connsiteX21" fmla="*/ 107836 w 1022376"/>
              <a:gd name="connsiteY21" fmla="*/ 148945 h 348957"/>
              <a:gd name="connsiteX22" fmla="*/ 81957 w 1022376"/>
              <a:gd name="connsiteY22" fmla="*/ 105812 h 348957"/>
              <a:gd name="connsiteX23" fmla="*/ 6 w 1022376"/>
              <a:gd name="connsiteY23" fmla="*/ 6609 h 34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22376" h="348957">
                <a:moveTo>
                  <a:pt x="6" y="6609"/>
                </a:moveTo>
                <a:cubicBezTo>
                  <a:pt x="-713" y="41115"/>
                  <a:pt x="56078" y="267557"/>
                  <a:pt x="77644" y="312846"/>
                </a:cubicBezTo>
                <a:cubicBezTo>
                  <a:pt x="99210" y="358135"/>
                  <a:pt x="103523" y="274028"/>
                  <a:pt x="129402" y="278341"/>
                </a:cubicBezTo>
                <a:cubicBezTo>
                  <a:pt x="155281" y="282654"/>
                  <a:pt x="183317" y="335132"/>
                  <a:pt x="232919" y="338726"/>
                </a:cubicBezTo>
                <a:cubicBezTo>
                  <a:pt x="282521" y="342320"/>
                  <a:pt x="404010" y="303501"/>
                  <a:pt x="427014" y="299907"/>
                </a:cubicBezTo>
                <a:cubicBezTo>
                  <a:pt x="450018" y="296313"/>
                  <a:pt x="337874" y="309971"/>
                  <a:pt x="370942" y="317160"/>
                </a:cubicBezTo>
                <a:cubicBezTo>
                  <a:pt x="404010" y="324349"/>
                  <a:pt x="609606" y="338007"/>
                  <a:pt x="625421" y="343039"/>
                </a:cubicBezTo>
                <a:cubicBezTo>
                  <a:pt x="641236" y="348071"/>
                  <a:pt x="413356" y="350946"/>
                  <a:pt x="465833" y="347352"/>
                </a:cubicBezTo>
                <a:cubicBezTo>
                  <a:pt x="518310" y="343758"/>
                  <a:pt x="877744" y="344477"/>
                  <a:pt x="940285" y="321473"/>
                </a:cubicBezTo>
                <a:cubicBezTo>
                  <a:pt x="1002826" y="298469"/>
                  <a:pt x="827424" y="220831"/>
                  <a:pt x="841082" y="209329"/>
                </a:cubicBezTo>
                <a:cubicBezTo>
                  <a:pt x="854740" y="197827"/>
                  <a:pt x="1027987" y="261088"/>
                  <a:pt x="1022236" y="252462"/>
                </a:cubicBezTo>
                <a:cubicBezTo>
                  <a:pt x="1016485" y="243836"/>
                  <a:pt x="806576" y="157571"/>
                  <a:pt x="806576" y="157571"/>
                </a:cubicBezTo>
                <a:cubicBezTo>
                  <a:pt x="746910" y="130973"/>
                  <a:pt x="678617" y="95748"/>
                  <a:pt x="664240" y="92873"/>
                </a:cubicBezTo>
                <a:cubicBezTo>
                  <a:pt x="649863" y="89998"/>
                  <a:pt x="745472" y="132410"/>
                  <a:pt x="720312" y="140318"/>
                </a:cubicBezTo>
                <a:cubicBezTo>
                  <a:pt x="695152" y="148226"/>
                  <a:pt x="560005" y="152539"/>
                  <a:pt x="513278" y="140318"/>
                </a:cubicBezTo>
                <a:cubicBezTo>
                  <a:pt x="466552" y="128097"/>
                  <a:pt x="439953" y="66994"/>
                  <a:pt x="439953" y="66994"/>
                </a:cubicBezTo>
                <a:cubicBezTo>
                  <a:pt x="434921" y="61962"/>
                  <a:pt x="516153" y="102937"/>
                  <a:pt x="483085" y="110126"/>
                </a:cubicBezTo>
                <a:cubicBezTo>
                  <a:pt x="450017" y="117315"/>
                  <a:pt x="280365" y="115877"/>
                  <a:pt x="241546" y="110126"/>
                </a:cubicBezTo>
                <a:cubicBezTo>
                  <a:pt x="202727" y="104375"/>
                  <a:pt x="271738" y="71307"/>
                  <a:pt x="250172" y="75620"/>
                </a:cubicBezTo>
                <a:cubicBezTo>
                  <a:pt x="228606" y="79933"/>
                  <a:pt x="127246" y="145350"/>
                  <a:pt x="112150" y="136005"/>
                </a:cubicBezTo>
                <a:cubicBezTo>
                  <a:pt x="97054" y="126660"/>
                  <a:pt x="160314" y="17391"/>
                  <a:pt x="159595" y="19548"/>
                </a:cubicBezTo>
                <a:cubicBezTo>
                  <a:pt x="158876" y="21705"/>
                  <a:pt x="120776" y="134568"/>
                  <a:pt x="107836" y="148945"/>
                </a:cubicBezTo>
                <a:cubicBezTo>
                  <a:pt x="94896" y="163322"/>
                  <a:pt x="97772" y="128816"/>
                  <a:pt x="81957" y="105812"/>
                </a:cubicBezTo>
                <a:cubicBezTo>
                  <a:pt x="66142" y="82808"/>
                  <a:pt x="725" y="-27897"/>
                  <a:pt x="6" y="6609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2B947AB-F186-03FF-8844-7CEA47625F4C}"/>
              </a:ext>
            </a:extLst>
          </p:cNvPr>
          <p:cNvSpPr/>
          <p:nvPr/>
        </p:nvSpPr>
        <p:spPr>
          <a:xfrm>
            <a:off x="2953029" y="5399300"/>
            <a:ext cx="807505" cy="2653080"/>
          </a:xfrm>
          <a:custGeom>
            <a:avLst/>
            <a:gdLst>
              <a:gd name="connsiteX0" fmla="*/ 807313 w 807505"/>
              <a:gd name="connsiteY0" fmla="*/ 4907 h 2653080"/>
              <a:gd name="connsiteX1" fmla="*/ 334701 w 807505"/>
              <a:gd name="connsiteY1" fmla="*/ 857662 h 2653080"/>
              <a:gd name="connsiteX2" fmla="*/ 334701 w 807505"/>
              <a:gd name="connsiteY2" fmla="*/ 1063145 h 2653080"/>
              <a:gd name="connsiteX3" fmla="*/ 324427 w 807505"/>
              <a:gd name="connsiteY3" fmla="*/ 1001500 h 2653080"/>
              <a:gd name="connsiteX4" fmla="*/ 262782 w 807505"/>
              <a:gd name="connsiteY4" fmla="*/ 1689869 h 2653080"/>
              <a:gd name="connsiteX5" fmla="*/ 468265 w 807505"/>
              <a:gd name="connsiteY5" fmla="*/ 2563172 h 2653080"/>
              <a:gd name="connsiteX6" fmla="*/ 427169 w 807505"/>
              <a:gd name="connsiteY6" fmla="*/ 2480979 h 2653080"/>
              <a:gd name="connsiteX7" fmla="*/ 26477 w 807505"/>
              <a:gd name="connsiteY7" fmla="*/ 1289176 h 2653080"/>
              <a:gd name="connsiteX8" fmla="*/ 36751 w 807505"/>
              <a:gd name="connsiteY8" fmla="*/ 1248080 h 2653080"/>
              <a:gd name="connsiteX9" fmla="*/ 355250 w 807505"/>
              <a:gd name="connsiteY9" fmla="*/ 56278 h 2653080"/>
              <a:gd name="connsiteX10" fmla="*/ 273056 w 807505"/>
              <a:gd name="connsiteY10" fmla="*/ 487792 h 2653080"/>
              <a:gd name="connsiteX11" fmla="*/ 807313 w 807505"/>
              <a:gd name="connsiteY11" fmla="*/ 4907 h 265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7505" h="2653080">
                <a:moveTo>
                  <a:pt x="807313" y="4907"/>
                </a:moveTo>
                <a:cubicBezTo>
                  <a:pt x="817587" y="66552"/>
                  <a:pt x="413470" y="681289"/>
                  <a:pt x="334701" y="857662"/>
                </a:cubicBezTo>
                <a:cubicBezTo>
                  <a:pt x="255932" y="1034035"/>
                  <a:pt x="336413" y="1039172"/>
                  <a:pt x="334701" y="1063145"/>
                </a:cubicBezTo>
                <a:cubicBezTo>
                  <a:pt x="332989" y="1087118"/>
                  <a:pt x="336413" y="897046"/>
                  <a:pt x="324427" y="1001500"/>
                </a:cubicBezTo>
                <a:cubicBezTo>
                  <a:pt x="312441" y="1105954"/>
                  <a:pt x="238809" y="1429590"/>
                  <a:pt x="262782" y="1689869"/>
                </a:cubicBezTo>
                <a:cubicBezTo>
                  <a:pt x="286755" y="1950148"/>
                  <a:pt x="440867" y="2431320"/>
                  <a:pt x="468265" y="2563172"/>
                </a:cubicBezTo>
                <a:cubicBezTo>
                  <a:pt x="495663" y="2695024"/>
                  <a:pt x="500800" y="2693312"/>
                  <a:pt x="427169" y="2480979"/>
                </a:cubicBezTo>
                <a:cubicBezTo>
                  <a:pt x="353538" y="2268646"/>
                  <a:pt x="91547" y="1494659"/>
                  <a:pt x="26477" y="1289176"/>
                </a:cubicBezTo>
                <a:cubicBezTo>
                  <a:pt x="-38593" y="1083693"/>
                  <a:pt x="36751" y="1248080"/>
                  <a:pt x="36751" y="1248080"/>
                </a:cubicBezTo>
                <a:cubicBezTo>
                  <a:pt x="91546" y="1042597"/>
                  <a:pt x="315866" y="182993"/>
                  <a:pt x="355250" y="56278"/>
                </a:cubicBezTo>
                <a:cubicBezTo>
                  <a:pt x="394634" y="-70437"/>
                  <a:pt x="194288" y="492929"/>
                  <a:pt x="273056" y="487792"/>
                </a:cubicBezTo>
                <a:cubicBezTo>
                  <a:pt x="351824" y="482655"/>
                  <a:pt x="797039" y="-56738"/>
                  <a:pt x="807313" y="490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5E23E9B0-9BC5-4EDF-6638-3757545637E3}"/>
              </a:ext>
            </a:extLst>
          </p:cNvPr>
          <p:cNvSpPr/>
          <p:nvPr/>
        </p:nvSpPr>
        <p:spPr>
          <a:xfrm>
            <a:off x="3593759" y="7479134"/>
            <a:ext cx="1668069" cy="529226"/>
          </a:xfrm>
          <a:custGeom>
            <a:avLst/>
            <a:gdLst>
              <a:gd name="connsiteX0" fmla="*/ 53208 w 1668069"/>
              <a:gd name="connsiteY0" fmla="*/ 38085 h 529226"/>
              <a:gd name="connsiteX1" fmla="*/ 122320 w 1668069"/>
              <a:gd name="connsiteY1" fmla="*/ 48717 h 529226"/>
              <a:gd name="connsiteX2" fmla="*/ 1137729 w 1668069"/>
              <a:gd name="connsiteY2" fmla="*/ 399592 h 529226"/>
              <a:gd name="connsiteX3" fmla="*/ 1664041 w 1668069"/>
              <a:gd name="connsiteY3" fmla="*/ 415540 h 529226"/>
              <a:gd name="connsiteX4" fmla="*/ 1355697 w 1668069"/>
              <a:gd name="connsiteY4" fmla="*/ 500601 h 529226"/>
              <a:gd name="connsiteX5" fmla="*/ 903813 w 1668069"/>
              <a:gd name="connsiteY5" fmla="*/ 527182 h 529226"/>
              <a:gd name="connsiteX6" fmla="*/ 696478 w 1668069"/>
              <a:gd name="connsiteY6" fmla="*/ 511233 h 529226"/>
              <a:gd name="connsiteX7" fmla="*/ 350920 w 1668069"/>
              <a:gd name="connsiteY7" fmla="*/ 383643 h 529226"/>
              <a:gd name="connsiteX8" fmla="*/ 441297 w 1668069"/>
              <a:gd name="connsiteY8" fmla="*/ 378326 h 529226"/>
              <a:gd name="connsiteX9" fmla="*/ 53208 w 1668069"/>
              <a:gd name="connsiteY9" fmla="*/ 38085 h 5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8069" h="529226">
                <a:moveTo>
                  <a:pt x="53208" y="38085"/>
                </a:moveTo>
                <a:cubicBezTo>
                  <a:pt x="45" y="-16850"/>
                  <a:pt x="-58433" y="-11534"/>
                  <a:pt x="122320" y="48717"/>
                </a:cubicBezTo>
                <a:cubicBezTo>
                  <a:pt x="303073" y="108968"/>
                  <a:pt x="880776" y="338455"/>
                  <a:pt x="1137729" y="399592"/>
                </a:cubicBezTo>
                <a:cubicBezTo>
                  <a:pt x="1394682" y="460729"/>
                  <a:pt x="1627713" y="398705"/>
                  <a:pt x="1664041" y="415540"/>
                </a:cubicBezTo>
                <a:cubicBezTo>
                  <a:pt x="1700369" y="432375"/>
                  <a:pt x="1482402" y="481994"/>
                  <a:pt x="1355697" y="500601"/>
                </a:cubicBezTo>
                <a:cubicBezTo>
                  <a:pt x="1228992" y="519208"/>
                  <a:pt x="1013683" y="525410"/>
                  <a:pt x="903813" y="527182"/>
                </a:cubicBezTo>
                <a:cubicBezTo>
                  <a:pt x="793943" y="528954"/>
                  <a:pt x="788627" y="535156"/>
                  <a:pt x="696478" y="511233"/>
                </a:cubicBezTo>
                <a:cubicBezTo>
                  <a:pt x="604329" y="487310"/>
                  <a:pt x="393450" y="405794"/>
                  <a:pt x="350920" y="383643"/>
                </a:cubicBezTo>
                <a:cubicBezTo>
                  <a:pt x="308390" y="361492"/>
                  <a:pt x="490916" y="437691"/>
                  <a:pt x="441297" y="378326"/>
                </a:cubicBezTo>
                <a:cubicBezTo>
                  <a:pt x="391678" y="318961"/>
                  <a:pt x="106371" y="93020"/>
                  <a:pt x="53208" y="38085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73B00B4C-CBCA-9162-F47F-8FD5B02053FF}"/>
              </a:ext>
            </a:extLst>
          </p:cNvPr>
          <p:cNvSpPr/>
          <p:nvPr/>
        </p:nvSpPr>
        <p:spPr>
          <a:xfrm>
            <a:off x="3391182" y="5701641"/>
            <a:ext cx="1009386" cy="690298"/>
          </a:xfrm>
          <a:custGeom>
            <a:avLst/>
            <a:gdLst>
              <a:gd name="connsiteX0" fmla="*/ 502392 w 1009386"/>
              <a:gd name="connsiteY0" fmla="*/ 1069 h 690298"/>
              <a:gd name="connsiteX1" fmla="*/ 212341 w 1009386"/>
              <a:gd name="connsiteY1" fmla="*/ 168217 h 690298"/>
              <a:gd name="connsiteX2" fmla="*/ 947 w 1009386"/>
              <a:gd name="connsiteY2" fmla="*/ 119056 h 690298"/>
              <a:gd name="connsiteX3" fmla="*/ 138599 w 1009386"/>
              <a:gd name="connsiteY3" fmla="*/ 182965 h 690298"/>
              <a:gd name="connsiteX4" fmla="*/ 236921 w 1009386"/>
              <a:gd name="connsiteY4" fmla="*/ 320617 h 690298"/>
              <a:gd name="connsiteX5" fmla="*/ 79605 w 1009386"/>
              <a:gd name="connsiteY5" fmla="*/ 237043 h 690298"/>
              <a:gd name="connsiteX6" fmla="*/ 340160 w 1009386"/>
              <a:gd name="connsiteY6" fmla="*/ 389443 h 690298"/>
              <a:gd name="connsiteX7" fmla="*/ 320495 w 1009386"/>
              <a:gd name="connsiteY7" fmla="*/ 418940 h 690298"/>
              <a:gd name="connsiteX8" fmla="*/ 541721 w 1009386"/>
              <a:gd name="connsiteY8" fmla="*/ 507430 h 690298"/>
              <a:gd name="connsiteX9" fmla="*/ 433566 w 1009386"/>
              <a:gd name="connsiteY9" fmla="*/ 532011 h 690298"/>
              <a:gd name="connsiteX10" fmla="*/ 949760 w 1009386"/>
              <a:gd name="connsiteY10" fmla="*/ 581172 h 690298"/>
              <a:gd name="connsiteX11" fmla="*/ 531889 w 1009386"/>
              <a:gd name="connsiteY11" fmla="*/ 689327 h 690298"/>
              <a:gd name="connsiteX12" fmla="*/ 1008753 w 1009386"/>
              <a:gd name="connsiteY12" fmla="*/ 512346 h 690298"/>
              <a:gd name="connsiteX13" fmla="*/ 625295 w 1009386"/>
              <a:gd name="connsiteY13" fmla="*/ 492682 h 690298"/>
              <a:gd name="connsiteX14" fmla="*/ 266418 w 1009386"/>
              <a:gd name="connsiteY14" fmla="*/ 300953 h 690298"/>
              <a:gd name="connsiteX15" fmla="*/ 197592 w 1009386"/>
              <a:gd name="connsiteY15" fmla="*/ 212462 h 690298"/>
              <a:gd name="connsiteX16" fmla="*/ 158263 w 1009386"/>
              <a:gd name="connsiteY16" fmla="*/ 74811 h 690298"/>
              <a:gd name="connsiteX17" fmla="*/ 148431 w 1009386"/>
              <a:gd name="connsiteY17" fmla="*/ 94475 h 690298"/>
              <a:gd name="connsiteX18" fmla="*/ 502392 w 1009386"/>
              <a:gd name="connsiteY18" fmla="*/ 1069 h 69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9386" h="690298">
                <a:moveTo>
                  <a:pt x="502392" y="1069"/>
                </a:moveTo>
                <a:cubicBezTo>
                  <a:pt x="513044" y="13359"/>
                  <a:pt x="295915" y="148553"/>
                  <a:pt x="212341" y="168217"/>
                </a:cubicBezTo>
                <a:cubicBezTo>
                  <a:pt x="128767" y="187881"/>
                  <a:pt x="13237" y="116598"/>
                  <a:pt x="947" y="119056"/>
                </a:cubicBezTo>
                <a:cubicBezTo>
                  <a:pt x="-11343" y="121514"/>
                  <a:pt x="99270" y="149372"/>
                  <a:pt x="138599" y="182965"/>
                </a:cubicBezTo>
                <a:cubicBezTo>
                  <a:pt x="177928" y="216558"/>
                  <a:pt x="246753" y="311604"/>
                  <a:pt x="236921" y="320617"/>
                </a:cubicBezTo>
                <a:cubicBezTo>
                  <a:pt x="227089" y="329630"/>
                  <a:pt x="62398" y="225572"/>
                  <a:pt x="79605" y="237043"/>
                </a:cubicBezTo>
                <a:cubicBezTo>
                  <a:pt x="96811" y="248514"/>
                  <a:pt x="300012" y="359127"/>
                  <a:pt x="340160" y="389443"/>
                </a:cubicBezTo>
                <a:cubicBezTo>
                  <a:pt x="380308" y="419759"/>
                  <a:pt x="286901" y="399275"/>
                  <a:pt x="320495" y="418940"/>
                </a:cubicBezTo>
                <a:cubicBezTo>
                  <a:pt x="354089" y="438605"/>
                  <a:pt x="522876" y="488585"/>
                  <a:pt x="541721" y="507430"/>
                </a:cubicBezTo>
                <a:cubicBezTo>
                  <a:pt x="560566" y="526275"/>
                  <a:pt x="365559" y="519721"/>
                  <a:pt x="433566" y="532011"/>
                </a:cubicBezTo>
                <a:cubicBezTo>
                  <a:pt x="501572" y="544301"/>
                  <a:pt x="933373" y="554953"/>
                  <a:pt x="949760" y="581172"/>
                </a:cubicBezTo>
                <a:cubicBezTo>
                  <a:pt x="966147" y="607391"/>
                  <a:pt x="522057" y="700798"/>
                  <a:pt x="531889" y="689327"/>
                </a:cubicBezTo>
                <a:cubicBezTo>
                  <a:pt x="541721" y="677856"/>
                  <a:pt x="993185" y="545120"/>
                  <a:pt x="1008753" y="512346"/>
                </a:cubicBezTo>
                <a:cubicBezTo>
                  <a:pt x="1024321" y="479572"/>
                  <a:pt x="749017" y="527914"/>
                  <a:pt x="625295" y="492682"/>
                </a:cubicBezTo>
                <a:cubicBezTo>
                  <a:pt x="501573" y="457450"/>
                  <a:pt x="337702" y="347656"/>
                  <a:pt x="266418" y="300953"/>
                </a:cubicBezTo>
                <a:cubicBezTo>
                  <a:pt x="195134" y="254250"/>
                  <a:pt x="215618" y="250152"/>
                  <a:pt x="197592" y="212462"/>
                </a:cubicBezTo>
                <a:cubicBezTo>
                  <a:pt x="179566" y="174772"/>
                  <a:pt x="166457" y="94476"/>
                  <a:pt x="158263" y="74811"/>
                </a:cubicBezTo>
                <a:cubicBezTo>
                  <a:pt x="150069" y="55146"/>
                  <a:pt x="84521" y="102669"/>
                  <a:pt x="148431" y="94475"/>
                </a:cubicBezTo>
                <a:cubicBezTo>
                  <a:pt x="212341" y="86281"/>
                  <a:pt x="491740" y="-11221"/>
                  <a:pt x="502392" y="10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C8C344B-E60A-0C15-496B-4A41F9796CDD}"/>
              </a:ext>
            </a:extLst>
          </p:cNvPr>
          <p:cNvSpPr/>
          <p:nvPr/>
        </p:nvSpPr>
        <p:spPr>
          <a:xfrm>
            <a:off x="4738898" y="6041804"/>
            <a:ext cx="754242" cy="2066856"/>
          </a:xfrm>
          <a:custGeom>
            <a:avLst/>
            <a:gdLst>
              <a:gd name="connsiteX0" fmla="*/ 260805 w 754242"/>
              <a:gd name="connsiteY0" fmla="*/ 119 h 2066856"/>
              <a:gd name="connsiteX1" fmla="*/ 39579 w 754242"/>
              <a:gd name="connsiteY1" fmla="*/ 545809 h 2066856"/>
              <a:gd name="connsiteX2" fmla="*/ 44496 w 754242"/>
              <a:gd name="connsiteY2" fmla="*/ 295086 h 2066856"/>
              <a:gd name="connsiteX3" fmla="*/ 5167 w 754242"/>
              <a:gd name="connsiteY3" fmla="*/ 599886 h 2066856"/>
              <a:gd name="connsiteX4" fmla="*/ 177231 w 754242"/>
              <a:gd name="connsiteY4" fmla="*/ 875190 h 2066856"/>
              <a:gd name="connsiteX5" fmla="*/ 113321 w 754242"/>
              <a:gd name="connsiteY5" fmla="*/ 929267 h 2066856"/>
              <a:gd name="connsiteX6" fmla="*/ 521360 w 754242"/>
              <a:gd name="connsiteY6" fmla="*/ 1194738 h 2066856"/>
              <a:gd name="connsiteX7" fmla="*/ 585270 w 754242"/>
              <a:gd name="connsiteY7" fmla="*/ 1401215 h 2066856"/>
              <a:gd name="connsiteX8" fmla="*/ 427954 w 754242"/>
              <a:gd name="connsiteY8" fmla="*/ 1258648 h 2066856"/>
              <a:gd name="connsiteX9" fmla="*/ 708173 w 754242"/>
              <a:gd name="connsiteY9" fmla="*/ 1632273 h 2066856"/>
              <a:gd name="connsiteX10" fmla="*/ 752418 w 754242"/>
              <a:gd name="connsiteY10" fmla="*/ 2064893 h 2066856"/>
              <a:gd name="connsiteX11" fmla="*/ 708173 w 754242"/>
              <a:gd name="connsiteY11" fmla="*/ 1774841 h 2066856"/>
              <a:gd name="connsiteX12" fmla="*/ 393541 w 754242"/>
              <a:gd name="connsiteY12" fmla="*/ 1366802 h 2066856"/>
              <a:gd name="connsiteX13" fmla="*/ 275554 w 754242"/>
              <a:gd name="connsiteY13" fmla="*/ 767035 h 2066856"/>
              <a:gd name="connsiteX14" fmla="*/ 447618 w 754242"/>
              <a:gd name="connsiteY14" fmla="*/ 1062002 h 2066856"/>
              <a:gd name="connsiteX15" fmla="*/ 211644 w 754242"/>
              <a:gd name="connsiteY15" fmla="*/ 68944 h 2066856"/>
              <a:gd name="connsiteX16" fmla="*/ 250973 w 754242"/>
              <a:gd name="connsiteY16" fmla="*/ 599886 h 2066856"/>
              <a:gd name="connsiteX17" fmla="*/ 260805 w 754242"/>
              <a:gd name="connsiteY17" fmla="*/ 119 h 206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54242" h="2066856">
                <a:moveTo>
                  <a:pt x="260805" y="119"/>
                </a:moveTo>
                <a:cubicBezTo>
                  <a:pt x="225573" y="-8894"/>
                  <a:pt x="75630" y="496648"/>
                  <a:pt x="39579" y="545809"/>
                </a:cubicBezTo>
                <a:cubicBezTo>
                  <a:pt x="3528" y="594970"/>
                  <a:pt x="50231" y="286073"/>
                  <a:pt x="44496" y="295086"/>
                </a:cubicBezTo>
                <a:cubicBezTo>
                  <a:pt x="38761" y="304099"/>
                  <a:pt x="-16955" y="503202"/>
                  <a:pt x="5167" y="599886"/>
                </a:cubicBezTo>
                <a:cubicBezTo>
                  <a:pt x="27289" y="696570"/>
                  <a:pt x="159205" y="820293"/>
                  <a:pt x="177231" y="875190"/>
                </a:cubicBezTo>
                <a:cubicBezTo>
                  <a:pt x="195257" y="930087"/>
                  <a:pt x="55966" y="876009"/>
                  <a:pt x="113321" y="929267"/>
                </a:cubicBezTo>
                <a:cubicBezTo>
                  <a:pt x="170676" y="982525"/>
                  <a:pt x="442702" y="1116080"/>
                  <a:pt x="521360" y="1194738"/>
                </a:cubicBezTo>
                <a:cubicBezTo>
                  <a:pt x="600018" y="1273396"/>
                  <a:pt x="600838" y="1390563"/>
                  <a:pt x="585270" y="1401215"/>
                </a:cubicBezTo>
                <a:cubicBezTo>
                  <a:pt x="569702" y="1411867"/>
                  <a:pt x="407470" y="1220138"/>
                  <a:pt x="427954" y="1258648"/>
                </a:cubicBezTo>
                <a:cubicBezTo>
                  <a:pt x="448438" y="1297158"/>
                  <a:pt x="654096" y="1497899"/>
                  <a:pt x="708173" y="1632273"/>
                </a:cubicBezTo>
                <a:cubicBezTo>
                  <a:pt x="762250" y="1766647"/>
                  <a:pt x="752418" y="2041132"/>
                  <a:pt x="752418" y="2064893"/>
                </a:cubicBezTo>
                <a:cubicBezTo>
                  <a:pt x="752418" y="2088654"/>
                  <a:pt x="767986" y="1891189"/>
                  <a:pt x="708173" y="1774841"/>
                </a:cubicBezTo>
                <a:cubicBezTo>
                  <a:pt x="648360" y="1658493"/>
                  <a:pt x="465644" y="1534770"/>
                  <a:pt x="393541" y="1366802"/>
                </a:cubicBezTo>
                <a:cubicBezTo>
                  <a:pt x="321438" y="1198834"/>
                  <a:pt x="266541" y="817835"/>
                  <a:pt x="275554" y="767035"/>
                </a:cubicBezTo>
                <a:cubicBezTo>
                  <a:pt x="284567" y="716235"/>
                  <a:pt x="458270" y="1178350"/>
                  <a:pt x="447618" y="1062002"/>
                </a:cubicBezTo>
                <a:cubicBezTo>
                  <a:pt x="436966" y="945654"/>
                  <a:pt x="244418" y="145963"/>
                  <a:pt x="211644" y="68944"/>
                </a:cubicBezTo>
                <a:cubicBezTo>
                  <a:pt x="178870" y="-8075"/>
                  <a:pt x="237863" y="610538"/>
                  <a:pt x="250973" y="599886"/>
                </a:cubicBezTo>
                <a:cubicBezTo>
                  <a:pt x="264083" y="589235"/>
                  <a:pt x="296037" y="9132"/>
                  <a:pt x="260805" y="1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C9D1A-06BC-6F81-A317-EC7E05B49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24D481-0ADB-EE61-CAC8-1CCC3E32D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91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2022-09-27T11:21:45Z</dcterms:created>
  <dcterms:modified xsi:type="dcterms:W3CDTF">2022-09-29T11:26:58Z</dcterms:modified>
</cp:coreProperties>
</file>