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7" r:id="rId3"/>
    <p:sldId id="256" r:id="rId4"/>
    <p:sldId id="259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 snapToGrid="0">
      <p:cViewPr varScale="1">
        <p:scale>
          <a:sx n="57" d="100"/>
          <a:sy n="57" d="100"/>
        </p:scale>
        <p:origin x="3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BAC3F-B3E4-5248-AE82-EF66C0B1C3EF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519D-B420-074C-99E6-D27469C926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26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BAC3F-B3E4-5248-AE82-EF66C0B1C3EF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519D-B420-074C-99E6-D27469C926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67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BAC3F-B3E4-5248-AE82-EF66C0B1C3EF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519D-B420-074C-99E6-D27469C926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73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BAC3F-B3E4-5248-AE82-EF66C0B1C3EF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519D-B420-074C-99E6-D27469C926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94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BAC3F-B3E4-5248-AE82-EF66C0B1C3EF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519D-B420-074C-99E6-D27469C926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80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BAC3F-B3E4-5248-AE82-EF66C0B1C3EF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519D-B420-074C-99E6-D27469C926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89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BAC3F-B3E4-5248-AE82-EF66C0B1C3EF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519D-B420-074C-99E6-D27469C926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47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BAC3F-B3E4-5248-AE82-EF66C0B1C3EF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519D-B420-074C-99E6-D27469C926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09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BAC3F-B3E4-5248-AE82-EF66C0B1C3EF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519D-B420-074C-99E6-D27469C926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4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BAC3F-B3E4-5248-AE82-EF66C0B1C3EF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519D-B420-074C-99E6-D27469C926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53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BAC3F-B3E4-5248-AE82-EF66C0B1C3EF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519D-B420-074C-99E6-D27469C926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14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BAC3F-B3E4-5248-AE82-EF66C0B1C3EF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0519D-B420-074C-99E6-D27469C926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37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mazon.co.jp: バンクシー 風船と少女 A4 額縁付き : おもちゃ" hidden="1">
            <a:extLst>
              <a:ext uri="{FF2B5EF4-FFF2-40B4-BE49-F238E27FC236}">
                <a16:creationId xmlns:a16="http://schemas.microsoft.com/office/drawing/2014/main" id="{2D65E3B5-6BFC-DA13-A19F-0CDCCE1AB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0597"/>
            <a:ext cx="9601200" cy="1294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53" name="グループ化 1252">
            <a:extLst>
              <a:ext uri="{FF2B5EF4-FFF2-40B4-BE49-F238E27FC236}">
                <a16:creationId xmlns:a16="http://schemas.microsoft.com/office/drawing/2014/main" id="{F9639FBC-BC1F-BA8B-D4B0-63323CD5E958}"/>
              </a:ext>
            </a:extLst>
          </p:cNvPr>
          <p:cNvGrpSpPr/>
          <p:nvPr/>
        </p:nvGrpSpPr>
        <p:grpSpPr>
          <a:xfrm>
            <a:off x="2267721" y="6689121"/>
            <a:ext cx="2326532" cy="4802025"/>
            <a:chOff x="2267721" y="6689121"/>
            <a:chExt cx="2326532" cy="4802025"/>
          </a:xfrm>
        </p:grpSpPr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D37F2D23-8B67-B4E9-2A8F-055FA21E2111}"/>
                </a:ext>
              </a:extLst>
            </p:cNvPr>
            <p:cNvSpPr/>
            <p:nvPr/>
          </p:nvSpPr>
          <p:spPr>
            <a:xfrm>
              <a:off x="2304013" y="6725062"/>
              <a:ext cx="1152168" cy="904222"/>
            </a:xfrm>
            <a:custGeom>
              <a:avLst/>
              <a:gdLst>
                <a:gd name="connsiteX0" fmla="*/ 394737 w 1152168"/>
                <a:gd name="connsiteY0" fmla="*/ 123413 h 904222"/>
                <a:gd name="connsiteX1" fmla="*/ 709062 w 1152168"/>
                <a:gd name="connsiteY1" fmla="*/ 21813 h 904222"/>
                <a:gd name="connsiteX2" fmla="*/ 702712 w 1152168"/>
                <a:gd name="connsiteY2" fmla="*/ 2763 h 904222"/>
                <a:gd name="connsiteX3" fmla="*/ 817012 w 1152168"/>
                <a:gd name="connsiteY3" fmla="*/ 63088 h 904222"/>
                <a:gd name="connsiteX4" fmla="*/ 899562 w 1152168"/>
                <a:gd name="connsiteY4" fmla="*/ 40863 h 904222"/>
                <a:gd name="connsiteX5" fmla="*/ 1150387 w 1152168"/>
                <a:gd name="connsiteY5" fmla="*/ 34513 h 904222"/>
                <a:gd name="connsiteX6" fmla="*/ 1017037 w 1152168"/>
                <a:gd name="connsiteY6" fmla="*/ 59913 h 904222"/>
                <a:gd name="connsiteX7" fmla="*/ 1121812 w 1152168"/>
                <a:gd name="connsiteY7" fmla="*/ 94838 h 904222"/>
                <a:gd name="connsiteX8" fmla="*/ 924962 w 1152168"/>
                <a:gd name="connsiteY8" fmla="*/ 117063 h 904222"/>
                <a:gd name="connsiteX9" fmla="*/ 680487 w 1152168"/>
                <a:gd name="connsiteY9" fmla="*/ 101188 h 904222"/>
                <a:gd name="connsiteX10" fmla="*/ 572537 w 1152168"/>
                <a:gd name="connsiteY10" fmla="*/ 120238 h 904222"/>
                <a:gd name="connsiteX11" fmla="*/ 594762 w 1152168"/>
                <a:gd name="connsiteY11" fmla="*/ 177388 h 904222"/>
                <a:gd name="connsiteX12" fmla="*/ 331237 w 1152168"/>
                <a:gd name="connsiteY12" fmla="*/ 339313 h 904222"/>
                <a:gd name="connsiteX13" fmla="*/ 645562 w 1152168"/>
                <a:gd name="connsiteY13" fmla="*/ 240888 h 904222"/>
                <a:gd name="connsiteX14" fmla="*/ 566187 w 1152168"/>
                <a:gd name="connsiteY14" fmla="*/ 288513 h 904222"/>
                <a:gd name="connsiteX15" fmla="*/ 651912 w 1152168"/>
                <a:gd name="connsiteY15" fmla="*/ 329788 h 904222"/>
                <a:gd name="connsiteX16" fmla="*/ 632862 w 1152168"/>
                <a:gd name="connsiteY16" fmla="*/ 374238 h 904222"/>
                <a:gd name="connsiteX17" fmla="*/ 699537 w 1152168"/>
                <a:gd name="connsiteY17" fmla="*/ 390113 h 904222"/>
                <a:gd name="connsiteX18" fmla="*/ 728112 w 1152168"/>
                <a:gd name="connsiteY18" fmla="*/ 504413 h 904222"/>
                <a:gd name="connsiteX19" fmla="*/ 607462 w 1152168"/>
                <a:gd name="connsiteY19" fmla="*/ 431388 h 904222"/>
                <a:gd name="connsiteX20" fmla="*/ 423312 w 1152168"/>
                <a:gd name="connsiteY20" fmla="*/ 479013 h 904222"/>
                <a:gd name="connsiteX21" fmla="*/ 261387 w 1152168"/>
                <a:gd name="connsiteY21" fmla="*/ 675863 h 904222"/>
                <a:gd name="connsiteX22" fmla="*/ 251862 w 1152168"/>
                <a:gd name="connsiteY22" fmla="*/ 615538 h 904222"/>
                <a:gd name="connsiteX23" fmla="*/ 220112 w 1152168"/>
                <a:gd name="connsiteY23" fmla="*/ 898113 h 904222"/>
                <a:gd name="connsiteX24" fmla="*/ 147087 w 1152168"/>
                <a:gd name="connsiteY24" fmla="*/ 793338 h 904222"/>
                <a:gd name="connsiteX25" fmla="*/ 4212 w 1152168"/>
                <a:gd name="connsiteY25" fmla="*/ 602838 h 904222"/>
                <a:gd name="connsiteX26" fmla="*/ 39137 w 1152168"/>
                <a:gd name="connsiteY26" fmla="*/ 602838 h 904222"/>
                <a:gd name="connsiteX27" fmla="*/ 51837 w 1152168"/>
                <a:gd name="connsiteY27" fmla="*/ 361538 h 904222"/>
                <a:gd name="connsiteX28" fmla="*/ 93112 w 1152168"/>
                <a:gd name="connsiteY28" fmla="*/ 342488 h 904222"/>
                <a:gd name="connsiteX29" fmla="*/ 289962 w 1152168"/>
                <a:gd name="connsiteY29" fmla="*/ 91663 h 904222"/>
                <a:gd name="connsiteX30" fmla="*/ 305837 w 1152168"/>
                <a:gd name="connsiteY30" fmla="*/ 123413 h 904222"/>
                <a:gd name="connsiteX31" fmla="*/ 385212 w 1152168"/>
                <a:gd name="connsiteY31" fmla="*/ 34513 h 904222"/>
                <a:gd name="connsiteX32" fmla="*/ 394737 w 1152168"/>
                <a:gd name="connsiteY32" fmla="*/ 123413 h 904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152168" h="904222">
                  <a:moveTo>
                    <a:pt x="394737" y="123413"/>
                  </a:moveTo>
                  <a:cubicBezTo>
                    <a:pt x="448712" y="121296"/>
                    <a:pt x="657733" y="41921"/>
                    <a:pt x="709062" y="21813"/>
                  </a:cubicBezTo>
                  <a:cubicBezTo>
                    <a:pt x="760391" y="1705"/>
                    <a:pt x="684720" y="-4116"/>
                    <a:pt x="702712" y="2763"/>
                  </a:cubicBezTo>
                  <a:cubicBezTo>
                    <a:pt x="720704" y="9642"/>
                    <a:pt x="784204" y="56738"/>
                    <a:pt x="817012" y="63088"/>
                  </a:cubicBezTo>
                  <a:cubicBezTo>
                    <a:pt x="849820" y="69438"/>
                    <a:pt x="844000" y="45625"/>
                    <a:pt x="899562" y="40863"/>
                  </a:cubicBezTo>
                  <a:cubicBezTo>
                    <a:pt x="955125" y="36100"/>
                    <a:pt x="1130808" y="31338"/>
                    <a:pt x="1150387" y="34513"/>
                  </a:cubicBezTo>
                  <a:cubicBezTo>
                    <a:pt x="1169966" y="37688"/>
                    <a:pt x="1021800" y="49859"/>
                    <a:pt x="1017037" y="59913"/>
                  </a:cubicBezTo>
                  <a:cubicBezTo>
                    <a:pt x="1012275" y="69967"/>
                    <a:pt x="1137158" y="85313"/>
                    <a:pt x="1121812" y="94838"/>
                  </a:cubicBezTo>
                  <a:cubicBezTo>
                    <a:pt x="1106466" y="104363"/>
                    <a:pt x="998516" y="116005"/>
                    <a:pt x="924962" y="117063"/>
                  </a:cubicBezTo>
                  <a:cubicBezTo>
                    <a:pt x="851408" y="118121"/>
                    <a:pt x="739224" y="100659"/>
                    <a:pt x="680487" y="101188"/>
                  </a:cubicBezTo>
                  <a:cubicBezTo>
                    <a:pt x="621750" y="101717"/>
                    <a:pt x="586825" y="107538"/>
                    <a:pt x="572537" y="120238"/>
                  </a:cubicBezTo>
                  <a:cubicBezTo>
                    <a:pt x="558250" y="132938"/>
                    <a:pt x="634979" y="140876"/>
                    <a:pt x="594762" y="177388"/>
                  </a:cubicBezTo>
                  <a:cubicBezTo>
                    <a:pt x="554545" y="213901"/>
                    <a:pt x="322770" y="328730"/>
                    <a:pt x="331237" y="339313"/>
                  </a:cubicBezTo>
                  <a:cubicBezTo>
                    <a:pt x="339704" y="349896"/>
                    <a:pt x="606404" y="249355"/>
                    <a:pt x="645562" y="240888"/>
                  </a:cubicBezTo>
                  <a:cubicBezTo>
                    <a:pt x="684720" y="232421"/>
                    <a:pt x="565129" y="273696"/>
                    <a:pt x="566187" y="288513"/>
                  </a:cubicBezTo>
                  <a:cubicBezTo>
                    <a:pt x="567245" y="303330"/>
                    <a:pt x="640800" y="315501"/>
                    <a:pt x="651912" y="329788"/>
                  </a:cubicBezTo>
                  <a:cubicBezTo>
                    <a:pt x="663025" y="344076"/>
                    <a:pt x="624925" y="364184"/>
                    <a:pt x="632862" y="374238"/>
                  </a:cubicBezTo>
                  <a:cubicBezTo>
                    <a:pt x="640799" y="384292"/>
                    <a:pt x="683662" y="368417"/>
                    <a:pt x="699537" y="390113"/>
                  </a:cubicBezTo>
                  <a:cubicBezTo>
                    <a:pt x="715412" y="411809"/>
                    <a:pt x="743458" y="497534"/>
                    <a:pt x="728112" y="504413"/>
                  </a:cubicBezTo>
                  <a:cubicBezTo>
                    <a:pt x="712766" y="511292"/>
                    <a:pt x="658262" y="435621"/>
                    <a:pt x="607462" y="431388"/>
                  </a:cubicBezTo>
                  <a:cubicBezTo>
                    <a:pt x="556662" y="427155"/>
                    <a:pt x="480991" y="438267"/>
                    <a:pt x="423312" y="479013"/>
                  </a:cubicBezTo>
                  <a:cubicBezTo>
                    <a:pt x="365633" y="519759"/>
                    <a:pt x="289962" y="653109"/>
                    <a:pt x="261387" y="675863"/>
                  </a:cubicBezTo>
                  <a:cubicBezTo>
                    <a:pt x="232812" y="698617"/>
                    <a:pt x="258741" y="578496"/>
                    <a:pt x="251862" y="615538"/>
                  </a:cubicBezTo>
                  <a:cubicBezTo>
                    <a:pt x="244983" y="652580"/>
                    <a:pt x="237574" y="868480"/>
                    <a:pt x="220112" y="898113"/>
                  </a:cubicBezTo>
                  <a:cubicBezTo>
                    <a:pt x="202650" y="927746"/>
                    <a:pt x="183070" y="842550"/>
                    <a:pt x="147087" y="793338"/>
                  </a:cubicBezTo>
                  <a:cubicBezTo>
                    <a:pt x="111104" y="744126"/>
                    <a:pt x="22204" y="634588"/>
                    <a:pt x="4212" y="602838"/>
                  </a:cubicBezTo>
                  <a:cubicBezTo>
                    <a:pt x="-13780" y="571088"/>
                    <a:pt x="31199" y="643055"/>
                    <a:pt x="39137" y="602838"/>
                  </a:cubicBezTo>
                  <a:cubicBezTo>
                    <a:pt x="47075" y="562621"/>
                    <a:pt x="42841" y="404930"/>
                    <a:pt x="51837" y="361538"/>
                  </a:cubicBezTo>
                  <a:cubicBezTo>
                    <a:pt x="60833" y="318146"/>
                    <a:pt x="53425" y="387467"/>
                    <a:pt x="93112" y="342488"/>
                  </a:cubicBezTo>
                  <a:cubicBezTo>
                    <a:pt x="132799" y="297509"/>
                    <a:pt x="254508" y="128176"/>
                    <a:pt x="289962" y="91663"/>
                  </a:cubicBezTo>
                  <a:cubicBezTo>
                    <a:pt x="325416" y="55150"/>
                    <a:pt x="289962" y="132938"/>
                    <a:pt x="305837" y="123413"/>
                  </a:cubicBezTo>
                  <a:cubicBezTo>
                    <a:pt x="321712" y="113888"/>
                    <a:pt x="373570" y="39805"/>
                    <a:pt x="385212" y="34513"/>
                  </a:cubicBezTo>
                  <a:cubicBezTo>
                    <a:pt x="396854" y="29221"/>
                    <a:pt x="340762" y="125530"/>
                    <a:pt x="394737" y="1234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E876078B-C11D-0D46-4807-4CD1D3B2C96C}"/>
                </a:ext>
              </a:extLst>
            </p:cNvPr>
            <p:cNvSpPr/>
            <p:nvPr/>
          </p:nvSpPr>
          <p:spPr>
            <a:xfrm>
              <a:off x="2387584" y="6689121"/>
              <a:ext cx="492802" cy="277665"/>
            </a:xfrm>
            <a:custGeom>
              <a:avLst/>
              <a:gdLst>
                <a:gd name="connsiteX0" fmla="*/ 476266 w 492802"/>
                <a:gd name="connsiteY0" fmla="*/ 604 h 277665"/>
                <a:gd name="connsiteX1" fmla="*/ 377841 w 492802"/>
                <a:gd name="connsiteY1" fmla="*/ 99029 h 277665"/>
                <a:gd name="connsiteX2" fmla="*/ 298466 w 492802"/>
                <a:gd name="connsiteY2" fmla="*/ 79979 h 277665"/>
                <a:gd name="connsiteX3" fmla="*/ 16 w 492802"/>
                <a:gd name="connsiteY3" fmla="*/ 276829 h 277665"/>
                <a:gd name="connsiteX4" fmla="*/ 285766 w 492802"/>
                <a:gd name="connsiteY4" fmla="*/ 149829 h 277665"/>
                <a:gd name="connsiteX5" fmla="*/ 488966 w 492802"/>
                <a:gd name="connsiteY5" fmla="*/ 124429 h 277665"/>
                <a:gd name="connsiteX6" fmla="*/ 422291 w 492802"/>
                <a:gd name="connsiteY6" fmla="*/ 153004 h 277665"/>
                <a:gd name="connsiteX7" fmla="*/ 476266 w 492802"/>
                <a:gd name="connsiteY7" fmla="*/ 604 h 277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2802" h="277665">
                  <a:moveTo>
                    <a:pt x="476266" y="604"/>
                  </a:moveTo>
                  <a:cubicBezTo>
                    <a:pt x="468858" y="-8392"/>
                    <a:pt x="407474" y="85800"/>
                    <a:pt x="377841" y="99029"/>
                  </a:cubicBezTo>
                  <a:cubicBezTo>
                    <a:pt x="348208" y="112258"/>
                    <a:pt x="361437" y="50346"/>
                    <a:pt x="298466" y="79979"/>
                  </a:cubicBezTo>
                  <a:cubicBezTo>
                    <a:pt x="235495" y="109612"/>
                    <a:pt x="2133" y="265187"/>
                    <a:pt x="16" y="276829"/>
                  </a:cubicBezTo>
                  <a:cubicBezTo>
                    <a:pt x="-2101" y="288471"/>
                    <a:pt x="204274" y="175229"/>
                    <a:pt x="285766" y="149829"/>
                  </a:cubicBezTo>
                  <a:cubicBezTo>
                    <a:pt x="367258" y="124429"/>
                    <a:pt x="466212" y="123900"/>
                    <a:pt x="488966" y="124429"/>
                  </a:cubicBezTo>
                  <a:cubicBezTo>
                    <a:pt x="511720" y="124958"/>
                    <a:pt x="425995" y="169408"/>
                    <a:pt x="422291" y="153004"/>
                  </a:cubicBezTo>
                  <a:cubicBezTo>
                    <a:pt x="418587" y="136600"/>
                    <a:pt x="483674" y="9600"/>
                    <a:pt x="476266" y="6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7EF0286A-E2A5-5930-EFB5-5395D49FE5F4}"/>
                </a:ext>
              </a:extLst>
            </p:cNvPr>
            <p:cNvSpPr/>
            <p:nvPr/>
          </p:nvSpPr>
          <p:spPr>
            <a:xfrm>
              <a:off x="2988477" y="6867485"/>
              <a:ext cx="554035" cy="397189"/>
            </a:xfrm>
            <a:custGeom>
              <a:avLst/>
              <a:gdLst>
                <a:gd name="connsiteX0" fmla="*/ 2373 w 554035"/>
                <a:gd name="connsiteY0" fmla="*/ 40 h 397189"/>
                <a:gd name="connsiteX1" fmla="*/ 208748 w 554035"/>
                <a:gd name="connsiteY1" fmla="*/ 82590 h 397189"/>
                <a:gd name="connsiteX2" fmla="*/ 284948 w 554035"/>
                <a:gd name="connsiteY2" fmla="*/ 22265 h 397189"/>
                <a:gd name="connsiteX3" fmla="*/ 256373 w 554035"/>
                <a:gd name="connsiteY3" fmla="*/ 95290 h 397189"/>
                <a:gd name="connsiteX4" fmla="*/ 446873 w 554035"/>
                <a:gd name="connsiteY4" fmla="*/ 123865 h 397189"/>
                <a:gd name="connsiteX5" fmla="*/ 351623 w 554035"/>
                <a:gd name="connsiteY5" fmla="*/ 149265 h 397189"/>
                <a:gd name="connsiteX6" fmla="*/ 500848 w 554035"/>
                <a:gd name="connsiteY6" fmla="*/ 142915 h 397189"/>
                <a:gd name="connsiteX7" fmla="*/ 386548 w 554035"/>
                <a:gd name="connsiteY7" fmla="*/ 219115 h 397189"/>
                <a:gd name="connsiteX8" fmla="*/ 345273 w 554035"/>
                <a:gd name="connsiteY8" fmla="*/ 273090 h 397189"/>
                <a:gd name="connsiteX9" fmla="*/ 465923 w 554035"/>
                <a:gd name="connsiteY9" fmla="*/ 238165 h 397189"/>
                <a:gd name="connsiteX10" fmla="*/ 551648 w 554035"/>
                <a:gd name="connsiteY10" fmla="*/ 228640 h 397189"/>
                <a:gd name="connsiteX11" fmla="*/ 370673 w 554035"/>
                <a:gd name="connsiteY11" fmla="*/ 285790 h 397189"/>
                <a:gd name="connsiteX12" fmla="*/ 373848 w 554035"/>
                <a:gd name="connsiteY12" fmla="*/ 333415 h 397189"/>
                <a:gd name="connsiteX13" fmla="*/ 418298 w 554035"/>
                <a:gd name="connsiteY13" fmla="*/ 377865 h 397189"/>
                <a:gd name="connsiteX14" fmla="*/ 370673 w 554035"/>
                <a:gd name="connsiteY14" fmla="*/ 361990 h 397189"/>
                <a:gd name="connsiteX15" fmla="*/ 275423 w 554035"/>
                <a:gd name="connsiteY15" fmla="*/ 349290 h 397189"/>
                <a:gd name="connsiteX16" fmla="*/ 148423 w 554035"/>
                <a:gd name="connsiteY16" fmla="*/ 396915 h 397189"/>
                <a:gd name="connsiteX17" fmla="*/ 237323 w 554035"/>
                <a:gd name="connsiteY17" fmla="*/ 323890 h 397189"/>
                <a:gd name="connsiteX18" fmla="*/ 237323 w 554035"/>
                <a:gd name="connsiteY18" fmla="*/ 234990 h 397189"/>
                <a:gd name="connsiteX19" fmla="*/ 145248 w 554035"/>
                <a:gd name="connsiteY19" fmla="*/ 171490 h 397189"/>
                <a:gd name="connsiteX20" fmla="*/ 237323 w 554035"/>
                <a:gd name="connsiteY20" fmla="*/ 228640 h 397189"/>
                <a:gd name="connsiteX21" fmla="*/ 75398 w 554035"/>
                <a:gd name="connsiteY21" fmla="*/ 95290 h 397189"/>
                <a:gd name="connsiteX22" fmla="*/ 94448 w 554035"/>
                <a:gd name="connsiteY22" fmla="*/ 95290 h 397189"/>
                <a:gd name="connsiteX23" fmla="*/ 2373 w 554035"/>
                <a:gd name="connsiteY23" fmla="*/ 40 h 397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54035" h="397189">
                  <a:moveTo>
                    <a:pt x="2373" y="40"/>
                  </a:moveTo>
                  <a:cubicBezTo>
                    <a:pt x="21423" y="-2077"/>
                    <a:pt x="161652" y="78886"/>
                    <a:pt x="208748" y="82590"/>
                  </a:cubicBezTo>
                  <a:cubicBezTo>
                    <a:pt x="255844" y="86294"/>
                    <a:pt x="277011" y="20148"/>
                    <a:pt x="284948" y="22265"/>
                  </a:cubicBezTo>
                  <a:cubicBezTo>
                    <a:pt x="292885" y="24382"/>
                    <a:pt x="229386" y="78357"/>
                    <a:pt x="256373" y="95290"/>
                  </a:cubicBezTo>
                  <a:cubicBezTo>
                    <a:pt x="283361" y="112223"/>
                    <a:pt x="430998" y="114869"/>
                    <a:pt x="446873" y="123865"/>
                  </a:cubicBezTo>
                  <a:cubicBezTo>
                    <a:pt x="462748" y="132861"/>
                    <a:pt x="342627" y="146090"/>
                    <a:pt x="351623" y="149265"/>
                  </a:cubicBezTo>
                  <a:cubicBezTo>
                    <a:pt x="360619" y="152440"/>
                    <a:pt x="495027" y="131273"/>
                    <a:pt x="500848" y="142915"/>
                  </a:cubicBezTo>
                  <a:cubicBezTo>
                    <a:pt x="506669" y="154557"/>
                    <a:pt x="412477" y="197419"/>
                    <a:pt x="386548" y="219115"/>
                  </a:cubicBezTo>
                  <a:cubicBezTo>
                    <a:pt x="360619" y="240811"/>
                    <a:pt x="332044" y="269915"/>
                    <a:pt x="345273" y="273090"/>
                  </a:cubicBezTo>
                  <a:cubicBezTo>
                    <a:pt x="358502" y="276265"/>
                    <a:pt x="431527" y="245573"/>
                    <a:pt x="465923" y="238165"/>
                  </a:cubicBezTo>
                  <a:cubicBezTo>
                    <a:pt x="500319" y="230757"/>
                    <a:pt x="567523" y="220703"/>
                    <a:pt x="551648" y="228640"/>
                  </a:cubicBezTo>
                  <a:cubicBezTo>
                    <a:pt x="535773" y="236577"/>
                    <a:pt x="400306" y="268328"/>
                    <a:pt x="370673" y="285790"/>
                  </a:cubicBezTo>
                  <a:cubicBezTo>
                    <a:pt x="341040" y="303252"/>
                    <a:pt x="365911" y="318069"/>
                    <a:pt x="373848" y="333415"/>
                  </a:cubicBezTo>
                  <a:cubicBezTo>
                    <a:pt x="381785" y="348761"/>
                    <a:pt x="418827" y="373103"/>
                    <a:pt x="418298" y="377865"/>
                  </a:cubicBezTo>
                  <a:cubicBezTo>
                    <a:pt x="417769" y="382628"/>
                    <a:pt x="394485" y="366752"/>
                    <a:pt x="370673" y="361990"/>
                  </a:cubicBezTo>
                  <a:cubicBezTo>
                    <a:pt x="346861" y="357228"/>
                    <a:pt x="312465" y="343469"/>
                    <a:pt x="275423" y="349290"/>
                  </a:cubicBezTo>
                  <a:cubicBezTo>
                    <a:pt x="238381" y="355111"/>
                    <a:pt x="154773" y="401148"/>
                    <a:pt x="148423" y="396915"/>
                  </a:cubicBezTo>
                  <a:cubicBezTo>
                    <a:pt x="142073" y="392682"/>
                    <a:pt x="222506" y="350878"/>
                    <a:pt x="237323" y="323890"/>
                  </a:cubicBezTo>
                  <a:cubicBezTo>
                    <a:pt x="252140" y="296902"/>
                    <a:pt x="252669" y="260390"/>
                    <a:pt x="237323" y="234990"/>
                  </a:cubicBezTo>
                  <a:cubicBezTo>
                    <a:pt x="221977" y="209590"/>
                    <a:pt x="145248" y="172548"/>
                    <a:pt x="145248" y="171490"/>
                  </a:cubicBezTo>
                  <a:cubicBezTo>
                    <a:pt x="145248" y="170432"/>
                    <a:pt x="248965" y="241340"/>
                    <a:pt x="237323" y="228640"/>
                  </a:cubicBezTo>
                  <a:cubicBezTo>
                    <a:pt x="225681" y="215940"/>
                    <a:pt x="99210" y="117515"/>
                    <a:pt x="75398" y="95290"/>
                  </a:cubicBezTo>
                  <a:cubicBezTo>
                    <a:pt x="51586" y="73065"/>
                    <a:pt x="103973" y="108519"/>
                    <a:pt x="94448" y="95290"/>
                  </a:cubicBezTo>
                  <a:cubicBezTo>
                    <a:pt x="84923" y="82061"/>
                    <a:pt x="-16677" y="2157"/>
                    <a:pt x="2373" y="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D242A205-E658-D10F-E2AD-891A3F6906CD}"/>
                </a:ext>
              </a:extLst>
            </p:cNvPr>
            <p:cNvSpPr/>
            <p:nvPr/>
          </p:nvSpPr>
          <p:spPr>
            <a:xfrm>
              <a:off x="3194048" y="7305631"/>
              <a:ext cx="212742" cy="233341"/>
            </a:xfrm>
            <a:custGeom>
              <a:avLst/>
              <a:gdLst>
                <a:gd name="connsiteX0" fmla="*/ 44452 w 212742"/>
                <a:gd name="connsiteY0" fmla="*/ 63544 h 233341"/>
                <a:gd name="connsiteX1" fmla="*/ 174627 w 212742"/>
                <a:gd name="connsiteY1" fmla="*/ 44 h 233341"/>
                <a:gd name="connsiteX2" fmla="*/ 152402 w 212742"/>
                <a:gd name="connsiteY2" fmla="*/ 54019 h 233341"/>
                <a:gd name="connsiteX3" fmla="*/ 212727 w 212742"/>
                <a:gd name="connsiteY3" fmla="*/ 82594 h 233341"/>
                <a:gd name="connsiteX4" fmla="*/ 146052 w 212742"/>
                <a:gd name="connsiteY4" fmla="*/ 111169 h 233341"/>
                <a:gd name="connsiteX5" fmla="*/ 196852 w 212742"/>
                <a:gd name="connsiteY5" fmla="*/ 149269 h 233341"/>
                <a:gd name="connsiteX6" fmla="*/ 203202 w 212742"/>
                <a:gd name="connsiteY6" fmla="*/ 231819 h 233341"/>
                <a:gd name="connsiteX7" fmla="*/ 142877 w 212742"/>
                <a:gd name="connsiteY7" fmla="*/ 200069 h 233341"/>
                <a:gd name="connsiteX8" fmla="*/ 114302 w 212742"/>
                <a:gd name="connsiteY8" fmla="*/ 165144 h 233341"/>
                <a:gd name="connsiteX9" fmla="*/ 2 w 212742"/>
                <a:gd name="connsiteY9" fmla="*/ 161969 h 233341"/>
                <a:gd name="connsiteX10" fmla="*/ 111127 w 212742"/>
                <a:gd name="connsiteY10" fmla="*/ 133394 h 233341"/>
                <a:gd name="connsiteX11" fmla="*/ 130177 w 212742"/>
                <a:gd name="connsiteY11" fmla="*/ 88944 h 233341"/>
                <a:gd name="connsiteX12" fmla="*/ 142877 w 212742"/>
                <a:gd name="connsiteY12" fmla="*/ 57194 h 233341"/>
                <a:gd name="connsiteX13" fmla="*/ 101602 w 212742"/>
                <a:gd name="connsiteY13" fmla="*/ 50844 h 233341"/>
                <a:gd name="connsiteX14" fmla="*/ 44452 w 212742"/>
                <a:gd name="connsiteY14" fmla="*/ 63544 h 233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2742" h="233341">
                  <a:moveTo>
                    <a:pt x="44452" y="63544"/>
                  </a:moveTo>
                  <a:cubicBezTo>
                    <a:pt x="56623" y="55077"/>
                    <a:pt x="156635" y="1631"/>
                    <a:pt x="174627" y="44"/>
                  </a:cubicBezTo>
                  <a:cubicBezTo>
                    <a:pt x="192619" y="-1544"/>
                    <a:pt x="146052" y="40261"/>
                    <a:pt x="152402" y="54019"/>
                  </a:cubicBezTo>
                  <a:cubicBezTo>
                    <a:pt x="158752" y="67777"/>
                    <a:pt x="213785" y="73069"/>
                    <a:pt x="212727" y="82594"/>
                  </a:cubicBezTo>
                  <a:cubicBezTo>
                    <a:pt x="211669" y="92119"/>
                    <a:pt x="148698" y="100056"/>
                    <a:pt x="146052" y="111169"/>
                  </a:cubicBezTo>
                  <a:cubicBezTo>
                    <a:pt x="143406" y="122282"/>
                    <a:pt x="187327" y="129161"/>
                    <a:pt x="196852" y="149269"/>
                  </a:cubicBezTo>
                  <a:cubicBezTo>
                    <a:pt x="206377" y="169377"/>
                    <a:pt x="212198" y="223352"/>
                    <a:pt x="203202" y="231819"/>
                  </a:cubicBezTo>
                  <a:cubicBezTo>
                    <a:pt x="194206" y="240286"/>
                    <a:pt x="157693" y="211181"/>
                    <a:pt x="142877" y="200069"/>
                  </a:cubicBezTo>
                  <a:cubicBezTo>
                    <a:pt x="128061" y="188957"/>
                    <a:pt x="138114" y="171494"/>
                    <a:pt x="114302" y="165144"/>
                  </a:cubicBezTo>
                  <a:cubicBezTo>
                    <a:pt x="90490" y="158794"/>
                    <a:pt x="531" y="167261"/>
                    <a:pt x="2" y="161969"/>
                  </a:cubicBezTo>
                  <a:cubicBezTo>
                    <a:pt x="-527" y="156677"/>
                    <a:pt x="89431" y="145565"/>
                    <a:pt x="111127" y="133394"/>
                  </a:cubicBezTo>
                  <a:cubicBezTo>
                    <a:pt x="132823" y="121223"/>
                    <a:pt x="124885" y="101644"/>
                    <a:pt x="130177" y="88944"/>
                  </a:cubicBezTo>
                  <a:cubicBezTo>
                    <a:pt x="135469" y="76244"/>
                    <a:pt x="147639" y="63544"/>
                    <a:pt x="142877" y="57194"/>
                  </a:cubicBezTo>
                  <a:cubicBezTo>
                    <a:pt x="138115" y="50844"/>
                    <a:pt x="114831" y="51373"/>
                    <a:pt x="101602" y="50844"/>
                  </a:cubicBezTo>
                  <a:cubicBezTo>
                    <a:pt x="88373" y="50315"/>
                    <a:pt x="32281" y="72011"/>
                    <a:pt x="44452" y="635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7AEE8D09-3564-6146-628F-490A9016B15D}"/>
                </a:ext>
              </a:extLst>
            </p:cNvPr>
            <p:cNvSpPr/>
            <p:nvPr/>
          </p:nvSpPr>
          <p:spPr>
            <a:xfrm>
              <a:off x="2383600" y="7204059"/>
              <a:ext cx="968189" cy="664129"/>
            </a:xfrm>
            <a:custGeom>
              <a:avLst/>
              <a:gdLst>
                <a:gd name="connsiteX0" fmla="*/ 223075 w 968189"/>
                <a:gd name="connsiteY0" fmla="*/ 16 h 664129"/>
                <a:gd name="connsiteX1" fmla="*/ 378650 w 968189"/>
                <a:gd name="connsiteY1" fmla="*/ 50816 h 664129"/>
                <a:gd name="connsiteX2" fmla="*/ 604075 w 968189"/>
                <a:gd name="connsiteY2" fmla="*/ 3191 h 664129"/>
                <a:gd name="connsiteX3" fmla="*/ 578675 w 968189"/>
                <a:gd name="connsiteY3" fmla="*/ 50816 h 664129"/>
                <a:gd name="connsiteX4" fmla="*/ 610425 w 968189"/>
                <a:gd name="connsiteY4" fmla="*/ 88916 h 664129"/>
                <a:gd name="connsiteX5" fmla="*/ 578675 w 968189"/>
                <a:gd name="connsiteY5" fmla="*/ 133366 h 664129"/>
                <a:gd name="connsiteX6" fmla="*/ 810450 w 968189"/>
                <a:gd name="connsiteY6" fmla="*/ 104791 h 664129"/>
                <a:gd name="connsiteX7" fmla="*/ 807275 w 968189"/>
                <a:gd name="connsiteY7" fmla="*/ 142891 h 664129"/>
                <a:gd name="connsiteX8" fmla="*/ 858075 w 968189"/>
                <a:gd name="connsiteY8" fmla="*/ 184166 h 664129"/>
                <a:gd name="connsiteX9" fmla="*/ 858075 w 968189"/>
                <a:gd name="connsiteY9" fmla="*/ 247666 h 664129"/>
                <a:gd name="connsiteX10" fmla="*/ 924750 w 968189"/>
                <a:gd name="connsiteY10" fmla="*/ 361966 h 664129"/>
                <a:gd name="connsiteX11" fmla="*/ 966025 w 968189"/>
                <a:gd name="connsiteY11" fmla="*/ 384191 h 664129"/>
                <a:gd name="connsiteX12" fmla="*/ 858075 w 968189"/>
                <a:gd name="connsiteY12" fmla="*/ 441341 h 664129"/>
                <a:gd name="connsiteX13" fmla="*/ 804100 w 968189"/>
                <a:gd name="connsiteY13" fmla="*/ 571516 h 664129"/>
                <a:gd name="connsiteX14" fmla="*/ 804100 w 968189"/>
                <a:gd name="connsiteY14" fmla="*/ 533416 h 664129"/>
                <a:gd name="connsiteX15" fmla="*/ 737425 w 968189"/>
                <a:gd name="connsiteY15" fmla="*/ 625491 h 664129"/>
                <a:gd name="connsiteX16" fmla="*/ 585025 w 968189"/>
                <a:gd name="connsiteY16" fmla="*/ 644541 h 664129"/>
                <a:gd name="connsiteX17" fmla="*/ 562800 w 968189"/>
                <a:gd name="connsiteY17" fmla="*/ 663591 h 664129"/>
                <a:gd name="connsiteX18" fmla="*/ 502475 w 968189"/>
                <a:gd name="connsiteY18" fmla="*/ 622316 h 664129"/>
                <a:gd name="connsiteX19" fmla="*/ 267525 w 968189"/>
                <a:gd name="connsiteY19" fmla="*/ 584216 h 664129"/>
                <a:gd name="connsiteX20" fmla="*/ 305625 w 968189"/>
                <a:gd name="connsiteY20" fmla="*/ 584216 h 664129"/>
                <a:gd name="connsiteX21" fmla="*/ 140525 w 968189"/>
                <a:gd name="connsiteY21" fmla="*/ 501666 h 664129"/>
                <a:gd name="connsiteX22" fmla="*/ 825 w 968189"/>
                <a:gd name="connsiteY22" fmla="*/ 184166 h 664129"/>
                <a:gd name="connsiteX23" fmla="*/ 83375 w 968189"/>
                <a:gd name="connsiteY23" fmla="*/ 111141 h 664129"/>
                <a:gd name="connsiteX24" fmla="*/ 99250 w 968189"/>
                <a:gd name="connsiteY24" fmla="*/ 57166 h 664129"/>
                <a:gd name="connsiteX25" fmla="*/ 223075 w 968189"/>
                <a:gd name="connsiteY25" fmla="*/ 16 h 664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968189" h="664129">
                  <a:moveTo>
                    <a:pt x="223075" y="16"/>
                  </a:moveTo>
                  <a:cubicBezTo>
                    <a:pt x="269642" y="-1042"/>
                    <a:pt x="315150" y="50287"/>
                    <a:pt x="378650" y="50816"/>
                  </a:cubicBezTo>
                  <a:cubicBezTo>
                    <a:pt x="442150" y="51345"/>
                    <a:pt x="570738" y="3191"/>
                    <a:pt x="604075" y="3191"/>
                  </a:cubicBezTo>
                  <a:cubicBezTo>
                    <a:pt x="637412" y="3191"/>
                    <a:pt x="577617" y="36529"/>
                    <a:pt x="578675" y="50816"/>
                  </a:cubicBezTo>
                  <a:cubicBezTo>
                    <a:pt x="579733" y="65103"/>
                    <a:pt x="610425" y="75158"/>
                    <a:pt x="610425" y="88916"/>
                  </a:cubicBezTo>
                  <a:cubicBezTo>
                    <a:pt x="610425" y="102674"/>
                    <a:pt x="545338" y="130720"/>
                    <a:pt x="578675" y="133366"/>
                  </a:cubicBezTo>
                  <a:cubicBezTo>
                    <a:pt x="612013" y="136012"/>
                    <a:pt x="772350" y="103203"/>
                    <a:pt x="810450" y="104791"/>
                  </a:cubicBezTo>
                  <a:cubicBezTo>
                    <a:pt x="848550" y="106379"/>
                    <a:pt x="799338" y="129662"/>
                    <a:pt x="807275" y="142891"/>
                  </a:cubicBezTo>
                  <a:cubicBezTo>
                    <a:pt x="815212" y="156120"/>
                    <a:pt x="849608" y="166704"/>
                    <a:pt x="858075" y="184166"/>
                  </a:cubicBezTo>
                  <a:cubicBezTo>
                    <a:pt x="866542" y="201628"/>
                    <a:pt x="846963" y="218033"/>
                    <a:pt x="858075" y="247666"/>
                  </a:cubicBezTo>
                  <a:cubicBezTo>
                    <a:pt x="869187" y="277299"/>
                    <a:pt x="906758" y="339212"/>
                    <a:pt x="924750" y="361966"/>
                  </a:cubicBezTo>
                  <a:cubicBezTo>
                    <a:pt x="942742" y="384720"/>
                    <a:pt x="977137" y="370962"/>
                    <a:pt x="966025" y="384191"/>
                  </a:cubicBezTo>
                  <a:cubicBezTo>
                    <a:pt x="954913" y="397420"/>
                    <a:pt x="885063" y="410120"/>
                    <a:pt x="858075" y="441341"/>
                  </a:cubicBezTo>
                  <a:cubicBezTo>
                    <a:pt x="831087" y="472562"/>
                    <a:pt x="813096" y="556170"/>
                    <a:pt x="804100" y="571516"/>
                  </a:cubicBezTo>
                  <a:cubicBezTo>
                    <a:pt x="795104" y="586862"/>
                    <a:pt x="815212" y="524420"/>
                    <a:pt x="804100" y="533416"/>
                  </a:cubicBezTo>
                  <a:cubicBezTo>
                    <a:pt x="792988" y="542412"/>
                    <a:pt x="773938" y="606970"/>
                    <a:pt x="737425" y="625491"/>
                  </a:cubicBezTo>
                  <a:cubicBezTo>
                    <a:pt x="700913" y="644012"/>
                    <a:pt x="614129" y="638191"/>
                    <a:pt x="585025" y="644541"/>
                  </a:cubicBezTo>
                  <a:cubicBezTo>
                    <a:pt x="555921" y="650891"/>
                    <a:pt x="576558" y="667295"/>
                    <a:pt x="562800" y="663591"/>
                  </a:cubicBezTo>
                  <a:cubicBezTo>
                    <a:pt x="549042" y="659887"/>
                    <a:pt x="551688" y="635545"/>
                    <a:pt x="502475" y="622316"/>
                  </a:cubicBezTo>
                  <a:cubicBezTo>
                    <a:pt x="453263" y="609087"/>
                    <a:pt x="300333" y="590566"/>
                    <a:pt x="267525" y="584216"/>
                  </a:cubicBezTo>
                  <a:cubicBezTo>
                    <a:pt x="234717" y="577866"/>
                    <a:pt x="326792" y="597974"/>
                    <a:pt x="305625" y="584216"/>
                  </a:cubicBezTo>
                  <a:cubicBezTo>
                    <a:pt x="284458" y="570458"/>
                    <a:pt x="191325" y="568341"/>
                    <a:pt x="140525" y="501666"/>
                  </a:cubicBezTo>
                  <a:cubicBezTo>
                    <a:pt x="89725" y="434991"/>
                    <a:pt x="10350" y="249253"/>
                    <a:pt x="825" y="184166"/>
                  </a:cubicBezTo>
                  <a:cubicBezTo>
                    <a:pt x="-8700" y="119079"/>
                    <a:pt x="66971" y="132308"/>
                    <a:pt x="83375" y="111141"/>
                  </a:cubicBezTo>
                  <a:cubicBezTo>
                    <a:pt x="99779" y="89974"/>
                    <a:pt x="81258" y="77274"/>
                    <a:pt x="99250" y="57166"/>
                  </a:cubicBezTo>
                  <a:cubicBezTo>
                    <a:pt x="117242" y="37058"/>
                    <a:pt x="176508" y="1074"/>
                    <a:pt x="223075" y="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90E61FFC-2B67-D301-1D7E-88F5D0913133}"/>
                </a:ext>
              </a:extLst>
            </p:cNvPr>
            <p:cNvSpPr/>
            <p:nvPr/>
          </p:nvSpPr>
          <p:spPr>
            <a:xfrm>
              <a:off x="3185392" y="7098996"/>
              <a:ext cx="1408861" cy="1270335"/>
            </a:xfrm>
            <a:custGeom>
              <a:avLst/>
              <a:gdLst>
                <a:gd name="connsiteX0" fmla="*/ 1338983 w 1408861"/>
                <a:gd name="connsiteY0" fmla="*/ 304 h 1270335"/>
                <a:gd name="connsiteX1" fmla="*/ 1119908 w 1408861"/>
                <a:gd name="connsiteY1" fmla="*/ 184454 h 1270335"/>
                <a:gd name="connsiteX2" fmla="*/ 1231033 w 1408861"/>
                <a:gd name="connsiteY2" fmla="*/ 162229 h 1270335"/>
                <a:gd name="connsiteX3" fmla="*/ 1072283 w 1408861"/>
                <a:gd name="connsiteY3" fmla="*/ 244779 h 1270335"/>
                <a:gd name="connsiteX4" fmla="*/ 878608 w 1408861"/>
                <a:gd name="connsiteY4" fmla="*/ 390829 h 1270335"/>
                <a:gd name="connsiteX5" fmla="*/ 996083 w 1408861"/>
                <a:gd name="connsiteY5" fmla="*/ 336854 h 1270335"/>
                <a:gd name="connsiteX6" fmla="*/ 449983 w 1408861"/>
                <a:gd name="connsiteY6" fmla="*/ 546404 h 1270335"/>
                <a:gd name="connsiteX7" fmla="*/ 411883 w 1408861"/>
                <a:gd name="connsiteY7" fmla="*/ 565454 h 1270335"/>
                <a:gd name="connsiteX8" fmla="*/ 234083 w 1408861"/>
                <a:gd name="connsiteY8" fmla="*/ 695629 h 1270335"/>
                <a:gd name="connsiteX9" fmla="*/ 21358 w 1408861"/>
                <a:gd name="connsiteY9" fmla="*/ 752779 h 1270335"/>
                <a:gd name="connsiteX10" fmla="*/ 195983 w 1408861"/>
                <a:gd name="connsiteY10" fmla="*/ 676579 h 1270335"/>
                <a:gd name="connsiteX11" fmla="*/ 5483 w 1408861"/>
                <a:gd name="connsiteY11" fmla="*/ 730554 h 1270335"/>
                <a:gd name="connsiteX12" fmla="*/ 59458 w 1408861"/>
                <a:gd name="connsiteY12" fmla="*/ 765479 h 1270335"/>
                <a:gd name="connsiteX13" fmla="*/ 142008 w 1408861"/>
                <a:gd name="connsiteY13" fmla="*/ 902004 h 1270335"/>
                <a:gd name="connsiteX14" fmla="*/ 88033 w 1408861"/>
                <a:gd name="connsiteY14" fmla="*/ 851204 h 1270335"/>
                <a:gd name="connsiteX15" fmla="*/ 240433 w 1408861"/>
                <a:gd name="connsiteY15" fmla="*/ 987729 h 1270335"/>
                <a:gd name="connsiteX16" fmla="*/ 291233 w 1408861"/>
                <a:gd name="connsiteY16" fmla="*/ 1181404 h 1270335"/>
                <a:gd name="connsiteX17" fmla="*/ 288058 w 1408861"/>
                <a:gd name="connsiteY17" fmla="*/ 1149654 h 1270335"/>
                <a:gd name="connsiteX18" fmla="*/ 319808 w 1408861"/>
                <a:gd name="connsiteY18" fmla="*/ 1270304 h 1270335"/>
                <a:gd name="connsiteX19" fmla="*/ 329333 w 1408861"/>
                <a:gd name="connsiteY19" fmla="*/ 1159179 h 1270335"/>
                <a:gd name="connsiteX20" fmla="*/ 262658 w 1408861"/>
                <a:gd name="connsiteY20" fmla="*/ 946454 h 1270335"/>
                <a:gd name="connsiteX21" fmla="*/ 573808 w 1408861"/>
                <a:gd name="connsiteY21" fmla="*/ 794054 h 1270335"/>
                <a:gd name="connsiteX22" fmla="*/ 500783 w 1408861"/>
                <a:gd name="connsiteY22" fmla="*/ 822629 h 1270335"/>
                <a:gd name="connsiteX23" fmla="*/ 929408 w 1408861"/>
                <a:gd name="connsiteY23" fmla="*/ 463854 h 1270335"/>
                <a:gd name="connsiteX24" fmla="*/ 910358 w 1408861"/>
                <a:gd name="connsiteY24" fmla="*/ 498779 h 1270335"/>
                <a:gd name="connsiteX25" fmla="*/ 1129433 w 1408861"/>
                <a:gd name="connsiteY25" fmla="*/ 416229 h 1270335"/>
                <a:gd name="connsiteX26" fmla="*/ 1208808 w 1408861"/>
                <a:gd name="connsiteY26" fmla="*/ 422579 h 1270335"/>
                <a:gd name="connsiteX27" fmla="*/ 1310408 w 1408861"/>
                <a:gd name="connsiteY27" fmla="*/ 467029 h 1270335"/>
                <a:gd name="connsiteX28" fmla="*/ 1275483 w 1408861"/>
                <a:gd name="connsiteY28" fmla="*/ 447979 h 1270335"/>
                <a:gd name="connsiteX29" fmla="*/ 1272308 w 1408861"/>
                <a:gd name="connsiteY29" fmla="*/ 374954 h 1270335"/>
                <a:gd name="connsiteX30" fmla="*/ 1240558 w 1408861"/>
                <a:gd name="connsiteY30" fmla="*/ 324154 h 1270335"/>
                <a:gd name="connsiteX31" fmla="*/ 1316758 w 1408861"/>
                <a:gd name="connsiteY31" fmla="*/ 213029 h 1270335"/>
                <a:gd name="connsiteX32" fmla="*/ 1408833 w 1408861"/>
                <a:gd name="connsiteY32" fmla="*/ 130479 h 1270335"/>
                <a:gd name="connsiteX33" fmla="*/ 1307233 w 1408861"/>
                <a:gd name="connsiteY33" fmla="*/ 152704 h 1270335"/>
                <a:gd name="connsiteX34" fmla="*/ 1240558 w 1408861"/>
                <a:gd name="connsiteY34" fmla="*/ 111429 h 1270335"/>
                <a:gd name="connsiteX35" fmla="*/ 1218333 w 1408861"/>
                <a:gd name="connsiteY35" fmla="*/ 140004 h 1270335"/>
                <a:gd name="connsiteX36" fmla="*/ 1338983 w 1408861"/>
                <a:gd name="connsiteY36" fmla="*/ 304 h 1270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408861" h="1270335">
                  <a:moveTo>
                    <a:pt x="1338983" y="304"/>
                  </a:moveTo>
                  <a:cubicBezTo>
                    <a:pt x="1322579" y="7712"/>
                    <a:pt x="1137900" y="157467"/>
                    <a:pt x="1119908" y="184454"/>
                  </a:cubicBezTo>
                  <a:cubicBezTo>
                    <a:pt x="1101916" y="211441"/>
                    <a:pt x="1238970" y="152175"/>
                    <a:pt x="1231033" y="162229"/>
                  </a:cubicBezTo>
                  <a:cubicBezTo>
                    <a:pt x="1223096" y="172283"/>
                    <a:pt x="1131021" y="206679"/>
                    <a:pt x="1072283" y="244779"/>
                  </a:cubicBezTo>
                  <a:cubicBezTo>
                    <a:pt x="1013545" y="282879"/>
                    <a:pt x="891308" y="375483"/>
                    <a:pt x="878608" y="390829"/>
                  </a:cubicBezTo>
                  <a:cubicBezTo>
                    <a:pt x="865908" y="406175"/>
                    <a:pt x="1067520" y="310925"/>
                    <a:pt x="996083" y="336854"/>
                  </a:cubicBezTo>
                  <a:cubicBezTo>
                    <a:pt x="924646" y="362783"/>
                    <a:pt x="547350" y="508304"/>
                    <a:pt x="449983" y="546404"/>
                  </a:cubicBezTo>
                  <a:cubicBezTo>
                    <a:pt x="352616" y="584504"/>
                    <a:pt x="447866" y="540583"/>
                    <a:pt x="411883" y="565454"/>
                  </a:cubicBezTo>
                  <a:cubicBezTo>
                    <a:pt x="375900" y="590325"/>
                    <a:pt x="299170" y="664408"/>
                    <a:pt x="234083" y="695629"/>
                  </a:cubicBezTo>
                  <a:cubicBezTo>
                    <a:pt x="168996" y="726850"/>
                    <a:pt x="27708" y="755954"/>
                    <a:pt x="21358" y="752779"/>
                  </a:cubicBezTo>
                  <a:cubicBezTo>
                    <a:pt x="15008" y="749604"/>
                    <a:pt x="198629" y="680283"/>
                    <a:pt x="195983" y="676579"/>
                  </a:cubicBezTo>
                  <a:cubicBezTo>
                    <a:pt x="193337" y="672875"/>
                    <a:pt x="28237" y="715737"/>
                    <a:pt x="5483" y="730554"/>
                  </a:cubicBezTo>
                  <a:cubicBezTo>
                    <a:pt x="-17271" y="745371"/>
                    <a:pt x="36704" y="736904"/>
                    <a:pt x="59458" y="765479"/>
                  </a:cubicBezTo>
                  <a:cubicBezTo>
                    <a:pt x="82212" y="794054"/>
                    <a:pt x="137245" y="887716"/>
                    <a:pt x="142008" y="902004"/>
                  </a:cubicBezTo>
                  <a:cubicBezTo>
                    <a:pt x="146771" y="916292"/>
                    <a:pt x="71629" y="836916"/>
                    <a:pt x="88033" y="851204"/>
                  </a:cubicBezTo>
                  <a:cubicBezTo>
                    <a:pt x="104437" y="865492"/>
                    <a:pt x="206566" y="932696"/>
                    <a:pt x="240433" y="987729"/>
                  </a:cubicBezTo>
                  <a:cubicBezTo>
                    <a:pt x="274300" y="1042762"/>
                    <a:pt x="283296" y="1154417"/>
                    <a:pt x="291233" y="1181404"/>
                  </a:cubicBezTo>
                  <a:cubicBezTo>
                    <a:pt x="299170" y="1208391"/>
                    <a:pt x="283295" y="1134837"/>
                    <a:pt x="288058" y="1149654"/>
                  </a:cubicBezTo>
                  <a:cubicBezTo>
                    <a:pt x="292821" y="1164471"/>
                    <a:pt x="312929" y="1268717"/>
                    <a:pt x="319808" y="1270304"/>
                  </a:cubicBezTo>
                  <a:cubicBezTo>
                    <a:pt x="326687" y="1271891"/>
                    <a:pt x="338858" y="1213154"/>
                    <a:pt x="329333" y="1159179"/>
                  </a:cubicBezTo>
                  <a:cubicBezTo>
                    <a:pt x="319808" y="1105204"/>
                    <a:pt x="221912" y="1007308"/>
                    <a:pt x="262658" y="946454"/>
                  </a:cubicBezTo>
                  <a:cubicBezTo>
                    <a:pt x="303404" y="885600"/>
                    <a:pt x="534120" y="814692"/>
                    <a:pt x="573808" y="794054"/>
                  </a:cubicBezTo>
                  <a:cubicBezTo>
                    <a:pt x="613495" y="773417"/>
                    <a:pt x="441516" y="877662"/>
                    <a:pt x="500783" y="822629"/>
                  </a:cubicBezTo>
                  <a:cubicBezTo>
                    <a:pt x="560050" y="767596"/>
                    <a:pt x="861146" y="517829"/>
                    <a:pt x="929408" y="463854"/>
                  </a:cubicBezTo>
                  <a:cubicBezTo>
                    <a:pt x="997670" y="409879"/>
                    <a:pt x="877021" y="506716"/>
                    <a:pt x="910358" y="498779"/>
                  </a:cubicBezTo>
                  <a:cubicBezTo>
                    <a:pt x="943695" y="490842"/>
                    <a:pt x="1079691" y="428929"/>
                    <a:pt x="1129433" y="416229"/>
                  </a:cubicBezTo>
                  <a:cubicBezTo>
                    <a:pt x="1179175" y="403529"/>
                    <a:pt x="1178645" y="414112"/>
                    <a:pt x="1208808" y="422579"/>
                  </a:cubicBezTo>
                  <a:cubicBezTo>
                    <a:pt x="1238970" y="431046"/>
                    <a:pt x="1299295" y="462796"/>
                    <a:pt x="1310408" y="467029"/>
                  </a:cubicBezTo>
                  <a:cubicBezTo>
                    <a:pt x="1321520" y="471262"/>
                    <a:pt x="1281833" y="463325"/>
                    <a:pt x="1275483" y="447979"/>
                  </a:cubicBezTo>
                  <a:cubicBezTo>
                    <a:pt x="1269133" y="432633"/>
                    <a:pt x="1278129" y="395591"/>
                    <a:pt x="1272308" y="374954"/>
                  </a:cubicBezTo>
                  <a:cubicBezTo>
                    <a:pt x="1266487" y="354317"/>
                    <a:pt x="1233150" y="351141"/>
                    <a:pt x="1240558" y="324154"/>
                  </a:cubicBezTo>
                  <a:cubicBezTo>
                    <a:pt x="1247966" y="297167"/>
                    <a:pt x="1288712" y="245308"/>
                    <a:pt x="1316758" y="213029"/>
                  </a:cubicBezTo>
                  <a:cubicBezTo>
                    <a:pt x="1344804" y="180750"/>
                    <a:pt x="1410420" y="140533"/>
                    <a:pt x="1408833" y="130479"/>
                  </a:cubicBezTo>
                  <a:cubicBezTo>
                    <a:pt x="1407246" y="120425"/>
                    <a:pt x="1335279" y="155879"/>
                    <a:pt x="1307233" y="152704"/>
                  </a:cubicBezTo>
                  <a:cubicBezTo>
                    <a:pt x="1279187" y="149529"/>
                    <a:pt x="1255375" y="113546"/>
                    <a:pt x="1240558" y="111429"/>
                  </a:cubicBezTo>
                  <a:cubicBezTo>
                    <a:pt x="1225741" y="109312"/>
                    <a:pt x="1201400" y="156937"/>
                    <a:pt x="1218333" y="140004"/>
                  </a:cubicBezTo>
                  <a:cubicBezTo>
                    <a:pt x="1235266" y="123071"/>
                    <a:pt x="1355387" y="-7104"/>
                    <a:pt x="1338983" y="3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59364D05-41D9-7661-A709-1C30A51741B5}"/>
                </a:ext>
              </a:extLst>
            </p:cNvPr>
            <p:cNvSpPr/>
            <p:nvPr/>
          </p:nvSpPr>
          <p:spPr>
            <a:xfrm>
              <a:off x="3163609" y="7766369"/>
              <a:ext cx="458139" cy="856073"/>
            </a:xfrm>
            <a:custGeom>
              <a:avLst/>
              <a:gdLst>
                <a:gd name="connsiteX0" fmla="*/ 458132 w 458139"/>
                <a:gd name="connsiteY0" fmla="*/ 652 h 856073"/>
                <a:gd name="connsiteX1" fmla="*/ 42170 w 458139"/>
                <a:gd name="connsiteY1" fmla="*/ 97471 h 856073"/>
                <a:gd name="connsiteX2" fmla="*/ 106716 w 458139"/>
                <a:gd name="connsiteY2" fmla="*/ 154845 h 856073"/>
                <a:gd name="connsiteX3" fmla="*/ 207120 w 458139"/>
                <a:gd name="connsiteY3" fmla="*/ 291109 h 856073"/>
                <a:gd name="connsiteX4" fmla="*/ 314697 w 458139"/>
                <a:gd name="connsiteY4" fmla="*/ 549292 h 856073"/>
                <a:gd name="connsiteX5" fmla="*/ 314697 w 458139"/>
                <a:gd name="connsiteY5" fmla="*/ 635353 h 856073"/>
                <a:gd name="connsiteX6" fmla="*/ 361313 w 458139"/>
                <a:gd name="connsiteY6" fmla="*/ 850506 h 856073"/>
                <a:gd name="connsiteX7" fmla="*/ 350556 w 458139"/>
                <a:gd name="connsiteY7" fmla="*/ 778789 h 856073"/>
                <a:gd name="connsiteX8" fmla="*/ 361313 w 458139"/>
                <a:gd name="connsiteY8" fmla="*/ 628182 h 856073"/>
                <a:gd name="connsiteX9" fmla="*/ 329040 w 458139"/>
                <a:gd name="connsiteY9" fmla="*/ 369998 h 856073"/>
                <a:gd name="connsiteX10" fmla="*/ 31412 w 458139"/>
                <a:gd name="connsiteY10" fmla="*/ 118986 h 856073"/>
                <a:gd name="connsiteX11" fmla="*/ 52927 w 458139"/>
                <a:gd name="connsiteY11" fmla="*/ 58026 h 856073"/>
                <a:gd name="connsiteX12" fmla="*/ 458132 w 458139"/>
                <a:gd name="connsiteY12" fmla="*/ 652 h 856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8139" h="856073">
                  <a:moveTo>
                    <a:pt x="458132" y="652"/>
                  </a:moveTo>
                  <a:cubicBezTo>
                    <a:pt x="456339" y="7226"/>
                    <a:pt x="100739" y="71772"/>
                    <a:pt x="42170" y="97471"/>
                  </a:cubicBezTo>
                  <a:cubicBezTo>
                    <a:pt x="-16399" y="123170"/>
                    <a:pt x="79224" y="122572"/>
                    <a:pt x="106716" y="154845"/>
                  </a:cubicBezTo>
                  <a:cubicBezTo>
                    <a:pt x="134208" y="187118"/>
                    <a:pt x="172457" y="225368"/>
                    <a:pt x="207120" y="291109"/>
                  </a:cubicBezTo>
                  <a:cubicBezTo>
                    <a:pt x="241783" y="356850"/>
                    <a:pt x="296768" y="491918"/>
                    <a:pt x="314697" y="549292"/>
                  </a:cubicBezTo>
                  <a:cubicBezTo>
                    <a:pt x="332626" y="606666"/>
                    <a:pt x="306928" y="585151"/>
                    <a:pt x="314697" y="635353"/>
                  </a:cubicBezTo>
                  <a:cubicBezTo>
                    <a:pt x="322466" y="685555"/>
                    <a:pt x="355336" y="826600"/>
                    <a:pt x="361313" y="850506"/>
                  </a:cubicBezTo>
                  <a:cubicBezTo>
                    <a:pt x="367289" y="874412"/>
                    <a:pt x="350556" y="815843"/>
                    <a:pt x="350556" y="778789"/>
                  </a:cubicBezTo>
                  <a:cubicBezTo>
                    <a:pt x="350556" y="741735"/>
                    <a:pt x="364899" y="696314"/>
                    <a:pt x="361313" y="628182"/>
                  </a:cubicBezTo>
                  <a:cubicBezTo>
                    <a:pt x="357727" y="560050"/>
                    <a:pt x="384023" y="454864"/>
                    <a:pt x="329040" y="369998"/>
                  </a:cubicBezTo>
                  <a:cubicBezTo>
                    <a:pt x="274057" y="285132"/>
                    <a:pt x="77431" y="170981"/>
                    <a:pt x="31412" y="118986"/>
                  </a:cubicBezTo>
                  <a:cubicBezTo>
                    <a:pt x="-14607" y="66991"/>
                    <a:pt x="-12217" y="77151"/>
                    <a:pt x="52927" y="58026"/>
                  </a:cubicBezTo>
                  <a:cubicBezTo>
                    <a:pt x="118070" y="38901"/>
                    <a:pt x="459925" y="-5922"/>
                    <a:pt x="458132" y="6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784E45A8-1E64-65CB-20A4-D0519D27D874}"/>
                </a:ext>
              </a:extLst>
            </p:cNvPr>
            <p:cNvSpPr/>
            <p:nvPr/>
          </p:nvSpPr>
          <p:spPr>
            <a:xfrm>
              <a:off x="2525288" y="7737260"/>
              <a:ext cx="628922" cy="1145275"/>
            </a:xfrm>
            <a:custGeom>
              <a:avLst/>
              <a:gdLst>
                <a:gd name="connsiteX0" fmla="*/ 314731 w 628922"/>
                <a:gd name="connsiteY0" fmla="*/ 1074 h 1145275"/>
                <a:gd name="connsiteX1" fmla="*/ 418721 w 628922"/>
                <a:gd name="connsiteY1" fmla="*/ 115822 h 1145275"/>
                <a:gd name="connsiteX2" fmla="*/ 357761 w 628922"/>
                <a:gd name="connsiteY2" fmla="*/ 158853 h 1145275"/>
                <a:gd name="connsiteX3" fmla="*/ 379277 w 628922"/>
                <a:gd name="connsiteY3" fmla="*/ 212641 h 1145275"/>
                <a:gd name="connsiteX4" fmla="*/ 605187 w 628922"/>
                <a:gd name="connsiteY4" fmla="*/ 309460 h 1145275"/>
                <a:gd name="connsiteX5" fmla="*/ 608773 w 628922"/>
                <a:gd name="connsiteY5" fmla="*/ 449309 h 1145275"/>
                <a:gd name="connsiteX6" fmla="*/ 486853 w 628922"/>
                <a:gd name="connsiteY6" fmla="*/ 359662 h 1145275"/>
                <a:gd name="connsiteX7" fmla="*/ 296801 w 628922"/>
                <a:gd name="connsiteY7" fmla="*/ 442138 h 1145275"/>
                <a:gd name="connsiteX8" fmla="*/ 282458 w 628922"/>
                <a:gd name="connsiteY8" fmla="*/ 707493 h 1145275"/>
                <a:gd name="connsiteX9" fmla="*/ 185639 w 628922"/>
                <a:gd name="connsiteY9" fmla="*/ 936989 h 1145275"/>
                <a:gd name="connsiteX10" fmla="*/ 149780 w 628922"/>
                <a:gd name="connsiteY10" fmla="*/ 861686 h 1145275"/>
                <a:gd name="connsiteX11" fmla="*/ 121093 w 628922"/>
                <a:gd name="connsiteY11" fmla="*/ 951333 h 1145275"/>
                <a:gd name="connsiteX12" fmla="*/ 124679 w 628922"/>
                <a:gd name="connsiteY12" fmla="*/ 1144971 h 1145275"/>
                <a:gd name="connsiteX13" fmla="*/ 63719 w 628922"/>
                <a:gd name="connsiteY13" fmla="*/ 983606 h 1145275"/>
                <a:gd name="connsiteX14" fmla="*/ 92406 w 628922"/>
                <a:gd name="connsiteY14" fmla="*/ 542542 h 1145275"/>
                <a:gd name="connsiteX15" fmla="*/ 38618 w 628922"/>
                <a:gd name="connsiteY15" fmla="*/ 442138 h 1145275"/>
                <a:gd name="connsiteX16" fmla="*/ 2759 w 628922"/>
                <a:gd name="connsiteY16" fmla="*/ 413451 h 1145275"/>
                <a:gd name="connsiteX17" fmla="*/ 113921 w 628922"/>
                <a:gd name="connsiteY17" fmla="*/ 180368 h 1145275"/>
                <a:gd name="connsiteX18" fmla="*/ 38618 w 628922"/>
                <a:gd name="connsiteY18" fmla="*/ 191126 h 1145275"/>
                <a:gd name="connsiteX19" fmla="*/ 314731 w 628922"/>
                <a:gd name="connsiteY19" fmla="*/ 1074 h 114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28922" h="1145275">
                  <a:moveTo>
                    <a:pt x="314731" y="1074"/>
                  </a:moveTo>
                  <a:cubicBezTo>
                    <a:pt x="378082" y="-11477"/>
                    <a:pt x="411549" y="89526"/>
                    <a:pt x="418721" y="115822"/>
                  </a:cubicBezTo>
                  <a:cubicBezTo>
                    <a:pt x="425893" y="142118"/>
                    <a:pt x="364335" y="142717"/>
                    <a:pt x="357761" y="158853"/>
                  </a:cubicBezTo>
                  <a:cubicBezTo>
                    <a:pt x="351187" y="174989"/>
                    <a:pt x="338039" y="187540"/>
                    <a:pt x="379277" y="212641"/>
                  </a:cubicBezTo>
                  <a:cubicBezTo>
                    <a:pt x="420515" y="237742"/>
                    <a:pt x="566938" y="270015"/>
                    <a:pt x="605187" y="309460"/>
                  </a:cubicBezTo>
                  <a:cubicBezTo>
                    <a:pt x="643436" y="348905"/>
                    <a:pt x="628495" y="440942"/>
                    <a:pt x="608773" y="449309"/>
                  </a:cubicBezTo>
                  <a:cubicBezTo>
                    <a:pt x="589051" y="457676"/>
                    <a:pt x="538848" y="360857"/>
                    <a:pt x="486853" y="359662"/>
                  </a:cubicBezTo>
                  <a:cubicBezTo>
                    <a:pt x="434858" y="358467"/>
                    <a:pt x="330867" y="384166"/>
                    <a:pt x="296801" y="442138"/>
                  </a:cubicBezTo>
                  <a:cubicBezTo>
                    <a:pt x="262735" y="500110"/>
                    <a:pt x="300985" y="625018"/>
                    <a:pt x="282458" y="707493"/>
                  </a:cubicBezTo>
                  <a:cubicBezTo>
                    <a:pt x="263931" y="789968"/>
                    <a:pt x="207752" y="911290"/>
                    <a:pt x="185639" y="936989"/>
                  </a:cubicBezTo>
                  <a:cubicBezTo>
                    <a:pt x="163526" y="962688"/>
                    <a:pt x="160538" y="859295"/>
                    <a:pt x="149780" y="861686"/>
                  </a:cubicBezTo>
                  <a:cubicBezTo>
                    <a:pt x="139022" y="864077"/>
                    <a:pt x="125276" y="904119"/>
                    <a:pt x="121093" y="951333"/>
                  </a:cubicBezTo>
                  <a:cubicBezTo>
                    <a:pt x="116910" y="998547"/>
                    <a:pt x="134241" y="1139592"/>
                    <a:pt x="124679" y="1144971"/>
                  </a:cubicBezTo>
                  <a:cubicBezTo>
                    <a:pt x="115117" y="1150350"/>
                    <a:pt x="69098" y="1084011"/>
                    <a:pt x="63719" y="983606"/>
                  </a:cubicBezTo>
                  <a:cubicBezTo>
                    <a:pt x="58340" y="883201"/>
                    <a:pt x="96589" y="632787"/>
                    <a:pt x="92406" y="542542"/>
                  </a:cubicBezTo>
                  <a:cubicBezTo>
                    <a:pt x="88222" y="452297"/>
                    <a:pt x="53559" y="463653"/>
                    <a:pt x="38618" y="442138"/>
                  </a:cubicBezTo>
                  <a:cubicBezTo>
                    <a:pt x="23677" y="420623"/>
                    <a:pt x="-9791" y="457079"/>
                    <a:pt x="2759" y="413451"/>
                  </a:cubicBezTo>
                  <a:cubicBezTo>
                    <a:pt x="15309" y="369823"/>
                    <a:pt x="107945" y="217422"/>
                    <a:pt x="113921" y="180368"/>
                  </a:cubicBezTo>
                  <a:cubicBezTo>
                    <a:pt x="119897" y="143314"/>
                    <a:pt x="6943" y="218618"/>
                    <a:pt x="38618" y="191126"/>
                  </a:cubicBezTo>
                  <a:cubicBezTo>
                    <a:pt x="70293" y="163634"/>
                    <a:pt x="251380" y="13625"/>
                    <a:pt x="314731" y="10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F8FF2F54-96CE-BD50-F57C-893503586BD7}"/>
                </a:ext>
              </a:extLst>
            </p:cNvPr>
            <p:cNvSpPr/>
            <p:nvPr/>
          </p:nvSpPr>
          <p:spPr>
            <a:xfrm>
              <a:off x="2717731" y="8147976"/>
              <a:ext cx="747029" cy="1143250"/>
            </a:xfrm>
            <a:custGeom>
              <a:avLst/>
              <a:gdLst>
                <a:gd name="connsiteX0" fmla="*/ 254965 w 747029"/>
                <a:gd name="connsiteY0" fmla="*/ 2735 h 1143250"/>
                <a:gd name="connsiteX1" fmla="*/ 427088 w 747029"/>
                <a:gd name="connsiteY1" fmla="*/ 131826 h 1143250"/>
                <a:gd name="connsiteX2" fmla="*/ 376885 w 747029"/>
                <a:gd name="connsiteY2" fmla="*/ 185615 h 1143250"/>
                <a:gd name="connsiteX3" fmla="*/ 462947 w 747029"/>
                <a:gd name="connsiteY3" fmla="*/ 282433 h 1143250"/>
                <a:gd name="connsiteX4" fmla="*/ 344613 w 747029"/>
                <a:gd name="connsiteY4" fmla="*/ 275262 h 1143250"/>
                <a:gd name="connsiteX5" fmla="*/ 423502 w 747029"/>
                <a:gd name="connsiteY5" fmla="*/ 368495 h 1143250"/>
                <a:gd name="connsiteX6" fmla="*/ 344613 w 747029"/>
                <a:gd name="connsiteY6" fmla="*/ 375666 h 1143250"/>
                <a:gd name="connsiteX7" fmla="*/ 484462 w 747029"/>
                <a:gd name="connsiteY7" fmla="*/ 472485 h 1143250"/>
                <a:gd name="connsiteX8" fmla="*/ 516735 w 747029"/>
                <a:gd name="connsiteY8" fmla="*/ 504758 h 1143250"/>
                <a:gd name="connsiteX9" fmla="*/ 509563 w 747029"/>
                <a:gd name="connsiteY9" fmla="*/ 565718 h 1143250"/>
                <a:gd name="connsiteX10" fmla="*/ 742645 w 747029"/>
                <a:gd name="connsiteY10" fmla="*/ 1121530 h 1143250"/>
                <a:gd name="connsiteX11" fmla="*/ 652998 w 747029"/>
                <a:gd name="connsiteY11" fmla="*/ 1006782 h 1143250"/>
                <a:gd name="connsiteX12" fmla="*/ 541836 w 747029"/>
                <a:gd name="connsiteY12" fmla="*/ 784457 h 1143250"/>
                <a:gd name="connsiteX13" fmla="*/ 219107 w 747029"/>
                <a:gd name="connsiteY13" fmla="*/ 461728 h 1143250"/>
                <a:gd name="connsiteX14" fmla="*/ 32641 w 747029"/>
                <a:gd name="connsiteY14" fmla="*/ 608749 h 1143250"/>
                <a:gd name="connsiteX15" fmla="*/ 32641 w 747029"/>
                <a:gd name="connsiteY15" fmla="*/ 719911 h 1143250"/>
                <a:gd name="connsiteX16" fmla="*/ 64914 w 747029"/>
                <a:gd name="connsiteY16" fmla="*/ 881276 h 1143250"/>
                <a:gd name="connsiteX17" fmla="*/ 186834 w 747029"/>
                <a:gd name="connsiteY17" fmla="*/ 942236 h 1143250"/>
                <a:gd name="connsiteX18" fmla="*/ 240622 w 747029"/>
                <a:gd name="connsiteY18" fmla="*/ 1028297 h 1143250"/>
                <a:gd name="connsiteX19" fmla="*/ 72085 w 747029"/>
                <a:gd name="connsiteY19" fmla="*/ 845417 h 1143250"/>
                <a:gd name="connsiteX20" fmla="*/ 3954 w 747029"/>
                <a:gd name="connsiteY20" fmla="*/ 576476 h 1143250"/>
                <a:gd name="connsiteX21" fmla="*/ 179662 w 747029"/>
                <a:gd name="connsiteY21" fmla="*/ 239403 h 1143250"/>
                <a:gd name="connsiteX22" fmla="*/ 107944 w 747029"/>
                <a:gd name="connsiteY22" fmla="*/ 271676 h 1143250"/>
                <a:gd name="connsiteX23" fmla="*/ 219107 w 747029"/>
                <a:gd name="connsiteY23" fmla="*/ 60109 h 1143250"/>
                <a:gd name="connsiteX24" fmla="*/ 254965 w 747029"/>
                <a:gd name="connsiteY24" fmla="*/ 2735 h 114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47029" h="1143250">
                  <a:moveTo>
                    <a:pt x="254965" y="2735"/>
                  </a:moveTo>
                  <a:cubicBezTo>
                    <a:pt x="289628" y="14688"/>
                    <a:pt x="406768" y="101346"/>
                    <a:pt x="427088" y="131826"/>
                  </a:cubicBezTo>
                  <a:cubicBezTo>
                    <a:pt x="447408" y="162306"/>
                    <a:pt x="370909" y="160514"/>
                    <a:pt x="376885" y="185615"/>
                  </a:cubicBezTo>
                  <a:cubicBezTo>
                    <a:pt x="382861" y="210716"/>
                    <a:pt x="468326" y="267492"/>
                    <a:pt x="462947" y="282433"/>
                  </a:cubicBezTo>
                  <a:cubicBezTo>
                    <a:pt x="457568" y="297374"/>
                    <a:pt x="351187" y="260918"/>
                    <a:pt x="344613" y="275262"/>
                  </a:cubicBezTo>
                  <a:cubicBezTo>
                    <a:pt x="338039" y="289606"/>
                    <a:pt x="423502" y="351761"/>
                    <a:pt x="423502" y="368495"/>
                  </a:cubicBezTo>
                  <a:cubicBezTo>
                    <a:pt x="423502" y="385229"/>
                    <a:pt x="334453" y="358334"/>
                    <a:pt x="344613" y="375666"/>
                  </a:cubicBezTo>
                  <a:cubicBezTo>
                    <a:pt x="354773" y="392998"/>
                    <a:pt x="455775" y="450970"/>
                    <a:pt x="484462" y="472485"/>
                  </a:cubicBezTo>
                  <a:cubicBezTo>
                    <a:pt x="513149" y="494000"/>
                    <a:pt x="512552" y="489219"/>
                    <a:pt x="516735" y="504758"/>
                  </a:cubicBezTo>
                  <a:cubicBezTo>
                    <a:pt x="520918" y="520297"/>
                    <a:pt x="471911" y="462923"/>
                    <a:pt x="509563" y="565718"/>
                  </a:cubicBezTo>
                  <a:cubicBezTo>
                    <a:pt x="547215" y="668513"/>
                    <a:pt x="718739" y="1048019"/>
                    <a:pt x="742645" y="1121530"/>
                  </a:cubicBezTo>
                  <a:cubicBezTo>
                    <a:pt x="766551" y="1195041"/>
                    <a:pt x="686466" y="1062961"/>
                    <a:pt x="652998" y="1006782"/>
                  </a:cubicBezTo>
                  <a:cubicBezTo>
                    <a:pt x="619530" y="950603"/>
                    <a:pt x="614151" y="875299"/>
                    <a:pt x="541836" y="784457"/>
                  </a:cubicBezTo>
                  <a:cubicBezTo>
                    <a:pt x="469521" y="693615"/>
                    <a:pt x="303973" y="491013"/>
                    <a:pt x="219107" y="461728"/>
                  </a:cubicBezTo>
                  <a:cubicBezTo>
                    <a:pt x="134241" y="432443"/>
                    <a:pt x="63719" y="565719"/>
                    <a:pt x="32641" y="608749"/>
                  </a:cubicBezTo>
                  <a:cubicBezTo>
                    <a:pt x="1563" y="651779"/>
                    <a:pt x="27262" y="674490"/>
                    <a:pt x="32641" y="719911"/>
                  </a:cubicBezTo>
                  <a:cubicBezTo>
                    <a:pt x="38020" y="765332"/>
                    <a:pt x="39215" y="844222"/>
                    <a:pt x="64914" y="881276"/>
                  </a:cubicBezTo>
                  <a:cubicBezTo>
                    <a:pt x="90613" y="918330"/>
                    <a:pt x="157549" y="917733"/>
                    <a:pt x="186834" y="942236"/>
                  </a:cubicBezTo>
                  <a:cubicBezTo>
                    <a:pt x="216119" y="966740"/>
                    <a:pt x="259747" y="1044433"/>
                    <a:pt x="240622" y="1028297"/>
                  </a:cubicBezTo>
                  <a:cubicBezTo>
                    <a:pt x="221497" y="1012161"/>
                    <a:pt x="111530" y="920721"/>
                    <a:pt x="72085" y="845417"/>
                  </a:cubicBezTo>
                  <a:cubicBezTo>
                    <a:pt x="32640" y="770114"/>
                    <a:pt x="-13976" y="677478"/>
                    <a:pt x="3954" y="576476"/>
                  </a:cubicBezTo>
                  <a:cubicBezTo>
                    <a:pt x="21883" y="475474"/>
                    <a:pt x="162330" y="290203"/>
                    <a:pt x="179662" y="239403"/>
                  </a:cubicBezTo>
                  <a:cubicBezTo>
                    <a:pt x="196994" y="188603"/>
                    <a:pt x="101370" y="301558"/>
                    <a:pt x="107944" y="271676"/>
                  </a:cubicBezTo>
                  <a:cubicBezTo>
                    <a:pt x="114518" y="241794"/>
                    <a:pt x="196994" y="100749"/>
                    <a:pt x="219107" y="60109"/>
                  </a:cubicBezTo>
                  <a:cubicBezTo>
                    <a:pt x="241220" y="19469"/>
                    <a:pt x="220302" y="-9218"/>
                    <a:pt x="254965" y="27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AA727512-6656-A112-FBC7-44039C1D16ED}"/>
                </a:ext>
              </a:extLst>
            </p:cNvPr>
            <p:cNvSpPr/>
            <p:nvPr/>
          </p:nvSpPr>
          <p:spPr>
            <a:xfrm>
              <a:off x="2516437" y="8509997"/>
              <a:ext cx="502452" cy="888109"/>
            </a:xfrm>
            <a:custGeom>
              <a:avLst/>
              <a:gdLst>
                <a:gd name="connsiteX0" fmla="*/ 108429 w 502452"/>
                <a:gd name="connsiteY0" fmla="*/ 264657 h 888109"/>
                <a:gd name="connsiteX1" fmla="*/ 205248 w 502452"/>
                <a:gd name="connsiteY1" fmla="*/ 469052 h 888109"/>
                <a:gd name="connsiteX2" fmla="*/ 276965 w 502452"/>
                <a:gd name="connsiteY2" fmla="*/ 626831 h 888109"/>
                <a:gd name="connsiteX3" fmla="*/ 413229 w 502452"/>
                <a:gd name="connsiteY3" fmla="*/ 781024 h 888109"/>
                <a:gd name="connsiteX4" fmla="*/ 359441 w 502452"/>
                <a:gd name="connsiteY4" fmla="*/ 712892 h 888109"/>
                <a:gd name="connsiteX5" fmla="*/ 449088 w 502452"/>
                <a:gd name="connsiteY5" fmla="*/ 766681 h 888109"/>
                <a:gd name="connsiteX6" fmla="*/ 366612 w 502452"/>
                <a:gd name="connsiteY6" fmla="*/ 680619 h 888109"/>
                <a:gd name="connsiteX7" fmla="*/ 359441 w 502452"/>
                <a:gd name="connsiteY7" fmla="*/ 637589 h 888109"/>
                <a:gd name="connsiteX8" fmla="*/ 449088 w 502452"/>
                <a:gd name="connsiteY8" fmla="*/ 694963 h 888109"/>
                <a:gd name="connsiteX9" fmla="*/ 495704 w 502452"/>
                <a:gd name="connsiteY9" fmla="*/ 881429 h 888109"/>
                <a:gd name="connsiteX10" fmla="*/ 302067 w 502452"/>
                <a:gd name="connsiteY10" fmla="*/ 824055 h 888109"/>
                <a:gd name="connsiteX11" fmla="*/ 201662 w 502452"/>
                <a:gd name="connsiteY11" fmla="*/ 608902 h 888109"/>
                <a:gd name="connsiteX12" fmla="*/ 90499 w 502452"/>
                <a:gd name="connsiteY12" fmla="*/ 433194 h 888109"/>
                <a:gd name="connsiteX13" fmla="*/ 852 w 502452"/>
                <a:gd name="connsiteY13" fmla="*/ 2888 h 888109"/>
                <a:gd name="connsiteX14" fmla="*/ 47469 w 502452"/>
                <a:gd name="connsiteY14" fmla="*/ 246728 h 888109"/>
                <a:gd name="connsiteX15" fmla="*/ 108429 w 502452"/>
                <a:gd name="connsiteY15" fmla="*/ 264657 h 888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02452" h="888109">
                  <a:moveTo>
                    <a:pt x="108429" y="264657"/>
                  </a:moveTo>
                  <a:cubicBezTo>
                    <a:pt x="134726" y="301711"/>
                    <a:pt x="177159" y="408690"/>
                    <a:pt x="205248" y="469052"/>
                  </a:cubicBezTo>
                  <a:cubicBezTo>
                    <a:pt x="233337" y="529414"/>
                    <a:pt x="242302" y="574836"/>
                    <a:pt x="276965" y="626831"/>
                  </a:cubicBezTo>
                  <a:cubicBezTo>
                    <a:pt x="311628" y="678826"/>
                    <a:pt x="399483" y="766681"/>
                    <a:pt x="413229" y="781024"/>
                  </a:cubicBezTo>
                  <a:cubicBezTo>
                    <a:pt x="426975" y="795367"/>
                    <a:pt x="353465" y="715283"/>
                    <a:pt x="359441" y="712892"/>
                  </a:cubicBezTo>
                  <a:cubicBezTo>
                    <a:pt x="365418" y="710502"/>
                    <a:pt x="447893" y="772060"/>
                    <a:pt x="449088" y="766681"/>
                  </a:cubicBezTo>
                  <a:cubicBezTo>
                    <a:pt x="450283" y="761302"/>
                    <a:pt x="381553" y="702134"/>
                    <a:pt x="366612" y="680619"/>
                  </a:cubicBezTo>
                  <a:cubicBezTo>
                    <a:pt x="351671" y="659104"/>
                    <a:pt x="345695" y="635198"/>
                    <a:pt x="359441" y="637589"/>
                  </a:cubicBezTo>
                  <a:cubicBezTo>
                    <a:pt x="373187" y="639980"/>
                    <a:pt x="426378" y="654323"/>
                    <a:pt x="449088" y="694963"/>
                  </a:cubicBezTo>
                  <a:cubicBezTo>
                    <a:pt x="471798" y="735603"/>
                    <a:pt x="520208" y="859914"/>
                    <a:pt x="495704" y="881429"/>
                  </a:cubicBezTo>
                  <a:cubicBezTo>
                    <a:pt x="471201" y="902944"/>
                    <a:pt x="351074" y="869476"/>
                    <a:pt x="302067" y="824055"/>
                  </a:cubicBezTo>
                  <a:cubicBezTo>
                    <a:pt x="253060" y="778634"/>
                    <a:pt x="236923" y="674045"/>
                    <a:pt x="201662" y="608902"/>
                  </a:cubicBezTo>
                  <a:cubicBezTo>
                    <a:pt x="166401" y="543759"/>
                    <a:pt x="123967" y="534196"/>
                    <a:pt x="90499" y="433194"/>
                  </a:cubicBezTo>
                  <a:cubicBezTo>
                    <a:pt x="57031" y="332192"/>
                    <a:pt x="8024" y="33966"/>
                    <a:pt x="852" y="2888"/>
                  </a:cubicBezTo>
                  <a:cubicBezTo>
                    <a:pt x="-6320" y="-28190"/>
                    <a:pt x="33723" y="200709"/>
                    <a:pt x="47469" y="246728"/>
                  </a:cubicBezTo>
                  <a:cubicBezTo>
                    <a:pt x="61215" y="292747"/>
                    <a:pt x="82132" y="227603"/>
                    <a:pt x="108429" y="2646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A3C06BD9-256C-B941-C06B-584159F5B6A3}"/>
                </a:ext>
              </a:extLst>
            </p:cNvPr>
            <p:cNvSpPr/>
            <p:nvPr/>
          </p:nvSpPr>
          <p:spPr>
            <a:xfrm>
              <a:off x="2487011" y="7878181"/>
              <a:ext cx="229185" cy="1172875"/>
            </a:xfrm>
            <a:custGeom>
              <a:avLst/>
              <a:gdLst>
                <a:gd name="connsiteX0" fmla="*/ 227502 w 229185"/>
                <a:gd name="connsiteY0" fmla="*/ 3 h 1172875"/>
                <a:gd name="connsiteX1" fmla="*/ 69723 w 229185"/>
                <a:gd name="connsiteY1" fmla="*/ 164953 h 1172875"/>
                <a:gd name="connsiteX2" fmla="*/ 37450 w 229185"/>
                <a:gd name="connsiteY2" fmla="*/ 200812 h 1172875"/>
                <a:gd name="connsiteX3" fmla="*/ 80481 w 229185"/>
                <a:gd name="connsiteY3" fmla="*/ 322732 h 1172875"/>
                <a:gd name="connsiteX4" fmla="*/ 80481 w 229185"/>
                <a:gd name="connsiteY4" fmla="*/ 584501 h 1172875"/>
                <a:gd name="connsiteX5" fmla="*/ 8763 w 229185"/>
                <a:gd name="connsiteY5" fmla="*/ 720765 h 1172875"/>
                <a:gd name="connsiteX6" fmla="*/ 1591 w 229185"/>
                <a:gd name="connsiteY6" fmla="*/ 1007635 h 1172875"/>
                <a:gd name="connsiteX7" fmla="*/ 12349 w 229185"/>
                <a:gd name="connsiteY7" fmla="*/ 1172586 h 1172875"/>
                <a:gd name="connsiteX8" fmla="*/ 33864 w 229185"/>
                <a:gd name="connsiteY8" fmla="*/ 1029151 h 1172875"/>
                <a:gd name="connsiteX9" fmla="*/ 209573 w 229185"/>
                <a:gd name="connsiteY9" fmla="*/ 462581 h 1172875"/>
                <a:gd name="connsiteX10" fmla="*/ 184471 w 229185"/>
                <a:gd name="connsiteY10" fmla="*/ 491268 h 1172875"/>
                <a:gd name="connsiteX11" fmla="*/ 155784 w 229185"/>
                <a:gd name="connsiteY11" fmla="*/ 161367 h 1172875"/>
                <a:gd name="connsiteX12" fmla="*/ 227502 w 229185"/>
                <a:gd name="connsiteY12" fmla="*/ 3 h 117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9185" h="1172875">
                  <a:moveTo>
                    <a:pt x="227502" y="3"/>
                  </a:moveTo>
                  <a:cubicBezTo>
                    <a:pt x="213159" y="601"/>
                    <a:pt x="101398" y="131485"/>
                    <a:pt x="69723" y="164953"/>
                  </a:cubicBezTo>
                  <a:cubicBezTo>
                    <a:pt x="38048" y="198421"/>
                    <a:pt x="35657" y="174516"/>
                    <a:pt x="37450" y="200812"/>
                  </a:cubicBezTo>
                  <a:cubicBezTo>
                    <a:pt x="39243" y="227109"/>
                    <a:pt x="73309" y="258784"/>
                    <a:pt x="80481" y="322732"/>
                  </a:cubicBezTo>
                  <a:cubicBezTo>
                    <a:pt x="87653" y="386680"/>
                    <a:pt x="92434" y="518162"/>
                    <a:pt x="80481" y="584501"/>
                  </a:cubicBezTo>
                  <a:cubicBezTo>
                    <a:pt x="68528" y="650840"/>
                    <a:pt x="21911" y="650243"/>
                    <a:pt x="8763" y="720765"/>
                  </a:cubicBezTo>
                  <a:cubicBezTo>
                    <a:pt x="-4385" y="791287"/>
                    <a:pt x="993" y="932332"/>
                    <a:pt x="1591" y="1007635"/>
                  </a:cubicBezTo>
                  <a:cubicBezTo>
                    <a:pt x="2189" y="1082938"/>
                    <a:pt x="6970" y="1169000"/>
                    <a:pt x="12349" y="1172586"/>
                  </a:cubicBezTo>
                  <a:cubicBezTo>
                    <a:pt x="17728" y="1176172"/>
                    <a:pt x="993" y="1147485"/>
                    <a:pt x="33864" y="1029151"/>
                  </a:cubicBezTo>
                  <a:cubicBezTo>
                    <a:pt x="66735" y="910817"/>
                    <a:pt x="184472" y="552228"/>
                    <a:pt x="209573" y="462581"/>
                  </a:cubicBezTo>
                  <a:cubicBezTo>
                    <a:pt x="234674" y="372934"/>
                    <a:pt x="193436" y="541470"/>
                    <a:pt x="184471" y="491268"/>
                  </a:cubicBezTo>
                  <a:cubicBezTo>
                    <a:pt x="175506" y="441066"/>
                    <a:pt x="151600" y="238463"/>
                    <a:pt x="155784" y="161367"/>
                  </a:cubicBezTo>
                  <a:cubicBezTo>
                    <a:pt x="159968" y="84271"/>
                    <a:pt x="241845" y="-595"/>
                    <a:pt x="227502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657760F1-2CAC-5FDA-D0C0-7C608D1218CE}"/>
                </a:ext>
              </a:extLst>
            </p:cNvPr>
            <p:cNvSpPr/>
            <p:nvPr/>
          </p:nvSpPr>
          <p:spPr>
            <a:xfrm>
              <a:off x="2267721" y="8634204"/>
              <a:ext cx="646983" cy="1687093"/>
            </a:xfrm>
            <a:custGeom>
              <a:avLst/>
              <a:gdLst>
                <a:gd name="connsiteX0" fmla="*/ 324872 w 646983"/>
                <a:gd name="connsiteY0" fmla="*/ 7772 h 1687093"/>
                <a:gd name="connsiteX1" fmla="*/ 199366 w 646983"/>
                <a:gd name="connsiteY1" fmla="*/ 595857 h 1687093"/>
                <a:gd name="connsiteX2" fmla="*/ 159921 w 646983"/>
                <a:gd name="connsiteY2" fmla="*/ 685504 h 1687093"/>
                <a:gd name="connsiteX3" fmla="*/ 199366 w 646983"/>
                <a:gd name="connsiteY3" fmla="*/ 678332 h 1687093"/>
                <a:gd name="connsiteX4" fmla="*/ 145578 w 646983"/>
                <a:gd name="connsiteY4" fmla="*/ 932930 h 1687093"/>
                <a:gd name="connsiteX5" fmla="*/ 141992 w 646983"/>
                <a:gd name="connsiteY5" fmla="*/ 879142 h 1687093"/>
                <a:gd name="connsiteX6" fmla="*/ 149164 w 646983"/>
                <a:gd name="connsiteY6" fmla="*/ 1183942 h 1687093"/>
                <a:gd name="connsiteX7" fmla="*/ 55931 w 646983"/>
                <a:gd name="connsiteY7" fmla="*/ 1384751 h 1687093"/>
                <a:gd name="connsiteX8" fmla="*/ 23658 w 646983"/>
                <a:gd name="connsiteY8" fmla="*/ 1585561 h 1687093"/>
                <a:gd name="connsiteX9" fmla="*/ 418105 w 646983"/>
                <a:gd name="connsiteY9" fmla="*/ 1682380 h 1687093"/>
                <a:gd name="connsiteX10" fmla="*/ 192194 w 646983"/>
                <a:gd name="connsiteY10" fmla="*/ 1660864 h 1687093"/>
                <a:gd name="connsiteX11" fmla="*/ 640430 w 646983"/>
                <a:gd name="connsiteY11" fmla="*/ 1564045 h 1687093"/>
                <a:gd name="connsiteX12" fmla="*/ 464721 w 646983"/>
                <a:gd name="connsiteY12" fmla="*/ 1044092 h 1687093"/>
                <a:gd name="connsiteX13" fmla="*/ 543611 w 646983"/>
                <a:gd name="connsiteY13" fmla="*/ 1036921 h 1687093"/>
                <a:gd name="connsiteX14" fmla="*/ 339215 w 646983"/>
                <a:gd name="connsiteY14" fmla="*/ 291057 h 1687093"/>
                <a:gd name="connsiteX15" fmla="*/ 349973 w 646983"/>
                <a:gd name="connsiteY15" fmla="*/ 258784 h 1687093"/>
                <a:gd name="connsiteX16" fmla="*/ 324872 w 646983"/>
                <a:gd name="connsiteY16" fmla="*/ 7772 h 1687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46983" h="1687093">
                  <a:moveTo>
                    <a:pt x="324872" y="7772"/>
                  </a:moveTo>
                  <a:cubicBezTo>
                    <a:pt x="299771" y="63951"/>
                    <a:pt x="226858" y="482902"/>
                    <a:pt x="199366" y="595857"/>
                  </a:cubicBezTo>
                  <a:cubicBezTo>
                    <a:pt x="171874" y="708812"/>
                    <a:pt x="159921" y="671758"/>
                    <a:pt x="159921" y="685504"/>
                  </a:cubicBezTo>
                  <a:cubicBezTo>
                    <a:pt x="159921" y="699250"/>
                    <a:pt x="201756" y="637094"/>
                    <a:pt x="199366" y="678332"/>
                  </a:cubicBezTo>
                  <a:cubicBezTo>
                    <a:pt x="196975" y="719570"/>
                    <a:pt x="155140" y="899462"/>
                    <a:pt x="145578" y="932930"/>
                  </a:cubicBezTo>
                  <a:cubicBezTo>
                    <a:pt x="136016" y="966398"/>
                    <a:pt x="141394" y="837307"/>
                    <a:pt x="141992" y="879142"/>
                  </a:cubicBezTo>
                  <a:cubicBezTo>
                    <a:pt x="142590" y="920977"/>
                    <a:pt x="163508" y="1099674"/>
                    <a:pt x="149164" y="1183942"/>
                  </a:cubicBezTo>
                  <a:cubicBezTo>
                    <a:pt x="134820" y="1268210"/>
                    <a:pt x="76849" y="1317815"/>
                    <a:pt x="55931" y="1384751"/>
                  </a:cubicBezTo>
                  <a:cubicBezTo>
                    <a:pt x="35013" y="1451687"/>
                    <a:pt x="-36704" y="1535956"/>
                    <a:pt x="23658" y="1585561"/>
                  </a:cubicBezTo>
                  <a:cubicBezTo>
                    <a:pt x="84020" y="1635166"/>
                    <a:pt x="390016" y="1669830"/>
                    <a:pt x="418105" y="1682380"/>
                  </a:cubicBezTo>
                  <a:cubicBezTo>
                    <a:pt x="446194" y="1694930"/>
                    <a:pt x="155140" y="1680586"/>
                    <a:pt x="192194" y="1660864"/>
                  </a:cubicBezTo>
                  <a:cubicBezTo>
                    <a:pt x="229248" y="1641142"/>
                    <a:pt x="595009" y="1666840"/>
                    <a:pt x="640430" y="1564045"/>
                  </a:cubicBezTo>
                  <a:cubicBezTo>
                    <a:pt x="685851" y="1461250"/>
                    <a:pt x="480857" y="1131946"/>
                    <a:pt x="464721" y="1044092"/>
                  </a:cubicBezTo>
                  <a:cubicBezTo>
                    <a:pt x="448585" y="956238"/>
                    <a:pt x="564529" y="1162427"/>
                    <a:pt x="543611" y="1036921"/>
                  </a:cubicBezTo>
                  <a:cubicBezTo>
                    <a:pt x="522693" y="911415"/>
                    <a:pt x="371488" y="420746"/>
                    <a:pt x="339215" y="291057"/>
                  </a:cubicBezTo>
                  <a:cubicBezTo>
                    <a:pt x="306942" y="161368"/>
                    <a:pt x="351168" y="300619"/>
                    <a:pt x="349973" y="258784"/>
                  </a:cubicBezTo>
                  <a:cubicBezTo>
                    <a:pt x="348778" y="216949"/>
                    <a:pt x="349973" y="-48407"/>
                    <a:pt x="324872" y="77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9B284A95-21BB-3AEF-CFE8-A08D4CA6D40D}"/>
                </a:ext>
              </a:extLst>
            </p:cNvPr>
            <p:cNvSpPr/>
            <p:nvPr/>
          </p:nvSpPr>
          <p:spPr>
            <a:xfrm>
              <a:off x="2584749" y="8588828"/>
              <a:ext cx="958293" cy="1748224"/>
            </a:xfrm>
            <a:custGeom>
              <a:avLst/>
              <a:gdLst>
                <a:gd name="connsiteX0" fmla="*/ 22187 w 958293"/>
                <a:gd name="connsiteY0" fmla="*/ 375878 h 1748224"/>
                <a:gd name="connsiteX1" fmla="*/ 341331 w 958293"/>
                <a:gd name="connsiteY1" fmla="*/ 831285 h 1748224"/>
                <a:gd name="connsiteX2" fmla="*/ 395119 w 958293"/>
                <a:gd name="connsiteY2" fmla="*/ 824113 h 1748224"/>
                <a:gd name="connsiteX3" fmla="*/ 420220 w 958293"/>
                <a:gd name="connsiteY3" fmla="*/ 659163 h 1748224"/>
                <a:gd name="connsiteX4" fmla="*/ 441736 w 958293"/>
                <a:gd name="connsiteY4" fmla="*/ 651991 h 1748224"/>
                <a:gd name="connsiteX5" fmla="*/ 380776 w 958293"/>
                <a:gd name="connsiteY5" fmla="*/ 522899 h 1748224"/>
                <a:gd name="connsiteX6" fmla="*/ 280371 w 958293"/>
                <a:gd name="connsiteY6" fmla="*/ 483454 h 1748224"/>
                <a:gd name="connsiteX7" fmla="*/ 215825 w 958293"/>
                <a:gd name="connsiteY7" fmla="*/ 444010 h 1748224"/>
                <a:gd name="connsiteX8" fmla="*/ 151279 w 958293"/>
                <a:gd name="connsiteY8" fmla="*/ 311332 h 1748224"/>
                <a:gd name="connsiteX9" fmla="*/ 140522 w 958293"/>
                <a:gd name="connsiteY9" fmla="*/ 185826 h 1748224"/>
                <a:gd name="connsiteX10" fmla="*/ 262442 w 958293"/>
                <a:gd name="connsiteY10" fmla="*/ 6532 h 1748224"/>
                <a:gd name="connsiteX11" fmla="*/ 531383 w 958293"/>
                <a:gd name="connsiteY11" fmla="*/ 74664 h 1748224"/>
                <a:gd name="connsiteX12" fmla="*/ 699919 w 958293"/>
                <a:gd name="connsiteY12" fmla="*/ 404565 h 1748224"/>
                <a:gd name="connsiteX13" fmla="*/ 832597 w 958293"/>
                <a:gd name="connsiteY13" fmla="*/ 626890 h 1748224"/>
                <a:gd name="connsiteX14" fmla="*/ 875627 w 958293"/>
                <a:gd name="connsiteY14" fmla="*/ 824113 h 1748224"/>
                <a:gd name="connsiteX15" fmla="*/ 958103 w 958293"/>
                <a:gd name="connsiteY15" fmla="*/ 1218560 h 1748224"/>
                <a:gd name="connsiteX16" fmla="*/ 850526 w 958293"/>
                <a:gd name="connsiteY16" fmla="*/ 1480330 h 1748224"/>
                <a:gd name="connsiteX17" fmla="*/ 398705 w 958293"/>
                <a:gd name="connsiteY17" fmla="*/ 1745685 h 1748224"/>
                <a:gd name="connsiteX18" fmla="*/ 215825 w 958293"/>
                <a:gd name="connsiteY18" fmla="*/ 1573563 h 1748224"/>
                <a:gd name="connsiteX19" fmla="*/ 47289 w 958293"/>
                <a:gd name="connsiteY19" fmla="*/ 953205 h 1748224"/>
                <a:gd name="connsiteX20" fmla="*/ 22187 w 958293"/>
                <a:gd name="connsiteY20" fmla="*/ 375878 h 1748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58293" h="1748224">
                  <a:moveTo>
                    <a:pt x="22187" y="375878"/>
                  </a:moveTo>
                  <a:cubicBezTo>
                    <a:pt x="71194" y="355558"/>
                    <a:pt x="279176" y="756579"/>
                    <a:pt x="341331" y="831285"/>
                  </a:cubicBezTo>
                  <a:cubicBezTo>
                    <a:pt x="403486" y="905991"/>
                    <a:pt x="381971" y="852800"/>
                    <a:pt x="395119" y="824113"/>
                  </a:cubicBezTo>
                  <a:cubicBezTo>
                    <a:pt x="408267" y="795426"/>
                    <a:pt x="412451" y="687850"/>
                    <a:pt x="420220" y="659163"/>
                  </a:cubicBezTo>
                  <a:cubicBezTo>
                    <a:pt x="427989" y="630476"/>
                    <a:pt x="448310" y="674702"/>
                    <a:pt x="441736" y="651991"/>
                  </a:cubicBezTo>
                  <a:cubicBezTo>
                    <a:pt x="435162" y="629280"/>
                    <a:pt x="407670" y="550988"/>
                    <a:pt x="380776" y="522899"/>
                  </a:cubicBezTo>
                  <a:cubicBezTo>
                    <a:pt x="353882" y="494810"/>
                    <a:pt x="307863" y="496602"/>
                    <a:pt x="280371" y="483454"/>
                  </a:cubicBezTo>
                  <a:cubicBezTo>
                    <a:pt x="252879" y="470306"/>
                    <a:pt x="237340" y="472697"/>
                    <a:pt x="215825" y="444010"/>
                  </a:cubicBezTo>
                  <a:cubicBezTo>
                    <a:pt x="194310" y="415323"/>
                    <a:pt x="163829" y="354363"/>
                    <a:pt x="151279" y="311332"/>
                  </a:cubicBezTo>
                  <a:cubicBezTo>
                    <a:pt x="138729" y="268301"/>
                    <a:pt x="121995" y="236626"/>
                    <a:pt x="140522" y="185826"/>
                  </a:cubicBezTo>
                  <a:cubicBezTo>
                    <a:pt x="159049" y="135026"/>
                    <a:pt x="197299" y="25059"/>
                    <a:pt x="262442" y="6532"/>
                  </a:cubicBezTo>
                  <a:cubicBezTo>
                    <a:pt x="327585" y="-11995"/>
                    <a:pt x="458470" y="8325"/>
                    <a:pt x="531383" y="74664"/>
                  </a:cubicBezTo>
                  <a:cubicBezTo>
                    <a:pt x="604296" y="141003"/>
                    <a:pt x="649717" y="312527"/>
                    <a:pt x="699919" y="404565"/>
                  </a:cubicBezTo>
                  <a:cubicBezTo>
                    <a:pt x="750121" y="496603"/>
                    <a:pt x="803312" y="556965"/>
                    <a:pt x="832597" y="626890"/>
                  </a:cubicBezTo>
                  <a:cubicBezTo>
                    <a:pt x="861882" y="696815"/>
                    <a:pt x="854709" y="725501"/>
                    <a:pt x="875627" y="824113"/>
                  </a:cubicBezTo>
                  <a:cubicBezTo>
                    <a:pt x="896545" y="922725"/>
                    <a:pt x="962286" y="1109191"/>
                    <a:pt x="958103" y="1218560"/>
                  </a:cubicBezTo>
                  <a:cubicBezTo>
                    <a:pt x="953920" y="1327929"/>
                    <a:pt x="943759" y="1392476"/>
                    <a:pt x="850526" y="1480330"/>
                  </a:cubicBezTo>
                  <a:cubicBezTo>
                    <a:pt x="757293" y="1568184"/>
                    <a:pt x="504488" y="1730146"/>
                    <a:pt x="398705" y="1745685"/>
                  </a:cubicBezTo>
                  <a:cubicBezTo>
                    <a:pt x="292922" y="1761224"/>
                    <a:pt x="274394" y="1705643"/>
                    <a:pt x="215825" y="1573563"/>
                  </a:cubicBezTo>
                  <a:cubicBezTo>
                    <a:pt x="157256" y="1441483"/>
                    <a:pt x="78367" y="1149831"/>
                    <a:pt x="47289" y="953205"/>
                  </a:cubicBezTo>
                  <a:cubicBezTo>
                    <a:pt x="16211" y="756579"/>
                    <a:pt x="-26820" y="396198"/>
                    <a:pt x="22187" y="3758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E827F59E-BA28-842F-1737-5CD3570CBBBB}"/>
                </a:ext>
              </a:extLst>
            </p:cNvPr>
            <p:cNvSpPr/>
            <p:nvPr/>
          </p:nvSpPr>
          <p:spPr>
            <a:xfrm>
              <a:off x="2819750" y="8930189"/>
              <a:ext cx="410485" cy="641459"/>
            </a:xfrm>
            <a:custGeom>
              <a:avLst/>
              <a:gdLst>
                <a:gd name="connsiteX0" fmla="*/ 72675 w 410485"/>
                <a:gd name="connsiteY0" fmla="*/ 1086 h 641459"/>
                <a:gd name="connsiteX1" fmla="*/ 228250 w 410485"/>
                <a:gd name="connsiteY1" fmla="*/ 204286 h 641459"/>
                <a:gd name="connsiteX2" fmla="*/ 244125 w 410485"/>
                <a:gd name="connsiteY2" fmla="*/ 429711 h 641459"/>
                <a:gd name="connsiteX3" fmla="*/ 18700 w 410485"/>
                <a:gd name="connsiteY3" fmla="*/ 429711 h 641459"/>
                <a:gd name="connsiteX4" fmla="*/ 56800 w 410485"/>
                <a:gd name="connsiteY4" fmla="*/ 575761 h 641459"/>
                <a:gd name="connsiteX5" fmla="*/ 406050 w 410485"/>
                <a:gd name="connsiteY5" fmla="*/ 639261 h 641459"/>
                <a:gd name="connsiteX6" fmla="*/ 247300 w 410485"/>
                <a:gd name="connsiteY6" fmla="*/ 502736 h 641459"/>
                <a:gd name="connsiteX7" fmla="*/ 148875 w 410485"/>
                <a:gd name="connsiteY7" fmla="*/ 331286 h 641459"/>
                <a:gd name="connsiteX8" fmla="*/ 126650 w 410485"/>
                <a:gd name="connsiteY8" fmla="*/ 270961 h 641459"/>
                <a:gd name="connsiteX9" fmla="*/ 139350 w 410485"/>
                <a:gd name="connsiteY9" fmla="*/ 223336 h 641459"/>
                <a:gd name="connsiteX10" fmla="*/ 88550 w 410485"/>
                <a:gd name="connsiteY10" fmla="*/ 105861 h 641459"/>
                <a:gd name="connsiteX11" fmla="*/ 113950 w 410485"/>
                <a:gd name="connsiteY11" fmla="*/ 121736 h 641459"/>
                <a:gd name="connsiteX12" fmla="*/ 72675 w 410485"/>
                <a:gd name="connsiteY12" fmla="*/ 1086 h 641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0485" h="641459">
                  <a:moveTo>
                    <a:pt x="72675" y="1086"/>
                  </a:moveTo>
                  <a:cubicBezTo>
                    <a:pt x="91725" y="14844"/>
                    <a:pt x="199675" y="132849"/>
                    <a:pt x="228250" y="204286"/>
                  </a:cubicBezTo>
                  <a:cubicBezTo>
                    <a:pt x="256825" y="275724"/>
                    <a:pt x="279050" y="392140"/>
                    <a:pt x="244125" y="429711"/>
                  </a:cubicBezTo>
                  <a:cubicBezTo>
                    <a:pt x="209200" y="467282"/>
                    <a:pt x="49921" y="405369"/>
                    <a:pt x="18700" y="429711"/>
                  </a:cubicBezTo>
                  <a:cubicBezTo>
                    <a:pt x="-12521" y="454053"/>
                    <a:pt x="-7758" y="540836"/>
                    <a:pt x="56800" y="575761"/>
                  </a:cubicBezTo>
                  <a:cubicBezTo>
                    <a:pt x="121358" y="610686"/>
                    <a:pt x="374300" y="651432"/>
                    <a:pt x="406050" y="639261"/>
                  </a:cubicBezTo>
                  <a:cubicBezTo>
                    <a:pt x="437800" y="627090"/>
                    <a:pt x="290162" y="554065"/>
                    <a:pt x="247300" y="502736"/>
                  </a:cubicBezTo>
                  <a:cubicBezTo>
                    <a:pt x="204438" y="451407"/>
                    <a:pt x="168983" y="369915"/>
                    <a:pt x="148875" y="331286"/>
                  </a:cubicBezTo>
                  <a:cubicBezTo>
                    <a:pt x="128767" y="292657"/>
                    <a:pt x="128238" y="288953"/>
                    <a:pt x="126650" y="270961"/>
                  </a:cubicBezTo>
                  <a:cubicBezTo>
                    <a:pt x="125063" y="252969"/>
                    <a:pt x="145700" y="250853"/>
                    <a:pt x="139350" y="223336"/>
                  </a:cubicBezTo>
                  <a:cubicBezTo>
                    <a:pt x="133000" y="195819"/>
                    <a:pt x="92783" y="122794"/>
                    <a:pt x="88550" y="105861"/>
                  </a:cubicBezTo>
                  <a:cubicBezTo>
                    <a:pt x="84317" y="88928"/>
                    <a:pt x="112892" y="134965"/>
                    <a:pt x="113950" y="121736"/>
                  </a:cubicBezTo>
                  <a:cubicBezTo>
                    <a:pt x="115008" y="108507"/>
                    <a:pt x="53625" y="-12672"/>
                    <a:pt x="72675" y="10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1D5B203A-27D7-A097-0B8F-D94A812544B7}"/>
                </a:ext>
              </a:extLst>
            </p:cNvPr>
            <p:cNvSpPr/>
            <p:nvPr/>
          </p:nvSpPr>
          <p:spPr>
            <a:xfrm>
              <a:off x="3269600" y="8613773"/>
              <a:ext cx="666957" cy="1073157"/>
            </a:xfrm>
            <a:custGeom>
              <a:avLst/>
              <a:gdLst>
                <a:gd name="connsiteX0" fmla="*/ 650 w 666957"/>
                <a:gd name="connsiteY0" fmla="*/ 82552 h 1073157"/>
                <a:gd name="connsiteX1" fmla="*/ 162575 w 666957"/>
                <a:gd name="connsiteY1" fmla="*/ 311152 h 1073157"/>
                <a:gd name="connsiteX2" fmla="*/ 207025 w 666957"/>
                <a:gd name="connsiteY2" fmla="*/ 381002 h 1073157"/>
                <a:gd name="connsiteX3" fmla="*/ 324500 w 666957"/>
                <a:gd name="connsiteY3" fmla="*/ 574677 h 1073157"/>
                <a:gd name="connsiteX4" fmla="*/ 394350 w 666957"/>
                <a:gd name="connsiteY4" fmla="*/ 927102 h 1073157"/>
                <a:gd name="connsiteX5" fmla="*/ 394350 w 666957"/>
                <a:gd name="connsiteY5" fmla="*/ 908052 h 1073157"/>
                <a:gd name="connsiteX6" fmla="*/ 661050 w 666957"/>
                <a:gd name="connsiteY6" fmla="*/ 1073152 h 1073157"/>
                <a:gd name="connsiteX7" fmla="*/ 562625 w 666957"/>
                <a:gd name="connsiteY7" fmla="*/ 911227 h 1073157"/>
                <a:gd name="connsiteX8" fmla="*/ 372125 w 666957"/>
                <a:gd name="connsiteY8" fmla="*/ 336552 h 1073157"/>
                <a:gd name="connsiteX9" fmla="*/ 254650 w 666957"/>
                <a:gd name="connsiteY9" fmla="*/ 85727 h 1073157"/>
                <a:gd name="connsiteX10" fmla="*/ 165750 w 666957"/>
                <a:gd name="connsiteY10" fmla="*/ 31752 h 1073157"/>
                <a:gd name="connsiteX11" fmla="*/ 200675 w 666957"/>
                <a:gd name="connsiteY11" fmla="*/ 76202 h 1073157"/>
                <a:gd name="connsiteX12" fmla="*/ 108600 w 666957"/>
                <a:gd name="connsiteY12" fmla="*/ 2 h 1073157"/>
                <a:gd name="connsiteX13" fmla="*/ 650 w 666957"/>
                <a:gd name="connsiteY13" fmla="*/ 82552 h 1073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66957" h="1073157">
                  <a:moveTo>
                    <a:pt x="650" y="82552"/>
                  </a:moveTo>
                  <a:cubicBezTo>
                    <a:pt x="9646" y="134410"/>
                    <a:pt x="128179" y="261410"/>
                    <a:pt x="162575" y="311152"/>
                  </a:cubicBezTo>
                  <a:cubicBezTo>
                    <a:pt x="196971" y="360894"/>
                    <a:pt x="180038" y="337081"/>
                    <a:pt x="207025" y="381002"/>
                  </a:cubicBezTo>
                  <a:cubicBezTo>
                    <a:pt x="234013" y="424923"/>
                    <a:pt x="293279" y="483660"/>
                    <a:pt x="324500" y="574677"/>
                  </a:cubicBezTo>
                  <a:cubicBezTo>
                    <a:pt x="355721" y="665694"/>
                    <a:pt x="382708" y="871540"/>
                    <a:pt x="394350" y="927102"/>
                  </a:cubicBezTo>
                  <a:cubicBezTo>
                    <a:pt x="405992" y="982664"/>
                    <a:pt x="349900" y="883710"/>
                    <a:pt x="394350" y="908052"/>
                  </a:cubicBezTo>
                  <a:cubicBezTo>
                    <a:pt x="438800" y="932394"/>
                    <a:pt x="633004" y="1072623"/>
                    <a:pt x="661050" y="1073152"/>
                  </a:cubicBezTo>
                  <a:cubicBezTo>
                    <a:pt x="689096" y="1073681"/>
                    <a:pt x="610779" y="1033994"/>
                    <a:pt x="562625" y="911227"/>
                  </a:cubicBezTo>
                  <a:cubicBezTo>
                    <a:pt x="514471" y="788460"/>
                    <a:pt x="423454" y="474135"/>
                    <a:pt x="372125" y="336552"/>
                  </a:cubicBezTo>
                  <a:cubicBezTo>
                    <a:pt x="320796" y="198969"/>
                    <a:pt x="289046" y="136527"/>
                    <a:pt x="254650" y="85727"/>
                  </a:cubicBezTo>
                  <a:cubicBezTo>
                    <a:pt x="220254" y="34927"/>
                    <a:pt x="174746" y="33339"/>
                    <a:pt x="165750" y="31752"/>
                  </a:cubicBezTo>
                  <a:cubicBezTo>
                    <a:pt x="156754" y="30165"/>
                    <a:pt x="210200" y="81494"/>
                    <a:pt x="200675" y="76202"/>
                  </a:cubicBezTo>
                  <a:cubicBezTo>
                    <a:pt x="191150" y="70910"/>
                    <a:pt x="138763" y="-527"/>
                    <a:pt x="108600" y="2"/>
                  </a:cubicBezTo>
                  <a:cubicBezTo>
                    <a:pt x="78438" y="531"/>
                    <a:pt x="-8346" y="30694"/>
                    <a:pt x="650" y="825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3D38D1F1-DED1-D5E2-D43D-FF21AE8ED1CC}"/>
                </a:ext>
              </a:extLst>
            </p:cNvPr>
            <p:cNvSpPr/>
            <p:nvPr/>
          </p:nvSpPr>
          <p:spPr>
            <a:xfrm>
              <a:off x="3365983" y="8949507"/>
              <a:ext cx="384625" cy="737490"/>
            </a:xfrm>
            <a:custGeom>
              <a:avLst/>
              <a:gdLst>
                <a:gd name="connsiteX0" fmla="*/ 78892 w 384625"/>
                <a:gd name="connsiteY0" fmla="*/ 818 h 737490"/>
                <a:gd name="connsiteX1" fmla="*/ 132867 w 384625"/>
                <a:gd name="connsiteY1" fmla="*/ 172268 h 737490"/>
                <a:gd name="connsiteX2" fmla="*/ 247167 w 384625"/>
                <a:gd name="connsiteY2" fmla="*/ 499293 h 737490"/>
                <a:gd name="connsiteX3" fmla="*/ 383692 w 384625"/>
                <a:gd name="connsiteY3" fmla="*/ 734243 h 737490"/>
                <a:gd name="connsiteX4" fmla="*/ 297967 w 384625"/>
                <a:gd name="connsiteY4" fmla="*/ 623118 h 737490"/>
                <a:gd name="connsiteX5" fmla="*/ 123342 w 384625"/>
                <a:gd name="connsiteY5" fmla="*/ 438968 h 737490"/>
                <a:gd name="connsiteX6" fmla="*/ 9042 w 384625"/>
                <a:gd name="connsiteY6" fmla="*/ 331018 h 737490"/>
                <a:gd name="connsiteX7" fmla="*/ 120167 w 384625"/>
                <a:gd name="connsiteY7" fmla="*/ 407218 h 737490"/>
                <a:gd name="connsiteX8" fmla="*/ 66192 w 384625"/>
                <a:gd name="connsiteY8" fmla="*/ 194493 h 737490"/>
                <a:gd name="connsiteX9" fmla="*/ 21742 w 384625"/>
                <a:gd name="connsiteY9" fmla="*/ 115118 h 737490"/>
                <a:gd name="connsiteX10" fmla="*/ 2692 w 384625"/>
                <a:gd name="connsiteY10" fmla="*/ 19868 h 737490"/>
                <a:gd name="connsiteX11" fmla="*/ 78892 w 384625"/>
                <a:gd name="connsiteY11" fmla="*/ 102418 h 737490"/>
                <a:gd name="connsiteX12" fmla="*/ 78892 w 384625"/>
                <a:gd name="connsiteY12" fmla="*/ 818 h 737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4625" h="737490">
                  <a:moveTo>
                    <a:pt x="78892" y="818"/>
                  </a:moveTo>
                  <a:cubicBezTo>
                    <a:pt x="87888" y="12460"/>
                    <a:pt x="104821" y="89189"/>
                    <a:pt x="132867" y="172268"/>
                  </a:cubicBezTo>
                  <a:cubicBezTo>
                    <a:pt x="160913" y="255347"/>
                    <a:pt x="205363" y="405631"/>
                    <a:pt x="247167" y="499293"/>
                  </a:cubicBezTo>
                  <a:cubicBezTo>
                    <a:pt x="288971" y="592955"/>
                    <a:pt x="375225" y="713605"/>
                    <a:pt x="383692" y="734243"/>
                  </a:cubicBezTo>
                  <a:cubicBezTo>
                    <a:pt x="392159" y="754881"/>
                    <a:pt x="341359" y="672330"/>
                    <a:pt x="297967" y="623118"/>
                  </a:cubicBezTo>
                  <a:cubicBezTo>
                    <a:pt x="254575" y="573906"/>
                    <a:pt x="171496" y="487651"/>
                    <a:pt x="123342" y="438968"/>
                  </a:cubicBezTo>
                  <a:cubicBezTo>
                    <a:pt x="75188" y="390285"/>
                    <a:pt x="9571" y="336310"/>
                    <a:pt x="9042" y="331018"/>
                  </a:cubicBezTo>
                  <a:cubicBezTo>
                    <a:pt x="8513" y="325726"/>
                    <a:pt x="110642" y="429972"/>
                    <a:pt x="120167" y="407218"/>
                  </a:cubicBezTo>
                  <a:cubicBezTo>
                    <a:pt x="129692" y="384464"/>
                    <a:pt x="82596" y="243176"/>
                    <a:pt x="66192" y="194493"/>
                  </a:cubicBezTo>
                  <a:cubicBezTo>
                    <a:pt x="49788" y="145810"/>
                    <a:pt x="32325" y="144222"/>
                    <a:pt x="21742" y="115118"/>
                  </a:cubicBezTo>
                  <a:cubicBezTo>
                    <a:pt x="11159" y="86014"/>
                    <a:pt x="-6833" y="21985"/>
                    <a:pt x="2692" y="19868"/>
                  </a:cubicBezTo>
                  <a:cubicBezTo>
                    <a:pt x="12217" y="17751"/>
                    <a:pt x="67779" y="99243"/>
                    <a:pt x="78892" y="102418"/>
                  </a:cubicBezTo>
                  <a:cubicBezTo>
                    <a:pt x="90005" y="105593"/>
                    <a:pt x="69896" y="-10824"/>
                    <a:pt x="78892" y="8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B0A37B20-0BF4-0BBF-1FB9-87ED9E431948}"/>
                </a:ext>
              </a:extLst>
            </p:cNvPr>
            <p:cNvSpPr/>
            <p:nvPr/>
          </p:nvSpPr>
          <p:spPr>
            <a:xfrm>
              <a:off x="2386606" y="9387319"/>
              <a:ext cx="1914303" cy="1004580"/>
            </a:xfrm>
            <a:custGeom>
              <a:avLst/>
              <a:gdLst>
                <a:gd name="connsiteX0" fmla="*/ 1394819 w 1914303"/>
                <a:gd name="connsiteY0" fmla="*/ 153556 h 1004580"/>
                <a:gd name="connsiteX1" fmla="*/ 1664694 w 1914303"/>
                <a:gd name="connsiteY1" fmla="*/ 426606 h 1004580"/>
                <a:gd name="connsiteX2" fmla="*/ 1629769 w 1914303"/>
                <a:gd name="connsiteY2" fmla="*/ 391681 h 1004580"/>
                <a:gd name="connsiteX3" fmla="*/ 1899644 w 1914303"/>
                <a:gd name="connsiteY3" fmla="*/ 604406 h 1004580"/>
                <a:gd name="connsiteX4" fmla="*/ 1794869 w 1914303"/>
                <a:gd name="connsiteY4" fmla="*/ 575831 h 1004580"/>
                <a:gd name="connsiteX5" fmla="*/ 1912344 w 1914303"/>
                <a:gd name="connsiteY5" fmla="*/ 791731 h 1004580"/>
                <a:gd name="connsiteX6" fmla="*/ 1867894 w 1914303"/>
                <a:gd name="connsiteY6" fmla="*/ 823481 h 1004580"/>
                <a:gd name="connsiteX7" fmla="*/ 1861544 w 1914303"/>
                <a:gd name="connsiteY7" fmla="*/ 833006 h 1004580"/>
                <a:gd name="connsiteX8" fmla="*/ 1337669 w 1914303"/>
                <a:gd name="connsiteY8" fmla="*/ 912381 h 1004580"/>
                <a:gd name="connsiteX9" fmla="*/ 1159869 w 1914303"/>
                <a:gd name="connsiteY9" fmla="*/ 921906 h 1004580"/>
                <a:gd name="connsiteX10" fmla="*/ 642344 w 1914303"/>
                <a:gd name="connsiteY10" fmla="*/ 1004456 h 1004580"/>
                <a:gd name="connsiteX11" fmla="*/ 782044 w 1914303"/>
                <a:gd name="connsiteY11" fmla="*/ 940956 h 1004580"/>
                <a:gd name="connsiteX12" fmla="*/ 585194 w 1914303"/>
                <a:gd name="connsiteY12" fmla="*/ 956831 h 1004580"/>
                <a:gd name="connsiteX13" fmla="*/ 994 w 1914303"/>
                <a:gd name="connsiteY13" fmla="*/ 877456 h 1004580"/>
                <a:gd name="connsiteX14" fmla="*/ 435969 w 1914303"/>
                <a:gd name="connsiteY14" fmla="*/ 918731 h 1004580"/>
                <a:gd name="connsiteX15" fmla="*/ 61319 w 1914303"/>
                <a:gd name="connsiteY15" fmla="*/ 915556 h 1004580"/>
                <a:gd name="connsiteX16" fmla="*/ 686794 w 1914303"/>
                <a:gd name="connsiteY16" fmla="*/ 604406 h 1004580"/>
                <a:gd name="connsiteX17" fmla="*/ 721719 w 1914303"/>
                <a:gd name="connsiteY17" fmla="*/ 607581 h 1004580"/>
                <a:gd name="connsiteX18" fmla="*/ 969369 w 1914303"/>
                <a:gd name="connsiteY18" fmla="*/ 340881 h 1004580"/>
                <a:gd name="connsiteX19" fmla="*/ 1061444 w 1914303"/>
                <a:gd name="connsiteY19" fmla="*/ 4331 h 1004580"/>
                <a:gd name="connsiteX20" fmla="*/ 1020169 w 1914303"/>
                <a:gd name="connsiteY20" fmla="*/ 144031 h 1004580"/>
                <a:gd name="connsiteX21" fmla="*/ 1128119 w 1914303"/>
                <a:gd name="connsiteY21" fmla="*/ 55131 h 1004580"/>
                <a:gd name="connsiteX22" fmla="*/ 1264644 w 1914303"/>
                <a:gd name="connsiteY22" fmla="*/ 277381 h 1004580"/>
                <a:gd name="connsiteX23" fmla="*/ 1350369 w 1914303"/>
                <a:gd name="connsiteY23" fmla="*/ 366281 h 1004580"/>
                <a:gd name="connsiteX24" fmla="*/ 1318619 w 1914303"/>
                <a:gd name="connsiteY24" fmla="*/ 198006 h 1004580"/>
                <a:gd name="connsiteX25" fmla="*/ 1420219 w 1914303"/>
                <a:gd name="connsiteY25" fmla="*/ 264681 h 1004580"/>
                <a:gd name="connsiteX26" fmla="*/ 1394819 w 1914303"/>
                <a:gd name="connsiteY26" fmla="*/ 153556 h 1004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914303" h="1004580">
                  <a:moveTo>
                    <a:pt x="1394819" y="153556"/>
                  </a:moveTo>
                  <a:cubicBezTo>
                    <a:pt x="1435565" y="180544"/>
                    <a:pt x="1625536" y="386919"/>
                    <a:pt x="1664694" y="426606"/>
                  </a:cubicBezTo>
                  <a:cubicBezTo>
                    <a:pt x="1703852" y="466294"/>
                    <a:pt x="1590611" y="362048"/>
                    <a:pt x="1629769" y="391681"/>
                  </a:cubicBezTo>
                  <a:cubicBezTo>
                    <a:pt x="1668927" y="421314"/>
                    <a:pt x="1872127" y="573714"/>
                    <a:pt x="1899644" y="604406"/>
                  </a:cubicBezTo>
                  <a:cubicBezTo>
                    <a:pt x="1927161" y="635098"/>
                    <a:pt x="1792752" y="544610"/>
                    <a:pt x="1794869" y="575831"/>
                  </a:cubicBezTo>
                  <a:cubicBezTo>
                    <a:pt x="1796986" y="607052"/>
                    <a:pt x="1900173" y="750456"/>
                    <a:pt x="1912344" y="791731"/>
                  </a:cubicBezTo>
                  <a:cubicBezTo>
                    <a:pt x="1924515" y="833006"/>
                    <a:pt x="1876361" y="816602"/>
                    <a:pt x="1867894" y="823481"/>
                  </a:cubicBezTo>
                  <a:cubicBezTo>
                    <a:pt x="1859427" y="830360"/>
                    <a:pt x="1949915" y="818189"/>
                    <a:pt x="1861544" y="833006"/>
                  </a:cubicBezTo>
                  <a:cubicBezTo>
                    <a:pt x="1773173" y="847823"/>
                    <a:pt x="1454615" y="897564"/>
                    <a:pt x="1337669" y="912381"/>
                  </a:cubicBezTo>
                  <a:cubicBezTo>
                    <a:pt x="1220723" y="927198"/>
                    <a:pt x="1275756" y="906560"/>
                    <a:pt x="1159869" y="921906"/>
                  </a:cubicBezTo>
                  <a:cubicBezTo>
                    <a:pt x="1043982" y="937252"/>
                    <a:pt x="705315" y="1001281"/>
                    <a:pt x="642344" y="1004456"/>
                  </a:cubicBezTo>
                  <a:cubicBezTo>
                    <a:pt x="579373" y="1007631"/>
                    <a:pt x="791569" y="948893"/>
                    <a:pt x="782044" y="940956"/>
                  </a:cubicBezTo>
                  <a:cubicBezTo>
                    <a:pt x="772519" y="933019"/>
                    <a:pt x="715369" y="967414"/>
                    <a:pt x="585194" y="956831"/>
                  </a:cubicBezTo>
                  <a:cubicBezTo>
                    <a:pt x="455019" y="946248"/>
                    <a:pt x="25865" y="883806"/>
                    <a:pt x="994" y="877456"/>
                  </a:cubicBezTo>
                  <a:cubicBezTo>
                    <a:pt x="-23877" y="871106"/>
                    <a:pt x="425915" y="912381"/>
                    <a:pt x="435969" y="918731"/>
                  </a:cubicBezTo>
                  <a:cubicBezTo>
                    <a:pt x="446023" y="925081"/>
                    <a:pt x="19515" y="967944"/>
                    <a:pt x="61319" y="915556"/>
                  </a:cubicBezTo>
                  <a:cubicBezTo>
                    <a:pt x="103123" y="863169"/>
                    <a:pt x="576727" y="655735"/>
                    <a:pt x="686794" y="604406"/>
                  </a:cubicBezTo>
                  <a:cubicBezTo>
                    <a:pt x="796861" y="553077"/>
                    <a:pt x="674623" y="651502"/>
                    <a:pt x="721719" y="607581"/>
                  </a:cubicBezTo>
                  <a:cubicBezTo>
                    <a:pt x="768815" y="563660"/>
                    <a:pt x="912748" y="441423"/>
                    <a:pt x="969369" y="340881"/>
                  </a:cubicBezTo>
                  <a:cubicBezTo>
                    <a:pt x="1025990" y="240339"/>
                    <a:pt x="1052977" y="37139"/>
                    <a:pt x="1061444" y="4331"/>
                  </a:cubicBezTo>
                  <a:cubicBezTo>
                    <a:pt x="1069911" y="-28477"/>
                    <a:pt x="1009057" y="135564"/>
                    <a:pt x="1020169" y="144031"/>
                  </a:cubicBezTo>
                  <a:cubicBezTo>
                    <a:pt x="1031281" y="152498"/>
                    <a:pt x="1087373" y="32906"/>
                    <a:pt x="1128119" y="55131"/>
                  </a:cubicBezTo>
                  <a:cubicBezTo>
                    <a:pt x="1168865" y="77356"/>
                    <a:pt x="1227602" y="225523"/>
                    <a:pt x="1264644" y="277381"/>
                  </a:cubicBezTo>
                  <a:cubicBezTo>
                    <a:pt x="1301686" y="329239"/>
                    <a:pt x="1341373" y="379510"/>
                    <a:pt x="1350369" y="366281"/>
                  </a:cubicBezTo>
                  <a:cubicBezTo>
                    <a:pt x="1359365" y="353052"/>
                    <a:pt x="1306977" y="214939"/>
                    <a:pt x="1318619" y="198006"/>
                  </a:cubicBezTo>
                  <a:cubicBezTo>
                    <a:pt x="1330261" y="181073"/>
                    <a:pt x="1411752" y="271031"/>
                    <a:pt x="1420219" y="264681"/>
                  </a:cubicBezTo>
                  <a:cubicBezTo>
                    <a:pt x="1428686" y="258331"/>
                    <a:pt x="1354073" y="126568"/>
                    <a:pt x="1394819" y="1535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832B28EA-28F3-A547-28A2-48AA4C7A7122}"/>
                </a:ext>
              </a:extLst>
            </p:cNvPr>
            <p:cNvSpPr/>
            <p:nvPr/>
          </p:nvSpPr>
          <p:spPr>
            <a:xfrm>
              <a:off x="2530313" y="10173440"/>
              <a:ext cx="971041" cy="1317706"/>
            </a:xfrm>
            <a:custGeom>
              <a:avLst/>
              <a:gdLst>
                <a:gd name="connsiteX0" fmla="*/ 206537 w 971041"/>
                <a:gd name="connsiteY0" fmla="*/ 18310 h 1317706"/>
                <a:gd name="connsiteX1" fmla="*/ 149387 w 971041"/>
                <a:gd name="connsiteY1" fmla="*/ 281835 h 1317706"/>
                <a:gd name="connsiteX2" fmla="*/ 57312 w 971041"/>
                <a:gd name="connsiteY2" fmla="*/ 475510 h 1317706"/>
                <a:gd name="connsiteX3" fmla="*/ 82712 w 971041"/>
                <a:gd name="connsiteY3" fmla="*/ 421535 h 1317706"/>
                <a:gd name="connsiteX4" fmla="*/ 41437 w 971041"/>
                <a:gd name="connsiteY4" fmla="*/ 551710 h 1317706"/>
                <a:gd name="connsiteX5" fmla="*/ 44612 w 971041"/>
                <a:gd name="connsiteY5" fmla="*/ 735860 h 1317706"/>
                <a:gd name="connsiteX6" fmla="*/ 70012 w 971041"/>
                <a:gd name="connsiteY6" fmla="*/ 745385 h 1317706"/>
                <a:gd name="connsiteX7" fmla="*/ 82712 w 971041"/>
                <a:gd name="connsiteY7" fmla="*/ 894610 h 1317706"/>
                <a:gd name="connsiteX8" fmla="*/ 54137 w 971041"/>
                <a:gd name="connsiteY8" fmla="*/ 1066060 h 1317706"/>
                <a:gd name="connsiteX9" fmla="*/ 95412 w 971041"/>
                <a:gd name="connsiteY9" fmla="*/ 1056535 h 1317706"/>
                <a:gd name="connsiteX10" fmla="*/ 73187 w 971041"/>
                <a:gd name="connsiteY10" fmla="*/ 1132735 h 1317706"/>
                <a:gd name="connsiteX11" fmla="*/ 162 w 971041"/>
                <a:gd name="connsiteY11" fmla="*/ 1196235 h 1317706"/>
                <a:gd name="connsiteX12" fmla="*/ 95412 w 971041"/>
                <a:gd name="connsiteY12" fmla="*/ 1174010 h 1317706"/>
                <a:gd name="connsiteX13" fmla="*/ 104937 w 971041"/>
                <a:gd name="connsiteY13" fmla="*/ 1275610 h 1317706"/>
                <a:gd name="connsiteX14" fmla="*/ 320837 w 971041"/>
                <a:gd name="connsiteY14" fmla="*/ 1259735 h 1317706"/>
                <a:gd name="connsiteX15" fmla="*/ 92237 w 971041"/>
                <a:gd name="connsiteY15" fmla="*/ 1316885 h 1317706"/>
                <a:gd name="connsiteX16" fmla="*/ 355762 w 971041"/>
                <a:gd name="connsiteY16" fmla="*/ 1294660 h 1317706"/>
                <a:gd name="connsiteX17" fmla="*/ 946312 w 971041"/>
                <a:gd name="connsiteY17" fmla="*/ 1310535 h 1317706"/>
                <a:gd name="connsiteX18" fmla="*/ 835187 w 971041"/>
                <a:gd name="connsiteY18" fmla="*/ 1224810 h 1317706"/>
                <a:gd name="connsiteX19" fmla="*/ 606587 w 971041"/>
                <a:gd name="connsiteY19" fmla="*/ 1177185 h 1317706"/>
                <a:gd name="connsiteX20" fmla="*/ 765337 w 971041"/>
                <a:gd name="connsiteY20" fmla="*/ 1174010 h 1317706"/>
                <a:gd name="connsiteX21" fmla="*/ 743112 w 971041"/>
                <a:gd name="connsiteY21" fmla="*/ 1196235 h 1317706"/>
                <a:gd name="connsiteX22" fmla="*/ 682787 w 971041"/>
                <a:gd name="connsiteY22" fmla="*/ 1234335 h 1317706"/>
                <a:gd name="connsiteX23" fmla="*/ 619287 w 971041"/>
                <a:gd name="connsiteY23" fmla="*/ 1120035 h 1317706"/>
                <a:gd name="connsiteX24" fmla="*/ 587537 w 971041"/>
                <a:gd name="connsiteY24" fmla="*/ 691410 h 1317706"/>
                <a:gd name="connsiteX25" fmla="*/ 593887 w 971041"/>
                <a:gd name="connsiteY25" fmla="*/ 786660 h 1317706"/>
                <a:gd name="connsiteX26" fmla="*/ 714537 w 971041"/>
                <a:gd name="connsiteY26" fmla="*/ 37360 h 1317706"/>
                <a:gd name="connsiteX27" fmla="*/ 470062 w 971041"/>
                <a:gd name="connsiteY27" fmla="*/ 104035 h 1317706"/>
                <a:gd name="connsiteX28" fmla="*/ 206537 w 971041"/>
                <a:gd name="connsiteY28" fmla="*/ 18310 h 1317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71041" h="1317706">
                  <a:moveTo>
                    <a:pt x="206537" y="18310"/>
                  </a:moveTo>
                  <a:cubicBezTo>
                    <a:pt x="153091" y="47943"/>
                    <a:pt x="174258" y="205635"/>
                    <a:pt x="149387" y="281835"/>
                  </a:cubicBezTo>
                  <a:cubicBezTo>
                    <a:pt x="124516" y="358035"/>
                    <a:pt x="68424" y="452227"/>
                    <a:pt x="57312" y="475510"/>
                  </a:cubicBezTo>
                  <a:cubicBezTo>
                    <a:pt x="46200" y="498793"/>
                    <a:pt x="85358" y="408835"/>
                    <a:pt x="82712" y="421535"/>
                  </a:cubicBezTo>
                  <a:cubicBezTo>
                    <a:pt x="80066" y="434235"/>
                    <a:pt x="47787" y="499323"/>
                    <a:pt x="41437" y="551710"/>
                  </a:cubicBezTo>
                  <a:cubicBezTo>
                    <a:pt x="35087" y="604097"/>
                    <a:pt x="39849" y="703581"/>
                    <a:pt x="44612" y="735860"/>
                  </a:cubicBezTo>
                  <a:cubicBezTo>
                    <a:pt x="49374" y="768139"/>
                    <a:pt x="63662" y="718927"/>
                    <a:pt x="70012" y="745385"/>
                  </a:cubicBezTo>
                  <a:cubicBezTo>
                    <a:pt x="76362" y="771843"/>
                    <a:pt x="85358" y="841164"/>
                    <a:pt x="82712" y="894610"/>
                  </a:cubicBezTo>
                  <a:cubicBezTo>
                    <a:pt x="80066" y="948056"/>
                    <a:pt x="52020" y="1039073"/>
                    <a:pt x="54137" y="1066060"/>
                  </a:cubicBezTo>
                  <a:cubicBezTo>
                    <a:pt x="56254" y="1093048"/>
                    <a:pt x="92237" y="1045422"/>
                    <a:pt x="95412" y="1056535"/>
                  </a:cubicBezTo>
                  <a:cubicBezTo>
                    <a:pt x="98587" y="1067648"/>
                    <a:pt x="89062" y="1109452"/>
                    <a:pt x="73187" y="1132735"/>
                  </a:cubicBezTo>
                  <a:cubicBezTo>
                    <a:pt x="57312" y="1156018"/>
                    <a:pt x="-3542" y="1189356"/>
                    <a:pt x="162" y="1196235"/>
                  </a:cubicBezTo>
                  <a:cubicBezTo>
                    <a:pt x="3866" y="1203114"/>
                    <a:pt x="77949" y="1160781"/>
                    <a:pt x="95412" y="1174010"/>
                  </a:cubicBezTo>
                  <a:cubicBezTo>
                    <a:pt x="112874" y="1187239"/>
                    <a:pt x="67366" y="1261322"/>
                    <a:pt x="104937" y="1275610"/>
                  </a:cubicBezTo>
                  <a:cubicBezTo>
                    <a:pt x="142508" y="1289898"/>
                    <a:pt x="322954" y="1252856"/>
                    <a:pt x="320837" y="1259735"/>
                  </a:cubicBezTo>
                  <a:cubicBezTo>
                    <a:pt x="318720" y="1266614"/>
                    <a:pt x="86416" y="1311064"/>
                    <a:pt x="92237" y="1316885"/>
                  </a:cubicBezTo>
                  <a:cubicBezTo>
                    <a:pt x="98058" y="1322706"/>
                    <a:pt x="213416" y="1295718"/>
                    <a:pt x="355762" y="1294660"/>
                  </a:cubicBezTo>
                  <a:cubicBezTo>
                    <a:pt x="498108" y="1293602"/>
                    <a:pt x="866408" y="1322177"/>
                    <a:pt x="946312" y="1310535"/>
                  </a:cubicBezTo>
                  <a:cubicBezTo>
                    <a:pt x="1026216" y="1298893"/>
                    <a:pt x="891808" y="1247035"/>
                    <a:pt x="835187" y="1224810"/>
                  </a:cubicBezTo>
                  <a:cubicBezTo>
                    <a:pt x="778566" y="1202585"/>
                    <a:pt x="618229" y="1185652"/>
                    <a:pt x="606587" y="1177185"/>
                  </a:cubicBezTo>
                  <a:cubicBezTo>
                    <a:pt x="594945" y="1168718"/>
                    <a:pt x="742583" y="1170835"/>
                    <a:pt x="765337" y="1174010"/>
                  </a:cubicBezTo>
                  <a:cubicBezTo>
                    <a:pt x="788091" y="1177185"/>
                    <a:pt x="756870" y="1186181"/>
                    <a:pt x="743112" y="1196235"/>
                  </a:cubicBezTo>
                  <a:cubicBezTo>
                    <a:pt x="729354" y="1206289"/>
                    <a:pt x="703424" y="1247035"/>
                    <a:pt x="682787" y="1234335"/>
                  </a:cubicBezTo>
                  <a:cubicBezTo>
                    <a:pt x="662150" y="1221635"/>
                    <a:pt x="635162" y="1210522"/>
                    <a:pt x="619287" y="1120035"/>
                  </a:cubicBezTo>
                  <a:cubicBezTo>
                    <a:pt x="603412" y="1029548"/>
                    <a:pt x="591770" y="746973"/>
                    <a:pt x="587537" y="691410"/>
                  </a:cubicBezTo>
                  <a:cubicBezTo>
                    <a:pt x="583304" y="635847"/>
                    <a:pt x="572720" y="895668"/>
                    <a:pt x="593887" y="786660"/>
                  </a:cubicBezTo>
                  <a:cubicBezTo>
                    <a:pt x="615054" y="677652"/>
                    <a:pt x="735175" y="151131"/>
                    <a:pt x="714537" y="37360"/>
                  </a:cubicBezTo>
                  <a:cubicBezTo>
                    <a:pt x="693899" y="-76411"/>
                    <a:pt x="557374" y="106152"/>
                    <a:pt x="470062" y="104035"/>
                  </a:cubicBezTo>
                  <a:cubicBezTo>
                    <a:pt x="382750" y="101918"/>
                    <a:pt x="259983" y="-11323"/>
                    <a:pt x="206537" y="183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1E549CE-33AC-A6CF-ECC4-0220B05252DC}"/>
              </a:ext>
            </a:extLst>
          </p:cNvPr>
          <p:cNvGrpSpPr/>
          <p:nvPr/>
        </p:nvGrpSpPr>
        <p:grpSpPr>
          <a:xfrm>
            <a:off x="3936557" y="2812077"/>
            <a:ext cx="4938233" cy="5056111"/>
            <a:chOff x="1833812" y="3733718"/>
            <a:chExt cx="4938233" cy="5056111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355CFD37-628B-EE45-5289-BF2B39524E1E}"/>
                </a:ext>
              </a:extLst>
            </p:cNvPr>
            <p:cNvGrpSpPr/>
            <p:nvPr/>
          </p:nvGrpSpPr>
          <p:grpSpPr>
            <a:xfrm>
              <a:off x="1833812" y="3733718"/>
              <a:ext cx="4938233" cy="5056111"/>
              <a:chOff x="1833812" y="3733718"/>
              <a:chExt cx="4938233" cy="5056111"/>
            </a:xfrm>
          </p:grpSpPr>
          <p:sp>
            <p:nvSpPr>
              <p:cNvPr id="1120" name="フリーフォーム 1119">
                <a:extLst>
                  <a:ext uri="{FF2B5EF4-FFF2-40B4-BE49-F238E27FC236}">
                    <a16:creationId xmlns:a16="http://schemas.microsoft.com/office/drawing/2014/main" id="{0746F57D-AE4E-7F51-D16C-7B5264C1AAA4}"/>
                  </a:ext>
                </a:extLst>
              </p:cNvPr>
              <p:cNvSpPr/>
              <p:nvPr/>
            </p:nvSpPr>
            <p:spPr>
              <a:xfrm>
                <a:off x="4165599" y="6253264"/>
                <a:ext cx="908828" cy="227078"/>
              </a:xfrm>
              <a:custGeom>
                <a:avLst/>
                <a:gdLst>
                  <a:gd name="connsiteX0" fmla="*/ 1 w 908828"/>
                  <a:gd name="connsiteY0" fmla="*/ 226911 h 227078"/>
                  <a:gd name="connsiteX1" fmla="*/ 200026 w 908828"/>
                  <a:gd name="connsiteY1" fmla="*/ 131661 h 227078"/>
                  <a:gd name="connsiteX2" fmla="*/ 171451 w 908828"/>
                  <a:gd name="connsiteY2" fmla="*/ 138011 h 227078"/>
                  <a:gd name="connsiteX3" fmla="*/ 365126 w 908828"/>
                  <a:gd name="connsiteY3" fmla="*/ 61811 h 227078"/>
                  <a:gd name="connsiteX4" fmla="*/ 336551 w 908828"/>
                  <a:gd name="connsiteY4" fmla="*/ 68161 h 227078"/>
                  <a:gd name="connsiteX5" fmla="*/ 657226 w 908828"/>
                  <a:gd name="connsiteY5" fmla="*/ 20536 h 227078"/>
                  <a:gd name="connsiteX6" fmla="*/ 635001 w 908828"/>
                  <a:gd name="connsiteY6" fmla="*/ 23711 h 227078"/>
                  <a:gd name="connsiteX7" fmla="*/ 733426 w 908828"/>
                  <a:gd name="connsiteY7" fmla="*/ 20536 h 227078"/>
                  <a:gd name="connsiteX8" fmla="*/ 711201 w 908828"/>
                  <a:gd name="connsiteY8" fmla="*/ 33236 h 227078"/>
                  <a:gd name="connsiteX9" fmla="*/ 790576 w 908828"/>
                  <a:gd name="connsiteY9" fmla="*/ 58636 h 227078"/>
                  <a:gd name="connsiteX10" fmla="*/ 774701 w 908828"/>
                  <a:gd name="connsiteY10" fmla="*/ 49111 h 227078"/>
                  <a:gd name="connsiteX11" fmla="*/ 863601 w 908828"/>
                  <a:gd name="connsiteY11" fmla="*/ 90386 h 227078"/>
                  <a:gd name="connsiteX12" fmla="*/ 908051 w 908828"/>
                  <a:gd name="connsiteY12" fmla="*/ 131661 h 227078"/>
                  <a:gd name="connsiteX13" fmla="*/ 828676 w 908828"/>
                  <a:gd name="connsiteY13" fmla="*/ 80861 h 227078"/>
                  <a:gd name="connsiteX14" fmla="*/ 701676 w 908828"/>
                  <a:gd name="connsiteY14" fmla="*/ 1486 h 227078"/>
                  <a:gd name="connsiteX15" fmla="*/ 438151 w 908828"/>
                  <a:gd name="connsiteY15" fmla="*/ 30061 h 227078"/>
                  <a:gd name="connsiteX16" fmla="*/ 381001 w 908828"/>
                  <a:gd name="connsiteY16" fmla="*/ 42761 h 227078"/>
                  <a:gd name="connsiteX17" fmla="*/ 422276 w 908828"/>
                  <a:gd name="connsiteY17" fmla="*/ 52286 h 227078"/>
                  <a:gd name="connsiteX18" fmla="*/ 263526 w 908828"/>
                  <a:gd name="connsiteY18" fmla="*/ 99911 h 227078"/>
                  <a:gd name="connsiteX19" fmla="*/ 165101 w 908828"/>
                  <a:gd name="connsiteY19" fmla="*/ 122136 h 227078"/>
                  <a:gd name="connsiteX20" fmla="*/ 234951 w 908828"/>
                  <a:gd name="connsiteY20" fmla="*/ 112611 h 227078"/>
                  <a:gd name="connsiteX21" fmla="*/ 196851 w 908828"/>
                  <a:gd name="connsiteY21" fmla="*/ 153886 h 227078"/>
                  <a:gd name="connsiteX22" fmla="*/ 1 w 908828"/>
                  <a:gd name="connsiteY22" fmla="*/ 226911 h 227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908828" h="227078">
                    <a:moveTo>
                      <a:pt x="1" y="226911"/>
                    </a:moveTo>
                    <a:cubicBezTo>
                      <a:pt x="530" y="223207"/>
                      <a:pt x="171451" y="146478"/>
                      <a:pt x="200026" y="131661"/>
                    </a:cubicBezTo>
                    <a:cubicBezTo>
                      <a:pt x="228601" y="116844"/>
                      <a:pt x="143934" y="149653"/>
                      <a:pt x="171451" y="138011"/>
                    </a:cubicBezTo>
                    <a:cubicBezTo>
                      <a:pt x="198968" y="126369"/>
                      <a:pt x="337609" y="73453"/>
                      <a:pt x="365126" y="61811"/>
                    </a:cubicBezTo>
                    <a:cubicBezTo>
                      <a:pt x="392643" y="50169"/>
                      <a:pt x="336551" y="68161"/>
                      <a:pt x="336551" y="68161"/>
                    </a:cubicBezTo>
                    <a:lnTo>
                      <a:pt x="657226" y="20536"/>
                    </a:lnTo>
                    <a:cubicBezTo>
                      <a:pt x="706968" y="13128"/>
                      <a:pt x="622301" y="23711"/>
                      <a:pt x="635001" y="23711"/>
                    </a:cubicBezTo>
                    <a:cubicBezTo>
                      <a:pt x="647701" y="23711"/>
                      <a:pt x="720726" y="18949"/>
                      <a:pt x="733426" y="20536"/>
                    </a:cubicBezTo>
                    <a:cubicBezTo>
                      <a:pt x="746126" y="22123"/>
                      <a:pt x="701676" y="26886"/>
                      <a:pt x="711201" y="33236"/>
                    </a:cubicBezTo>
                    <a:cubicBezTo>
                      <a:pt x="720726" y="39586"/>
                      <a:pt x="779993" y="55990"/>
                      <a:pt x="790576" y="58636"/>
                    </a:cubicBezTo>
                    <a:cubicBezTo>
                      <a:pt x="801159" y="61282"/>
                      <a:pt x="762530" y="43819"/>
                      <a:pt x="774701" y="49111"/>
                    </a:cubicBezTo>
                    <a:cubicBezTo>
                      <a:pt x="786872" y="54403"/>
                      <a:pt x="841376" y="76628"/>
                      <a:pt x="863601" y="90386"/>
                    </a:cubicBezTo>
                    <a:cubicBezTo>
                      <a:pt x="885826" y="104144"/>
                      <a:pt x="913872" y="133248"/>
                      <a:pt x="908051" y="131661"/>
                    </a:cubicBezTo>
                    <a:cubicBezTo>
                      <a:pt x="902230" y="130073"/>
                      <a:pt x="828676" y="80861"/>
                      <a:pt x="828676" y="80861"/>
                    </a:cubicBezTo>
                    <a:cubicBezTo>
                      <a:pt x="794280" y="59165"/>
                      <a:pt x="766764" y="9953"/>
                      <a:pt x="701676" y="1486"/>
                    </a:cubicBezTo>
                    <a:cubicBezTo>
                      <a:pt x="636588" y="-6981"/>
                      <a:pt x="491597" y="23182"/>
                      <a:pt x="438151" y="30061"/>
                    </a:cubicBezTo>
                    <a:cubicBezTo>
                      <a:pt x="384705" y="36940"/>
                      <a:pt x="383647" y="39057"/>
                      <a:pt x="381001" y="42761"/>
                    </a:cubicBezTo>
                    <a:cubicBezTo>
                      <a:pt x="378355" y="46465"/>
                      <a:pt x="441855" y="42761"/>
                      <a:pt x="422276" y="52286"/>
                    </a:cubicBezTo>
                    <a:cubicBezTo>
                      <a:pt x="402697" y="61811"/>
                      <a:pt x="306388" y="88269"/>
                      <a:pt x="263526" y="99911"/>
                    </a:cubicBezTo>
                    <a:cubicBezTo>
                      <a:pt x="220664" y="111553"/>
                      <a:pt x="169863" y="120019"/>
                      <a:pt x="165101" y="122136"/>
                    </a:cubicBezTo>
                    <a:cubicBezTo>
                      <a:pt x="160339" y="124253"/>
                      <a:pt x="229659" y="107319"/>
                      <a:pt x="234951" y="112611"/>
                    </a:cubicBezTo>
                    <a:cubicBezTo>
                      <a:pt x="240243" y="117903"/>
                      <a:pt x="231247" y="135894"/>
                      <a:pt x="196851" y="153886"/>
                    </a:cubicBezTo>
                    <a:cubicBezTo>
                      <a:pt x="162455" y="171878"/>
                      <a:pt x="-528" y="230615"/>
                      <a:pt x="1" y="2269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1" name="フリーフォーム 1120">
                <a:extLst>
                  <a:ext uri="{FF2B5EF4-FFF2-40B4-BE49-F238E27FC236}">
                    <a16:creationId xmlns:a16="http://schemas.microsoft.com/office/drawing/2014/main" id="{229CE41A-942A-24ED-9CF5-795416211E5E}"/>
                  </a:ext>
                </a:extLst>
              </p:cNvPr>
              <p:cNvSpPr/>
              <p:nvPr/>
            </p:nvSpPr>
            <p:spPr>
              <a:xfrm>
                <a:off x="4209938" y="6288937"/>
                <a:ext cx="821982" cy="251566"/>
              </a:xfrm>
              <a:custGeom>
                <a:avLst/>
                <a:gdLst>
                  <a:gd name="connsiteX0" fmla="*/ 112 w 821982"/>
                  <a:gd name="connsiteY0" fmla="*/ 232513 h 251566"/>
                  <a:gd name="connsiteX1" fmla="*/ 174737 w 821982"/>
                  <a:gd name="connsiteY1" fmla="*/ 127738 h 251566"/>
                  <a:gd name="connsiteX2" fmla="*/ 254112 w 821982"/>
                  <a:gd name="connsiteY2" fmla="*/ 102338 h 251566"/>
                  <a:gd name="connsiteX3" fmla="*/ 228712 w 821982"/>
                  <a:gd name="connsiteY3" fmla="*/ 111863 h 251566"/>
                  <a:gd name="connsiteX4" fmla="*/ 438262 w 821982"/>
                  <a:gd name="connsiteY4" fmla="*/ 22963 h 251566"/>
                  <a:gd name="connsiteX5" fmla="*/ 396987 w 821982"/>
                  <a:gd name="connsiteY5" fmla="*/ 45188 h 251566"/>
                  <a:gd name="connsiteX6" fmla="*/ 549387 w 821982"/>
                  <a:gd name="connsiteY6" fmla="*/ 10263 h 251566"/>
                  <a:gd name="connsiteX7" fmla="*/ 581137 w 821982"/>
                  <a:gd name="connsiteY7" fmla="*/ 738 h 251566"/>
                  <a:gd name="connsiteX8" fmla="*/ 546212 w 821982"/>
                  <a:gd name="connsiteY8" fmla="*/ 26138 h 251566"/>
                  <a:gd name="connsiteX9" fmla="*/ 628762 w 821982"/>
                  <a:gd name="connsiteY9" fmla="*/ 3913 h 251566"/>
                  <a:gd name="connsiteX10" fmla="*/ 628762 w 821982"/>
                  <a:gd name="connsiteY10" fmla="*/ 26138 h 251566"/>
                  <a:gd name="connsiteX11" fmla="*/ 685912 w 821982"/>
                  <a:gd name="connsiteY11" fmla="*/ 19788 h 251566"/>
                  <a:gd name="connsiteX12" fmla="*/ 695437 w 821982"/>
                  <a:gd name="connsiteY12" fmla="*/ 38838 h 251566"/>
                  <a:gd name="connsiteX13" fmla="*/ 730362 w 821982"/>
                  <a:gd name="connsiteY13" fmla="*/ 19788 h 251566"/>
                  <a:gd name="connsiteX14" fmla="*/ 704962 w 821982"/>
                  <a:gd name="connsiteY14" fmla="*/ 57888 h 251566"/>
                  <a:gd name="connsiteX15" fmla="*/ 752587 w 821982"/>
                  <a:gd name="connsiteY15" fmla="*/ 38838 h 251566"/>
                  <a:gd name="connsiteX16" fmla="*/ 720837 w 821982"/>
                  <a:gd name="connsiteY16" fmla="*/ 70588 h 251566"/>
                  <a:gd name="connsiteX17" fmla="*/ 819262 w 821982"/>
                  <a:gd name="connsiteY17" fmla="*/ 156313 h 251566"/>
                  <a:gd name="connsiteX18" fmla="*/ 787512 w 821982"/>
                  <a:gd name="connsiteY18" fmla="*/ 140438 h 251566"/>
                  <a:gd name="connsiteX19" fmla="*/ 714487 w 821982"/>
                  <a:gd name="connsiteY19" fmla="*/ 95988 h 251566"/>
                  <a:gd name="connsiteX20" fmla="*/ 733537 w 821982"/>
                  <a:gd name="connsiteY20" fmla="*/ 99163 h 251566"/>
                  <a:gd name="connsiteX21" fmla="*/ 631937 w 821982"/>
                  <a:gd name="connsiteY21" fmla="*/ 51538 h 251566"/>
                  <a:gd name="connsiteX22" fmla="*/ 530337 w 821982"/>
                  <a:gd name="connsiteY22" fmla="*/ 38838 h 251566"/>
                  <a:gd name="connsiteX23" fmla="*/ 377937 w 821982"/>
                  <a:gd name="connsiteY23" fmla="*/ 80113 h 251566"/>
                  <a:gd name="connsiteX24" fmla="*/ 396987 w 821982"/>
                  <a:gd name="connsiteY24" fmla="*/ 57888 h 251566"/>
                  <a:gd name="connsiteX25" fmla="*/ 308087 w 821982"/>
                  <a:gd name="connsiteY25" fmla="*/ 111863 h 251566"/>
                  <a:gd name="connsiteX26" fmla="*/ 196962 w 821982"/>
                  <a:gd name="connsiteY26" fmla="*/ 188063 h 251566"/>
                  <a:gd name="connsiteX27" fmla="*/ 228712 w 821982"/>
                  <a:gd name="connsiteY27" fmla="*/ 149963 h 251566"/>
                  <a:gd name="connsiteX28" fmla="*/ 162037 w 821982"/>
                  <a:gd name="connsiteY28" fmla="*/ 188063 h 251566"/>
                  <a:gd name="connsiteX29" fmla="*/ 60437 w 821982"/>
                  <a:gd name="connsiteY29" fmla="*/ 251563 h 251566"/>
                  <a:gd name="connsiteX30" fmla="*/ 146162 w 821982"/>
                  <a:gd name="connsiteY30" fmla="*/ 191238 h 251566"/>
                  <a:gd name="connsiteX31" fmla="*/ 112 w 821982"/>
                  <a:gd name="connsiteY31" fmla="*/ 232513 h 251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821982" h="251566">
                    <a:moveTo>
                      <a:pt x="112" y="232513"/>
                    </a:moveTo>
                    <a:cubicBezTo>
                      <a:pt x="4875" y="221930"/>
                      <a:pt x="132404" y="149434"/>
                      <a:pt x="174737" y="127738"/>
                    </a:cubicBezTo>
                    <a:cubicBezTo>
                      <a:pt x="217070" y="106042"/>
                      <a:pt x="245116" y="104984"/>
                      <a:pt x="254112" y="102338"/>
                    </a:cubicBezTo>
                    <a:cubicBezTo>
                      <a:pt x="263108" y="99692"/>
                      <a:pt x="228712" y="111863"/>
                      <a:pt x="228712" y="111863"/>
                    </a:cubicBezTo>
                    <a:lnTo>
                      <a:pt x="438262" y="22963"/>
                    </a:lnTo>
                    <a:cubicBezTo>
                      <a:pt x="466308" y="11850"/>
                      <a:pt x="378466" y="47305"/>
                      <a:pt x="396987" y="45188"/>
                    </a:cubicBezTo>
                    <a:cubicBezTo>
                      <a:pt x="415508" y="43071"/>
                      <a:pt x="518695" y="17671"/>
                      <a:pt x="549387" y="10263"/>
                    </a:cubicBezTo>
                    <a:cubicBezTo>
                      <a:pt x="580079" y="2855"/>
                      <a:pt x="581666" y="-1908"/>
                      <a:pt x="581137" y="738"/>
                    </a:cubicBezTo>
                    <a:cubicBezTo>
                      <a:pt x="580608" y="3384"/>
                      <a:pt x="538275" y="25609"/>
                      <a:pt x="546212" y="26138"/>
                    </a:cubicBezTo>
                    <a:cubicBezTo>
                      <a:pt x="554150" y="26667"/>
                      <a:pt x="615004" y="3913"/>
                      <a:pt x="628762" y="3913"/>
                    </a:cubicBezTo>
                    <a:cubicBezTo>
                      <a:pt x="642520" y="3913"/>
                      <a:pt x="619237" y="23492"/>
                      <a:pt x="628762" y="26138"/>
                    </a:cubicBezTo>
                    <a:cubicBezTo>
                      <a:pt x="638287" y="28784"/>
                      <a:pt x="674800" y="17671"/>
                      <a:pt x="685912" y="19788"/>
                    </a:cubicBezTo>
                    <a:cubicBezTo>
                      <a:pt x="697024" y="21905"/>
                      <a:pt x="688029" y="38838"/>
                      <a:pt x="695437" y="38838"/>
                    </a:cubicBezTo>
                    <a:cubicBezTo>
                      <a:pt x="702845" y="38838"/>
                      <a:pt x="728775" y="16613"/>
                      <a:pt x="730362" y="19788"/>
                    </a:cubicBezTo>
                    <a:cubicBezTo>
                      <a:pt x="731949" y="22963"/>
                      <a:pt x="701258" y="54713"/>
                      <a:pt x="704962" y="57888"/>
                    </a:cubicBezTo>
                    <a:cubicBezTo>
                      <a:pt x="708666" y="61063"/>
                      <a:pt x="749941" y="36721"/>
                      <a:pt x="752587" y="38838"/>
                    </a:cubicBezTo>
                    <a:cubicBezTo>
                      <a:pt x="755233" y="40955"/>
                      <a:pt x="709725" y="51009"/>
                      <a:pt x="720837" y="70588"/>
                    </a:cubicBezTo>
                    <a:cubicBezTo>
                      <a:pt x="731949" y="90167"/>
                      <a:pt x="808150" y="144671"/>
                      <a:pt x="819262" y="156313"/>
                    </a:cubicBezTo>
                    <a:cubicBezTo>
                      <a:pt x="830375" y="167955"/>
                      <a:pt x="804974" y="150492"/>
                      <a:pt x="787512" y="140438"/>
                    </a:cubicBezTo>
                    <a:cubicBezTo>
                      <a:pt x="770050" y="130384"/>
                      <a:pt x="714487" y="95988"/>
                      <a:pt x="714487" y="95988"/>
                    </a:cubicBezTo>
                    <a:cubicBezTo>
                      <a:pt x="705491" y="89109"/>
                      <a:pt x="747295" y="106571"/>
                      <a:pt x="733537" y="99163"/>
                    </a:cubicBezTo>
                    <a:cubicBezTo>
                      <a:pt x="719779" y="91755"/>
                      <a:pt x="665804" y="61592"/>
                      <a:pt x="631937" y="51538"/>
                    </a:cubicBezTo>
                    <a:cubicBezTo>
                      <a:pt x="598070" y="41484"/>
                      <a:pt x="572670" y="34076"/>
                      <a:pt x="530337" y="38838"/>
                    </a:cubicBezTo>
                    <a:cubicBezTo>
                      <a:pt x="488004" y="43600"/>
                      <a:pt x="400162" y="76938"/>
                      <a:pt x="377937" y="80113"/>
                    </a:cubicBezTo>
                    <a:cubicBezTo>
                      <a:pt x="355712" y="83288"/>
                      <a:pt x="408629" y="52596"/>
                      <a:pt x="396987" y="57888"/>
                    </a:cubicBezTo>
                    <a:cubicBezTo>
                      <a:pt x="385345" y="63180"/>
                      <a:pt x="341425" y="90167"/>
                      <a:pt x="308087" y="111863"/>
                    </a:cubicBezTo>
                    <a:cubicBezTo>
                      <a:pt x="274750" y="133559"/>
                      <a:pt x="210191" y="181713"/>
                      <a:pt x="196962" y="188063"/>
                    </a:cubicBezTo>
                    <a:cubicBezTo>
                      <a:pt x="183733" y="194413"/>
                      <a:pt x="234533" y="149963"/>
                      <a:pt x="228712" y="149963"/>
                    </a:cubicBezTo>
                    <a:cubicBezTo>
                      <a:pt x="222891" y="149963"/>
                      <a:pt x="190083" y="171130"/>
                      <a:pt x="162037" y="188063"/>
                    </a:cubicBezTo>
                    <a:cubicBezTo>
                      <a:pt x="133991" y="204996"/>
                      <a:pt x="63083" y="251034"/>
                      <a:pt x="60437" y="251563"/>
                    </a:cubicBezTo>
                    <a:cubicBezTo>
                      <a:pt x="57791" y="252092"/>
                      <a:pt x="148808" y="196530"/>
                      <a:pt x="146162" y="191238"/>
                    </a:cubicBezTo>
                    <a:cubicBezTo>
                      <a:pt x="143516" y="185946"/>
                      <a:pt x="-4651" y="243096"/>
                      <a:pt x="112" y="2325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2" name="フリーフォーム 1121">
                <a:extLst>
                  <a:ext uri="{FF2B5EF4-FFF2-40B4-BE49-F238E27FC236}">
                    <a16:creationId xmlns:a16="http://schemas.microsoft.com/office/drawing/2014/main" id="{82A5F524-E47A-2A34-C733-28EB8EB61AF2}"/>
                  </a:ext>
                </a:extLst>
              </p:cNvPr>
              <p:cNvSpPr/>
              <p:nvPr/>
            </p:nvSpPr>
            <p:spPr>
              <a:xfrm>
                <a:off x="4806930" y="6268042"/>
                <a:ext cx="234165" cy="82411"/>
              </a:xfrm>
              <a:custGeom>
                <a:avLst/>
                <a:gdLst>
                  <a:gd name="connsiteX0" fmla="*/ 20 w 234165"/>
                  <a:gd name="connsiteY0" fmla="*/ 2583 h 82411"/>
                  <a:gd name="connsiteX1" fmla="*/ 127020 w 234165"/>
                  <a:gd name="connsiteY1" fmla="*/ 21633 h 82411"/>
                  <a:gd name="connsiteX2" fmla="*/ 231795 w 234165"/>
                  <a:gd name="connsiteY2" fmla="*/ 81958 h 82411"/>
                  <a:gd name="connsiteX3" fmla="*/ 196870 w 234165"/>
                  <a:gd name="connsiteY3" fmla="*/ 47033 h 82411"/>
                  <a:gd name="connsiteX4" fmla="*/ 158770 w 234165"/>
                  <a:gd name="connsiteY4" fmla="*/ 5758 h 82411"/>
                  <a:gd name="connsiteX5" fmla="*/ 161945 w 234165"/>
                  <a:gd name="connsiteY5" fmla="*/ 21633 h 82411"/>
                  <a:gd name="connsiteX6" fmla="*/ 136545 w 234165"/>
                  <a:gd name="connsiteY6" fmla="*/ 2583 h 82411"/>
                  <a:gd name="connsiteX7" fmla="*/ 20 w 234165"/>
                  <a:gd name="connsiteY7" fmla="*/ 2583 h 82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4165" h="82411">
                    <a:moveTo>
                      <a:pt x="20" y="2583"/>
                    </a:moveTo>
                    <a:cubicBezTo>
                      <a:pt x="-1567" y="5758"/>
                      <a:pt x="88391" y="8404"/>
                      <a:pt x="127020" y="21633"/>
                    </a:cubicBezTo>
                    <a:cubicBezTo>
                      <a:pt x="165649" y="34862"/>
                      <a:pt x="220153" y="77725"/>
                      <a:pt x="231795" y="81958"/>
                    </a:cubicBezTo>
                    <a:cubicBezTo>
                      <a:pt x="243437" y="86191"/>
                      <a:pt x="209041" y="59733"/>
                      <a:pt x="196870" y="47033"/>
                    </a:cubicBezTo>
                    <a:cubicBezTo>
                      <a:pt x="184699" y="34333"/>
                      <a:pt x="164591" y="9991"/>
                      <a:pt x="158770" y="5758"/>
                    </a:cubicBezTo>
                    <a:cubicBezTo>
                      <a:pt x="152949" y="1525"/>
                      <a:pt x="165649" y="22162"/>
                      <a:pt x="161945" y="21633"/>
                    </a:cubicBezTo>
                    <a:cubicBezTo>
                      <a:pt x="158241" y="21104"/>
                      <a:pt x="156124" y="6287"/>
                      <a:pt x="136545" y="2583"/>
                    </a:cubicBezTo>
                    <a:cubicBezTo>
                      <a:pt x="116966" y="-1121"/>
                      <a:pt x="1607" y="-592"/>
                      <a:pt x="20" y="258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3" name="フリーフォーム 1122">
                <a:extLst>
                  <a:ext uri="{FF2B5EF4-FFF2-40B4-BE49-F238E27FC236}">
                    <a16:creationId xmlns:a16="http://schemas.microsoft.com/office/drawing/2014/main" id="{B4084E7A-00A9-BECC-8FEB-091D9FD3506C}"/>
                  </a:ext>
                </a:extLst>
              </p:cNvPr>
              <p:cNvSpPr/>
              <p:nvPr/>
            </p:nvSpPr>
            <p:spPr>
              <a:xfrm>
                <a:off x="4741831" y="6311161"/>
                <a:ext cx="300819" cy="235788"/>
              </a:xfrm>
              <a:custGeom>
                <a:avLst/>
                <a:gdLst>
                  <a:gd name="connsiteX0" fmla="*/ 195294 w 300819"/>
                  <a:gd name="connsiteY0" fmla="*/ 739 h 235788"/>
                  <a:gd name="connsiteX1" fmla="*/ 169894 w 300819"/>
                  <a:gd name="connsiteY1" fmla="*/ 105514 h 235788"/>
                  <a:gd name="connsiteX2" fmla="*/ 182594 w 300819"/>
                  <a:gd name="connsiteY2" fmla="*/ 146789 h 235788"/>
                  <a:gd name="connsiteX3" fmla="*/ 300069 w 300819"/>
                  <a:gd name="connsiteY3" fmla="*/ 143614 h 235788"/>
                  <a:gd name="connsiteX4" fmla="*/ 230219 w 300819"/>
                  <a:gd name="connsiteY4" fmla="*/ 159489 h 235788"/>
                  <a:gd name="connsiteX5" fmla="*/ 176244 w 300819"/>
                  <a:gd name="connsiteY5" fmla="*/ 169014 h 235788"/>
                  <a:gd name="connsiteX6" fmla="*/ 68294 w 300819"/>
                  <a:gd name="connsiteY6" fmla="*/ 194414 h 235788"/>
                  <a:gd name="connsiteX7" fmla="*/ 1619 w 300819"/>
                  <a:gd name="connsiteY7" fmla="*/ 235689 h 235788"/>
                  <a:gd name="connsiteX8" fmla="*/ 134969 w 300819"/>
                  <a:gd name="connsiteY8" fmla="*/ 181714 h 235788"/>
                  <a:gd name="connsiteX9" fmla="*/ 176244 w 300819"/>
                  <a:gd name="connsiteY9" fmla="*/ 169014 h 235788"/>
                  <a:gd name="connsiteX10" fmla="*/ 147669 w 300819"/>
                  <a:gd name="connsiteY10" fmla="*/ 137264 h 235788"/>
                  <a:gd name="connsiteX11" fmla="*/ 154019 w 300819"/>
                  <a:gd name="connsiteY11" fmla="*/ 61064 h 235788"/>
                  <a:gd name="connsiteX12" fmla="*/ 195294 w 300819"/>
                  <a:gd name="connsiteY12" fmla="*/ 739 h 235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00819" h="235788">
                    <a:moveTo>
                      <a:pt x="195294" y="739"/>
                    </a:moveTo>
                    <a:cubicBezTo>
                      <a:pt x="197940" y="8147"/>
                      <a:pt x="172011" y="81172"/>
                      <a:pt x="169894" y="105514"/>
                    </a:cubicBezTo>
                    <a:cubicBezTo>
                      <a:pt x="167777" y="129856"/>
                      <a:pt x="160898" y="140439"/>
                      <a:pt x="182594" y="146789"/>
                    </a:cubicBezTo>
                    <a:cubicBezTo>
                      <a:pt x="204290" y="153139"/>
                      <a:pt x="292132" y="141497"/>
                      <a:pt x="300069" y="143614"/>
                    </a:cubicBezTo>
                    <a:cubicBezTo>
                      <a:pt x="308006" y="145731"/>
                      <a:pt x="250856" y="155256"/>
                      <a:pt x="230219" y="159489"/>
                    </a:cubicBezTo>
                    <a:cubicBezTo>
                      <a:pt x="209582" y="163722"/>
                      <a:pt x="203232" y="163193"/>
                      <a:pt x="176244" y="169014"/>
                    </a:cubicBezTo>
                    <a:cubicBezTo>
                      <a:pt x="149256" y="174835"/>
                      <a:pt x="97398" y="183302"/>
                      <a:pt x="68294" y="194414"/>
                    </a:cubicBezTo>
                    <a:cubicBezTo>
                      <a:pt x="39190" y="205527"/>
                      <a:pt x="-9493" y="237806"/>
                      <a:pt x="1619" y="235689"/>
                    </a:cubicBezTo>
                    <a:cubicBezTo>
                      <a:pt x="12731" y="233572"/>
                      <a:pt x="105865" y="192827"/>
                      <a:pt x="134969" y="181714"/>
                    </a:cubicBezTo>
                    <a:cubicBezTo>
                      <a:pt x="164073" y="170602"/>
                      <a:pt x="174127" y="176422"/>
                      <a:pt x="176244" y="169014"/>
                    </a:cubicBezTo>
                    <a:cubicBezTo>
                      <a:pt x="178361" y="161606"/>
                      <a:pt x="151373" y="155256"/>
                      <a:pt x="147669" y="137264"/>
                    </a:cubicBezTo>
                    <a:cubicBezTo>
                      <a:pt x="143965" y="119272"/>
                      <a:pt x="149786" y="78526"/>
                      <a:pt x="154019" y="61064"/>
                    </a:cubicBezTo>
                    <a:cubicBezTo>
                      <a:pt x="158252" y="43602"/>
                      <a:pt x="192648" y="-6669"/>
                      <a:pt x="195294" y="7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4" name="フリーフォーム 1123">
                <a:extLst>
                  <a:ext uri="{FF2B5EF4-FFF2-40B4-BE49-F238E27FC236}">
                    <a16:creationId xmlns:a16="http://schemas.microsoft.com/office/drawing/2014/main" id="{E4AEF797-F0F3-9033-3221-25B623EA54C6}"/>
                  </a:ext>
                </a:extLst>
              </p:cNvPr>
              <p:cNvSpPr/>
              <p:nvPr/>
            </p:nvSpPr>
            <p:spPr>
              <a:xfrm>
                <a:off x="4985983" y="6330944"/>
                <a:ext cx="56006" cy="127395"/>
              </a:xfrm>
              <a:custGeom>
                <a:avLst/>
                <a:gdLst>
                  <a:gd name="connsiteX0" fmla="*/ 55917 w 56006"/>
                  <a:gd name="connsiteY0" fmla="*/ 6 h 127395"/>
                  <a:gd name="connsiteX1" fmla="*/ 14642 w 56006"/>
                  <a:gd name="connsiteY1" fmla="*/ 50806 h 127395"/>
                  <a:gd name="connsiteX2" fmla="*/ 11467 w 56006"/>
                  <a:gd name="connsiteY2" fmla="*/ 127006 h 127395"/>
                  <a:gd name="connsiteX3" fmla="*/ 8292 w 56006"/>
                  <a:gd name="connsiteY3" fmla="*/ 79381 h 127395"/>
                  <a:gd name="connsiteX4" fmla="*/ 1942 w 56006"/>
                  <a:gd name="connsiteY4" fmla="*/ 53981 h 127395"/>
                  <a:gd name="connsiteX5" fmla="*/ 55917 w 56006"/>
                  <a:gd name="connsiteY5" fmla="*/ 6 h 127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006" h="127395">
                    <a:moveTo>
                      <a:pt x="55917" y="6"/>
                    </a:moveTo>
                    <a:cubicBezTo>
                      <a:pt x="58034" y="-523"/>
                      <a:pt x="22050" y="29639"/>
                      <a:pt x="14642" y="50806"/>
                    </a:cubicBezTo>
                    <a:cubicBezTo>
                      <a:pt x="7234" y="71973"/>
                      <a:pt x="12525" y="122244"/>
                      <a:pt x="11467" y="127006"/>
                    </a:cubicBezTo>
                    <a:cubicBezTo>
                      <a:pt x="10409" y="131768"/>
                      <a:pt x="9879" y="91552"/>
                      <a:pt x="8292" y="79381"/>
                    </a:cubicBezTo>
                    <a:cubicBezTo>
                      <a:pt x="6705" y="67210"/>
                      <a:pt x="-4408" y="65623"/>
                      <a:pt x="1942" y="53981"/>
                    </a:cubicBezTo>
                    <a:cubicBezTo>
                      <a:pt x="8292" y="42339"/>
                      <a:pt x="53800" y="535"/>
                      <a:pt x="55917" y="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5" name="フリーフォーム 1124">
                <a:extLst>
                  <a:ext uri="{FF2B5EF4-FFF2-40B4-BE49-F238E27FC236}">
                    <a16:creationId xmlns:a16="http://schemas.microsoft.com/office/drawing/2014/main" id="{DD27B747-D242-B98F-358D-B6097C3AAA1D}"/>
                  </a:ext>
                </a:extLst>
              </p:cNvPr>
              <p:cNvSpPr/>
              <p:nvPr/>
            </p:nvSpPr>
            <p:spPr>
              <a:xfrm>
                <a:off x="4933752" y="6273621"/>
                <a:ext cx="82753" cy="172474"/>
              </a:xfrm>
              <a:custGeom>
                <a:avLst/>
                <a:gdLst>
                  <a:gd name="connsiteX0" fmla="*/ 198 w 82753"/>
                  <a:gd name="connsiteY0" fmla="*/ 179 h 172474"/>
                  <a:gd name="connsiteX1" fmla="*/ 31948 w 82753"/>
                  <a:gd name="connsiteY1" fmla="*/ 79554 h 172474"/>
                  <a:gd name="connsiteX2" fmla="*/ 82748 w 82753"/>
                  <a:gd name="connsiteY2" fmla="*/ 171629 h 172474"/>
                  <a:gd name="connsiteX3" fmla="*/ 35123 w 82753"/>
                  <a:gd name="connsiteY3" fmla="*/ 124004 h 172474"/>
                  <a:gd name="connsiteX4" fmla="*/ 19248 w 82753"/>
                  <a:gd name="connsiteY4" fmla="*/ 101779 h 172474"/>
                  <a:gd name="connsiteX5" fmla="*/ 198 w 82753"/>
                  <a:gd name="connsiteY5" fmla="*/ 179 h 172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753" h="172474">
                    <a:moveTo>
                      <a:pt x="198" y="179"/>
                    </a:moveTo>
                    <a:cubicBezTo>
                      <a:pt x="2315" y="-3525"/>
                      <a:pt x="18190" y="50979"/>
                      <a:pt x="31948" y="79554"/>
                    </a:cubicBezTo>
                    <a:cubicBezTo>
                      <a:pt x="45706" y="108129"/>
                      <a:pt x="82219" y="164221"/>
                      <a:pt x="82748" y="171629"/>
                    </a:cubicBezTo>
                    <a:cubicBezTo>
                      <a:pt x="83277" y="179037"/>
                      <a:pt x="45706" y="135646"/>
                      <a:pt x="35123" y="124004"/>
                    </a:cubicBezTo>
                    <a:cubicBezTo>
                      <a:pt x="24540" y="112362"/>
                      <a:pt x="25069" y="116066"/>
                      <a:pt x="19248" y="101779"/>
                    </a:cubicBezTo>
                    <a:cubicBezTo>
                      <a:pt x="13427" y="87492"/>
                      <a:pt x="-1919" y="3883"/>
                      <a:pt x="198" y="17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6" name="フリーフォーム 1125">
                <a:extLst>
                  <a:ext uri="{FF2B5EF4-FFF2-40B4-BE49-F238E27FC236}">
                    <a16:creationId xmlns:a16="http://schemas.microsoft.com/office/drawing/2014/main" id="{5E334768-2F5A-14F7-8B8E-26A8C12E34D9}"/>
                  </a:ext>
                </a:extLst>
              </p:cNvPr>
              <p:cNvSpPr/>
              <p:nvPr/>
            </p:nvSpPr>
            <p:spPr>
              <a:xfrm>
                <a:off x="4254498" y="6422817"/>
                <a:ext cx="450204" cy="188064"/>
              </a:xfrm>
              <a:custGeom>
                <a:avLst/>
                <a:gdLst>
                  <a:gd name="connsiteX0" fmla="*/ 203202 w 450204"/>
                  <a:gd name="connsiteY0" fmla="*/ 208 h 188064"/>
                  <a:gd name="connsiteX1" fmla="*/ 123827 w 450204"/>
                  <a:gd name="connsiteY1" fmla="*/ 76408 h 188064"/>
                  <a:gd name="connsiteX2" fmla="*/ 2 w 450204"/>
                  <a:gd name="connsiteY2" fmla="*/ 114508 h 188064"/>
                  <a:gd name="connsiteX3" fmla="*/ 127002 w 450204"/>
                  <a:gd name="connsiteY3" fmla="*/ 73233 h 188064"/>
                  <a:gd name="connsiteX4" fmla="*/ 193677 w 450204"/>
                  <a:gd name="connsiteY4" fmla="*/ 104983 h 188064"/>
                  <a:gd name="connsiteX5" fmla="*/ 139702 w 450204"/>
                  <a:gd name="connsiteY5" fmla="*/ 162133 h 188064"/>
                  <a:gd name="connsiteX6" fmla="*/ 222252 w 450204"/>
                  <a:gd name="connsiteY6" fmla="*/ 114508 h 188064"/>
                  <a:gd name="connsiteX7" fmla="*/ 254002 w 450204"/>
                  <a:gd name="connsiteY7" fmla="*/ 158958 h 188064"/>
                  <a:gd name="connsiteX8" fmla="*/ 295277 w 450204"/>
                  <a:gd name="connsiteY8" fmla="*/ 127208 h 188064"/>
                  <a:gd name="connsiteX9" fmla="*/ 301627 w 450204"/>
                  <a:gd name="connsiteY9" fmla="*/ 155783 h 188064"/>
                  <a:gd name="connsiteX10" fmla="*/ 342902 w 450204"/>
                  <a:gd name="connsiteY10" fmla="*/ 124033 h 188064"/>
                  <a:gd name="connsiteX11" fmla="*/ 422277 w 450204"/>
                  <a:gd name="connsiteY11" fmla="*/ 158958 h 188064"/>
                  <a:gd name="connsiteX12" fmla="*/ 447677 w 450204"/>
                  <a:gd name="connsiteY12" fmla="*/ 178008 h 188064"/>
                  <a:gd name="connsiteX13" fmla="*/ 438152 w 450204"/>
                  <a:gd name="connsiteY13" fmla="*/ 146258 h 188064"/>
                  <a:gd name="connsiteX14" fmla="*/ 349252 w 450204"/>
                  <a:gd name="connsiteY14" fmla="*/ 114508 h 188064"/>
                  <a:gd name="connsiteX15" fmla="*/ 269877 w 450204"/>
                  <a:gd name="connsiteY15" fmla="*/ 187533 h 188064"/>
                  <a:gd name="connsiteX16" fmla="*/ 298452 w 450204"/>
                  <a:gd name="connsiteY16" fmla="*/ 149433 h 188064"/>
                  <a:gd name="connsiteX17" fmla="*/ 254002 w 450204"/>
                  <a:gd name="connsiteY17" fmla="*/ 187533 h 188064"/>
                  <a:gd name="connsiteX18" fmla="*/ 269877 w 450204"/>
                  <a:gd name="connsiteY18" fmla="*/ 143083 h 188064"/>
                  <a:gd name="connsiteX19" fmla="*/ 219077 w 450204"/>
                  <a:gd name="connsiteY19" fmla="*/ 92283 h 188064"/>
                  <a:gd name="connsiteX20" fmla="*/ 44452 w 450204"/>
                  <a:gd name="connsiteY20" fmla="*/ 136733 h 188064"/>
                  <a:gd name="connsiteX21" fmla="*/ 146052 w 450204"/>
                  <a:gd name="connsiteY21" fmla="*/ 89108 h 188064"/>
                  <a:gd name="connsiteX22" fmla="*/ 133352 w 450204"/>
                  <a:gd name="connsiteY22" fmla="*/ 101808 h 188064"/>
                  <a:gd name="connsiteX23" fmla="*/ 203202 w 450204"/>
                  <a:gd name="connsiteY23" fmla="*/ 208 h 188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50204" h="188064">
                    <a:moveTo>
                      <a:pt x="203202" y="208"/>
                    </a:moveTo>
                    <a:cubicBezTo>
                      <a:pt x="201615" y="-4025"/>
                      <a:pt x="157694" y="57358"/>
                      <a:pt x="123827" y="76408"/>
                    </a:cubicBezTo>
                    <a:cubicBezTo>
                      <a:pt x="89960" y="95458"/>
                      <a:pt x="-527" y="115037"/>
                      <a:pt x="2" y="114508"/>
                    </a:cubicBezTo>
                    <a:cubicBezTo>
                      <a:pt x="531" y="113979"/>
                      <a:pt x="94723" y="74820"/>
                      <a:pt x="127002" y="73233"/>
                    </a:cubicBezTo>
                    <a:cubicBezTo>
                      <a:pt x="159281" y="71646"/>
                      <a:pt x="191560" y="90166"/>
                      <a:pt x="193677" y="104983"/>
                    </a:cubicBezTo>
                    <a:cubicBezTo>
                      <a:pt x="195794" y="119800"/>
                      <a:pt x="134940" y="160546"/>
                      <a:pt x="139702" y="162133"/>
                    </a:cubicBezTo>
                    <a:cubicBezTo>
                      <a:pt x="144464" y="163720"/>
                      <a:pt x="203202" y="115037"/>
                      <a:pt x="222252" y="114508"/>
                    </a:cubicBezTo>
                    <a:cubicBezTo>
                      <a:pt x="241302" y="113979"/>
                      <a:pt x="241831" y="156841"/>
                      <a:pt x="254002" y="158958"/>
                    </a:cubicBezTo>
                    <a:cubicBezTo>
                      <a:pt x="266173" y="161075"/>
                      <a:pt x="287340" y="127737"/>
                      <a:pt x="295277" y="127208"/>
                    </a:cubicBezTo>
                    <a:cubicBezTo>
                      <a:pt x="303215" y="126679"/>
                      <a:pt x="293690" y="156312"/>
                      <a:pt x="301627" y="155783"/>
                    </a:cubicBezTo>
                    <a:cubicBezTo>
                      <a:pt x="309565" y="155254"/>
                      <a:pt x="322794" y="123504"/>
                      <a:pt x="342902" y="124033"/>
                    </a:cubicBezTo>
                    <a:cubicBezTo>
                      <a:pt x="363010" y="124562"/>
                      <a:pt x="404815" y="149962"/>
                      <a:pt x="422277" y="158958"/>
                    </a:cubicBezTo>
                    <a:cubicBezTo>
                      <a:pt x="439740" y="167954"/>
                      <a:pt x="445031" y="180125"/>
                      <a:pt x="447677" y="178008"/>
                    </a:cubicBezTo>
                    <a:cubicBezTo>
                      <a:pt x="450323" y="175891"/>
                      <a:pt x="454556" y="156841"/>
                      <a:pt x="438152" y="146258"/>
                    </a:cubicBezTo>
                    <a:cubicBezTo>
                      <a:pt x="421748" y="135675"/>
                      <a:pt x="377298" y="107629"/>
                      <a:pt x="349252" y="114508"/>
                    </a:cubicBezTo>
                    <a:cubicBezTo>
                      <a:pt x="321206" y="121387"/>
                      <a:pt x="278344" y="181712"/>
                      <a:pt x="269877" y="187533"/>
                    </a:cubicBezTo>
                    <a:cubicBezTo>
                      <a:pt x="261410" y="193354"/>
                      <a:pt x="301098" y="149433"/>
                      <a:pt x="298452" y="149433"/>
                    </a:cubicBezTo>
                    <a:cubicBezTo>
                      <a:pt x="295806" y="149433"/>
                      <a:pt x="258764" y="188591"/>
                      <a:pt x="254002" y="187533"/>
                    </a:cubicBezTo>
                    <a:cubicBezTo>
                      <a:pt x="249240" y="186475"/>
                      <a:pt x="275698" y="158958"/>
                      <a:pt x="269877" y="143083"/>
                    </a:cubicBezTo>
                    <a:cubicBezTo>
                      <a:pt x="264056" y="127208"/>
                      <a:pt x="256648" y="93341"/>
                      <a:pt x="219077" y="92283"/>
                    </a:cubicBezTo>
                    <a:cubicBezTo>
                      <a:pt x="181506" y="91225"/>
                      <a:pt x="56623" y="137262"/>
                      <a:pt x="44452" y="136733"/>
                    </a:cubicBezTo>
                    <a:cubicBezTo>
                      <a:pt x="32281" y="136204"/>
                      <a:pt x="146052" y="89108"/>
                      <a:pt x="146052" y="89108"/>
                    </a:cubicBezTo>
                    <a:cubicBezTo>
                      <a:pt x="160869" y="83287"/>
                      <a:pt x="124885" y="116625"/>
                      <a:pt x="133352" y="101808"/>
                    </a:cubicBezTo>
                    <a:cubicBezTo>
                      <a:pt x="141819" y="86991"/>
                      <a:pt x="204789" y="4441"/>
                      <a:pt x="203202" y="2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7" name="フリーフォーム 1126">
                <a:extLst>
                  <a:ext uri="{FF2B5EF4-FFF2-40B4-BE49-F238E27FC236}">
                    <a16:creationId xmlns:a16="http://schemas.microsoft.com/office/drawing/2014/main" id="{1030F2C7-B30B-1882-EC29-D276F57DA600}"/>
                  </a:ext>
                </a:extLst>
              </p:cNvPr>
              <p:cNvSpPr/>
              <p:nvPr/>
            </p:nvSpPr>
            <p:spPr>
              <a:xfrm>
                <a:off x="4686296" y="6476695"/>
                <a:ext cx="359199" cy="152800"/>
              </a:xfrm>
              <a:custGeom>
                <a:avLst/>
                <a:gdLst>
                  <a:gd name="connsiteX0" fmla="*/ 4 w 359199"/>
                  <a:gd name="connsiteY0" fmla="*/ 146355 h 152800"/>
                  <a:gd name="connsiteX1" fmla="*/ 69854 w 359199"/>
                  <a:gd name="connsiteY1" fmla="*/ 70155 h 152800"/>
                  <a:gd name="connsiteX2" fmla="*/ 92079 w 359199"/>
                  <a:gd name="connsiteY2" fmla="*/ 117780 h 152800"/>
                  <a:gd name="connsiteX3" fmla="*/ 101604 w 359199"/>
                  <a:gd name="connsiteY3" fmla="*/ 73330 h 152800"/>
                  <a:gd name="connsiteX4" fmla="*/ 107954 w 359199"/>
                  <a:gd name="connsiteY4" fmla="*/ 152705 h 152800"/>
                  <a:gd name="connsiteX5" fmla="*/ 165104 w 359199"/>
                  <a:gd name="connsiteY5" fmla="*/ 54280 h 152800"/>
                  <a:gd name="connsiteX6" fmla="*/ 187329 w 359199"/>
                  <a:gd name="connsiteY6" fmla="*/ 92380 h 152800"/>
                  <a:gd name="connsiteX7" fmla="*/ 231779 w 359199"/>
                  <a:gd name="connsiteY7" fmla="*/ 47930 h 152800"/>
                  <a:gd name="connsiteX8" fmla="*/ 200029 w 359199"/>
                  <a:gd name="connsiteY8" fmla="*/ 82855 h 152800"/>
                  <a:gd name="connsiteX9" fmla="*/ 257179 w 359199"/>
                  <a:gd name="connsiteY9" fmla="*/ 9830 h 152800"/>
                  <a:gd name="connsiteX10" fmla="*/ 285754 w 359199"/>
                  <a:gd name="connsiteY10" fmla="*/ 35230 h 152800"/>
                  <a:gd name="connsiteX11" fmla="*/ 358779 w 359199"/>
                  <a:gd name="connsiteY11" fmla="*/ 63805 h 152800"/>
                  <a:gd name="connsiteX12" fmla="*/ 314329 w 359199"/>
                  <a:gd name="connsiteY12" fmla="*/ 9830 h 152800"/>
                  <a:gd name="connsiteX13" fmla="*/ 285754 w 359199"/>
                  <a:gd name="connsiteY13" fmla="*/ 6655 h 152800"/>
                  <a:gd name="connsiteX14" fmla="*/ 200029 w 359199"/>
                  <a:gd name="connsiteY14" fmla="*/ 79680 h 152800"/>
                  <a:gd name="connsiteX15" fmla="*/ 193679 w 359199"/>
                  <a:gd name="connsiteY15" fmla="*/ 51105 h 152800"/>
                  <a:gd name="connsiteX16" fmla="*/ 136529 w 359199"/>
                  <a:gd name="connsiteY16" fmla="*/ 108255 h 152800"/>
                  <a:gd name="connsiteX17" fmla="*/ 127004 w 359199"/>
                  <a:gd name="connsiteY17" fmla="*/ 57455 h 152800"/>
                  <a:gd name="connsiteX18" fmla="*/ 66679 w 359199"/>
                  <a:gd name="connsiteY18" fmla="*/ 101905 h 152800"/>
                  <a:gd name="connsiteX19" fmla="*/ 4 w 359199"/>
                  <a:gd name="connsiteY19" fmla="*/ 146355 h 15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59199" h="152800">
                    <a:moveTo>
                      <a:pt x="4" y="146355"/>
                    </a:moveTo>
                    <a:cubicBezTo>
                      <a:pt x="533" y="141063"/>
                      <a:pt x="54508" y="74918"/>
                      <a:pt x="69854" y="70155"/>
                    </a:cubicBezTo>
                    <a:cubicBezTo>
                      <a:pt x="85200" y="65392"/>
                      <a:pt x="86787" y="117251"/>
                      <a:pt x="92079" y="117780"/>
                    </a:cubicBezTo>
                    <a:cubicBezTo>
                      <a:pt x="97371" y="118309"/>
                      <a:pt x="98958" y="67509"/>
                      <a:pt x="101604" y="73330"/>
                    </a:cubicBezTo>
                    <a:cubicBezTo>
                      <a:pt x="104250" y="79151"/>
                      <a:pt x="97371" y="155880"/>
                      <a:pt x="107954" y="152705"/>
                    </a:cubicBezTo>
                    <a:cubicBezTo>
                      <a:pt x="118537" y="149530"/>
                      <a:pt x="151875" y="64334"/>
                      <a:pt x="165104" y="54280"/>
                    </a:cubicBezTo>
                    <a:cubicBezTo>
                      <a:pt x="178333" y="44226"/>
                      <a:pt x="176217" y="93438"/>
                      <a:pt x="187329" y="92380"/>
                    </a:cubicBezTo>
                    <a:cubicBezTo>
                      <a:pt x="198441" y="91322"/>
                      <a:pt x="229662" y="49518"/>
                      <a:pt x="231779" y="47930"/>
                    </a:cubicBezTo>
                    <a:cubicBezTo>
                      <a:pt x="233896" y="46342"/>
                      <a:pt x="195796" y="89205"/>
                      <a:pt x="200029" y="82855"/>
                    </a:cubicBezTo>
                    <a:cubicBezTo>
                      <a:pt x="204262" y="76505"/>
                      <a:pt x="242892" y="17767"/>
                      <a:pt x="257179" y="9830"/>
                    </a:cubicBezTo>
                    <a:cubicBezTo>
                      <a:pt x="271466" y="1893"/>
                      <a:pt x="268821" y="26234"/>
                      <a:pt x="285754" y="35230"/>
                    </a:cubicBezTo>
                    <a:cubicBezTo>
                      <a:pt x="302687" y="44226"/>
                      <a:pt x="354017" y="68038"/>
                      <a:pt x="358779" y="63805"/>
                    </a:cubicBezTo>
                    <a:cubicBezTo>
                      <a:pt x="363541" y="59572"/>
                      <a:pt x="326500" y="19355"/>
                      <a:pt x="314329" y="9830"/>
                    </a:cubicBezTo>
                    <a:cubicBezTo>
                      <a:pt x="302158" y="305"/>
                      <a:pt x="304804" y="-4987"/>
                      <a:pt x="285754" y="6655"/>
                    </a:cubicBezTo>
                    <a:cubicBezTo>
                      <a:pt x="266704" y="18297"/>
                      <a:pt x="215375" y="72272"/>
                      <a:pt x="200029" y="79680"/>
                    </a:cubicBezTo>
                    <a:cubicBezTo>
                      <a:pt x="184683" y="87088"/>
                      <a:pt x="204262" y="46342"/>
                      <a:pt x="193679" y="51105"/>
                    </a:cubicBezTo>
                    <a:cubicBezTo>
                      <a:pt x="183096" y="55867"/>
                      <a:pt x="147641" y="107197"/>
                      <a:pt x="136529" y="108255"/>
                    </a:cubicBezTo>
                    <a:cubicBezTo>
                      <a:pt x="125417" y="109313"/>
                      <a:pt x="138646" y="58513"/>
                      <a:pt x="127004" y="57455"/>
                    </a:cubicBezTo>
                    <a:cubicBezTo>
                      <a:pt x="115362" y="56397"/>
                      <a:pt x="86258" y="90793"/>
                      <a:pt x="66679" y="101905"/>
                    </a:cubicBezTo>
                    <a:cubicBezTo>
                      <a:pt x="47100" y="113017"/>
                      <a:pt x="-525" y="151647"/>
                      <a:pt x="4" y="1463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8" name="フリーフォーム 1127">
                <a:extLst>
                  <a:ext uri="{FF2B5EF4-FFF2-40B4-BE49-F238E27FC236}">
                    <a16:creationId xmlns:a16="http://schemas.microsoft.com/office/drawing/2014/main" id="{D087F94C-4725-9D2B-485C-90D029255266}"/>
                  </a:ext>
                </a:extLst>
              </p:cNvPr>
              <p:cNvSpPr/>
              <p:nvPr/>
            </p:nvSpPr>
            <p:spPr>
              <a:xfrm>
                <a:off x="4367920" y="6356347"/>
                <a:ext cx="350401" cy="178002"/>
              </a:xfrm>
              <a:custGeom>
                <a:avLst/>
                <a:gdLst>
                  <a:gd name="connsiteX0" fmla="*/ 194555 w 350401"/>
                  <a:gd name="connsiteY0" fmla="*/ 3 h 178002"/>
                  <a:gd name="connsiteX1" fmla="*/ 92955 w 350401"/>
                  <a:gd name="connsiteY1" fmla="*/ 92078 h 178002"/>
                  <a:gd name="connsiteX2" fmla="*/ 92955 w 350401"/>
                  <a:gd name="connsiteY2" fmla="*/ 142878 h 178002"/>
                  <a:gd name="connsiteX3" fmla="*/ 64380 w 350401"/>
                  <a:gd name="connsiteY3" fmla="*/ 149228 h 178002"/>
                  <a:gd name="connsiteX4" fmla="*/ 343780 w 350401"/>
                  <a:gd name="connsiteY4" fmla="*/ 177803 h 178002"/>
                  <a:gd name="connsiteX5" fmla="*/ 248530 w 350401"/>
                  <a:gd name="connsiteY5" fmla="*/ 161928 h 178002"/>
                  <a:gd name="connsiteX6" fmla="*/ 89780 w 350401"/>
                  <a:gd name="connsiteY6" fmla="*/ 161928 h 178002"/>
                  <a:gd name="connsiteX7" fmla="*/ 4055 w 350401"/>
                  <a:gd name="connsiteY7" fmla="*/ 152403 h 178002"/>
                  <a:gd name="connsiteX8" fmla="*/ 42155 w 350401"/>
                  <a:gd name="connsiteY8" fmla="*/ 104778 h 178002"/>
                  <a:gd name="connsiteX9" fmla="*/ 4055 w 350401"/>
                  <a:gd name="connsiteY9" fmla="*/ 95253 h 178002"/>
                  <a:gd name="connsiteX10" fmla="*/ 194555 w 350401"/>
                  <a:gd name="connsiteY10" fmla="*/ 3 h 17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0401" h="178002">
                    <a:moveTo>
                      <a:pt x="194555" y="3"/>
                    </a:moveTo>
                    <a:cubicBezTo>
                      <a:pt x="209372" y="-526"/>
                      <a:pt x="109888" y="68266"/>
                      <a:pt x="92955" y="92078"/>
                    </a:cubicBezTo>
                    <a:cubicBezTo>
                      <a:pt x="76022" y="115891"/>
                      <a:pt x="97718" y="133353"/>
                      <a:pt x="92955" y="142878"/>
                    </a:cubicBezTo>
                    <a:cubicBezTo>
                      <a:pt x="88192" y="152403"/>
                      <a:pt x="22576" y="143407"/>
                      <a:pt x="64380" y="149228"/>
                    </a:cubicBezTo>
                    <a:cubicBezTo>
                      <a:pt x="106184" y="155049"/>
                      <a:pt x="313088" y="175686"/>
                      <a:pt x="343780" y="177803"/>
                    </a:cubicBezTo>
                    <a:cubicBezTo>
                      <a:pt x="374472" y="179920"/>
                      <a:pt x="290863" y="164574"/>
                      <a:pt x="248530" y="161928"/>
                    </a:cubicBezTo>
                    <a:cubicBezTo>
                      <a:pt x="206197" y="159282"/>
                      <a:pt x="130526" y="163515"/>
                      <a:pt x="89780" y="161928"/>
                    </a:cubicBezTo>
                    <a:cubicBezTo>
                      <a:pt x="49034" y="160341"/>
                      <a:pt x="11992" y="161928"/>
                      <a:pt x="4055" y="152403"/>
                    </a:cubicBezTo>
                    <a:cubicBezTo>
                      <a:pt x="-3882" y="142878"/>
                      <a:pt x="42155" y="114303"/>
                      <a:pt x="42155" y="104778"/>
                    </a:cubicBezTo>
                    <a:cubicBezTo>
                      <a:pt x="42155" y="95253"/>
                      <a:pt x="-15524" y="108482"/>
                      <a:pt x="4055" y="95253"/>
                    </a:cubicBezTo>
                    <a:cubicBezTo>
                      <a:pt x="23634" y="82024"/>
                      <a:pt x="179738" y="532"/>
                      <a:pt x="194555" y="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9" name="フリーフォーム 1128">
                <a:extLst>
                  <a:ext uri="{FF2B5EF4-FFF2-40B4-BE49-F238E27FC236}">
                    <a16:creationId xmlns:a16="http://schemas.microsoft.com/office/drawing/2014/main" id="{08074BBF-62EF-1807-23B8-1873208F7942}"/>
                  </a:ext>
                </a:extLst>
              </p:cNvPr>
              <p:cNvSpPr/>
              <p:nvPr/>
            </p:nvSpPr>
            <p:spPr>
              <a:xfrm>
                <a:off x="4460827" y="6295878"/>
                <a:ext cx="347570" cy="258625"/>
              </a:xfrm>
              <a:custGeom>
                <a:avLst/>
                <a:gdLst>
                  <a:gd name="connsiteX0" fmla="*/ 317548 w 347570"/>
                  <a:gd name="connsiteY0" fmla="*/ 147 h 258625"/>
                  <a:gd name="connsiteX1" fmla="*/ 346123 w 347570"/>
                  <a:gd name="connsiteY1" fmla="*/ 108097 h 258625"/>
                  <a:gd name="connsiteX2" fmla="*/ 327073 w 347570"/>
                  <a:gd name="connsiteY2" fmla="*/ 196997 h 258625"/>
                  <a:gd name="connsiteX3" fmla="*/ 282623 w 347570"/>
                  <a:gd name="connsiteY3" fmla="*/ 247797 h 258625"/>
                  <a:gd name="connsiteX4" fmla="*/ 190548 w 347570"/>
                  <a:gd name="connsiteY4" fmla="*/ 254147 h 258625"/>
                  <a:gd name="connsiteX5" fmla="*/ 114348 w 347570"/>
                  <a:gd name="connsiteY5" fmla="*/ 254147 h 258625"/>
                  <a:gd name="connsiteX6" fmla="*/ 82598 w 347570"/>
                  <a:gd name="connsiteY6" fmla="*/ 196997 h 258625"/>
                  <a:gd name="connsiteX7" fmla="*/ 79423 w 347570"/>
                  <a:gd name="connsiteY7" fmla="*/ 155722 h 258625"/>
                  <a:gd name="connsiteX8" fmla="*/ 48 w 347570"/>
                  <a:gd name="connsiteY8" fmla="*/ 130322 h 258625"/>
                  <a:gd name="connsiteX9" fmla="*/ 92123 w 347570"/>
                  <a:gd name="connsiteY9" fmla="*/ 85872 h 258625"/>
                  <a:gd name="connsiteX10" fmla="*/ 317548 w 347570"/>
                  <a:gd name="connsiteY10" fmla="*/ 147 h 25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7570" h="258625">
                    <a:moveTo>
                      <a:pt x="317548" y="147"/>
                    </a:moveTo>
                    <a:cubicBezTo>
                      <a:pt x="359881" y="3851"/>
                      <a:pt x="344536" y="75289"/>
                      <a:pt x="346123" y="108097"/>
                    </a:cubicBezTo>
                    <a:cubicBezTo>
                      <a:pt x="347711" y="140905"/>
                      <a:pt x="337656" y="173714"/>
                      <a:pt x="327073" y="196997"/>
                    </a:cubicBezTo>
                    <a:cubicBezTo>
                      <a:pt x="316490" y="220280"/>
                      <a:pt x="305377" y="238272"/>
                      <a:pt x="282623" y="247797"/>
                    </a:cubicBezTo>
                    <a:cubicBezTo>
                      <a:pt x="259869" y="257322"/>
                      <a:pt x="218594" y="253089"/>
                      <a:pt x="190548" y="254147"/>
                    </a:cubicBezTo>
                    <a:cubicBezTo>
                      <a:pt x="162502" y="255205"/>
                      <a:pt x="132340" y="263672"/>
                      <a:pt x="114348" y="254147"/>
                    </a:cubicBezTo>
                    <a:cubicBezTo>
                      <a:pt x="96356" y="244622"/>
                      <a:pt x="88419" y="213401"/>
                      <a:pt x="82598" y="196997"/>
                    </a:cubicBezTo>
                    <a:cubicBezTo>
                      <a:pt x="76777" y="180593"/>
                      <a:pt x="93181" y="166835"/>
                      <a:pt x="79423" y="155722"/>
                    </a:cubicBezTo>
                    <a:cubicBezTo>
                      <a:pt x="65665" y="144609"/>
                      <a:pt x="-2069" y="141964"/>
                      <a:pt x="48" y="130322"/>
                    </a:cubicBezTo>
                    <a:cubicBezTo>
                      <a:pt x="2165" y="118680"/>
                      <a:pt x="37619" y="108097"/>
                      <a:pt x="92123" y="85872"/>
                    </a:cubicBezTo>
                    <a:cubicBezTo>
                      <a:pt x="146627" y="63647"/>
                      <a:pt x="275215" y="-3557"/>
                      <a:pt x="317548" y="14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0" name="月 1129">
                <a:extLst>
                  <a:ext uri="{FF2B5EF4-FFF2-40B4-BE49-F238E27FC236}">
                    <a16:creationId xmlns:a16="http://schemas.microsoft.com/office/drawing/2014/main" id="{5DF50B48-6333-A1EB-CC30-63F34BF07AFE}"/>
                  </a:ext>
                </a:extLst>
              </p:cNvPr>
              <p:cNvSpPr/>
              <p:nvPr/>
            </p:nvSpPr>
            <p:spPr>
              <a:xfrm rot="15537008">
                <a:off x="4597625" y="6356822"/>
                <a:ext cx="45719" cy="109849"/>
              </a:xfrm>
              <a:prstGeom prst="mo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1" name="フリーフォーム 1130">
                <a:extLst>
                  <a:ext uri="{FF2B5EF4-FFF2-40B4-BE49-F238E27FC236}">
                    <a16:creationId xmlns:a16="http://schemas.microsoft.com/office/drawing/2014/main" id="{4CA4E983-6F86-541A-E292-5F2B5BACD056}"/>
                  </a:ext>
                </a:extLst>
              </p:cNvPr>
              <p:cNvSpPr/>
              <p:nvPr/>
            </p:nvSpPr>
            <p:spPr>
              <a:xfrm>
                <a:off x="3949338" y="6051922"/>
                <a:ext cx="1100363" cy="207531"/>
              </a:xfrm>
              <a:custGeom>
                <a:avLst/>
                <a:gdLst>
                  <a:gd name="connsiteX0" fmla="*/ 362 w 1100363"/>
                  <a:gd name="connsiteY0" fmla="*/ 202828 h 207531"/>
                  <a:gd name="connsiteX1" fmla="*/ 152762 w 1100363"/>
                  <a:gd name="connsiteY1" fmla="*/ 206003 h 207531"/>
                  <a:gd name="connsiteX2" fmla="*/ 108312 w 1100363"/>
                  <a:gd name="connsiteY2" fmla="*/ 183778 h 207531"/>
                  <a:gd name="connsiteX3" fmla="*/ 200387 w 1100363"/>
                  <a:gd name="connsiteY3" fmla="*/ 152028 h 207531"/>
                  <a:gd name="connsiteX4" fmla="*/ 143237 w 1100363"/>
                  <a:gd name="connsiteY4" fmla="*/ 148853 h 207531"/>
                  <a:gd name="connsiteX5" fmla="*/ 422637 w 1100363"/>
                  <a:gd name="connsiteY5" fmla="*/ 66303 h 207531"/>
                  <a:gd name="connsiteX6" fmla="*/ 375012 w 1100363"/>
                  <a:gd name="connsiteY6" fmla="*/ 56778 h 207531"/>
                  <a:gd name="connsiteX7" fmla="*/ 562337 w 1100363"/>
                  <a:gd name="connsiteY7" fmla="*/ 2803 h 207531"/>
                  <a:gd name="connsiteX8" fmla="*/ 467087 w 1100363"/>
                  <a:gd name="connsiteY8" fmla="*/ 9153 h 207531"/>
                  <a:gd name="connsiteX9" fmla="*/ 695687 w 1100363"/>
                  <a:gd name="connsiteY9" fmla="*/ 21853 h 207531"/>
                  <a:gd name="connsiteX10" fmla="*/ 673462 w 1100363"/>
                  <a:gd name="connsiteY10" fmla="*/ 15503 h 207531"/>
                  <a:gd name="connsiteX11" fmla="*/ 883012 w 1100363"/>
                  <a:gd name="connsiteY11" fmla="*/ 59953 h 207531"/>
                  <a:gd name="connsiteX12" fmla="*/ 794112 w 1100363"/>
                  <a:gd name="connsiteY12" fmla="*/ 40903 h 207531"/>
                  <a:gd name="connsiteX13" fmla="*/ 898887 w 1100363"/>
                  <a:gd name="connsiteY13" fmla="*/ 47253 h 207531"/>
                  <a:gd name="connsiteX14" fmla="*/ 924287 w 1100363"/>
                  <a:gd name="connsiteY14" fmla="*/ 66303 h 207531"/>
                  <a:gd name="connsiteX15" fmla="*/ 924287 w 1100363"/>
                  <a:gd name="connsiteY15" fmla="*/ 44078 h 207531"/>
                  <a:gd name="connsiteX16" fmla="*/ 1035412 w 1100363"/>
                  <a:gd name="connsiteY16" fmla="*/ 79003 h 207531"/>
                  <a:gd name="connsiteX17" fmla="*/ 1098912 w 1100363"/>
                  <a:gd name="connsiteY17" fmla="*/ 117103 h 207531"/>
                  <a:gd name="connsiteX18" fmla="*/ 975087 w 1100363"/>
                  <a:gd name="connsiteY18" fmla="*/ 82178 h 207531"/>
                  <a:gd name="connsiteX19" fmla="*/ 895712 w 1100363"/>
                  <a:gd name="connsiteY19" fmla="*/ 44078 h 207531"/>
                  <a:gd name="connsiteX20" fmla="*/ 813162 w 1100363"/>
                  <a:gd name="connsiteY20" fmla="*/ 79003 h 207531"/>
                  <a:gd name="connsiteX21" fmla="*/ 803637 w 1100363"/>
                  <a:gd name="connsiteY21" fmla="*/ 56778 h 207531"/>
                  <a:gd name="connsiteX22" fmla="*/ 575037 w 1100363"/>
                  <a:gd name="connsiteY22" fmla="*/ 18678 h 207531"/>
                  <a:gd name="connsiteX23" fmla="*/ 444862 w 1100363"/>
                  <a:gd name="connsiteY23" fmla="*/ 37728 h 207531"/>
                  <a:gd name="connsiteX24" fmla="*/ 305162 w 1100363"/>
                  <a:gd name="connsiteY24" fmla="*/ 88528 h 207531"/>
                  <a:gd name="connsiteX25" fmla="*/ 127362 w 1100363"/>
                  <a:gd name="connsiteY25" fmla="*/ 158378 h 207531"/>
                  <a:gd name="connsiteX26" fmla="*/ 149587 w 1100363"/>
                  <a:gd name="connsiteY26" fmla="*/ 136153 h 207531"/>
                  <a:gd name="connsiteX27" fmla="*/ 111487 w 1100363"/>
                  <a:gd name="connsiteY27" fmla="*/ 180603 h 207531"/>
                  <a:gd name="connsiteX28" fmla="*/ 362 w 1100363"/>
                  <a:gd name="connsiteY28" fmla="*/ 202828 h 207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100363" h="207531">
                    <a:moveTo>
                      <a:pt x="362" y="202828"/>
                    </a:moveTo>
                    <a:cubicBezTo>
                      <a:pt x="7241" y="207061"/>
                      <a:pt x="134770" y="209178"/>
                      <a:pt x="152762" y="206003"/>
                    </a:cubicBezTo>
                    <a:cubicBezTo>
                      <a:pt x="170754" y="202828"/>
                      <a:pt x="100375" y="192774"/>
                      <a:pt x="108312" y="183778"/>
                    </a:cubicBezTo>
                    <a:cubicBezTo>
                      <a:pt x="116250" y="174782"/>
                      <a:pt x="194566" y="157849"/>
                      <a:pt x="200387" y="152028"/>
                    </a:cubicBezTo>
                    <a:cubicBezTo>
                      <a:pt x="206208" y="146207"/>
                      <a:pt x="106195" y="163140"/>
                      <a:pt x="143237" y="148853"/>
                    </a:cubicBezTo>
                    <a:cubicBezTo>
                      <a:pt x="180279" y="134565"/>
                      <a:pt x="384008" y="81649"/>
                      <a:pt x="422637" y="66303"/>
                    </a:cubicBezTo>
                    <a:cubicBezTo>
                      <a:pt x="461266" y="50957"/>
                      <a:pt x="351729" y="67361"/>
                      <a:pt x="375012" y="56778"/>
                    </a:cubicBezTo>
                    <a:cubicBezTo>
                      <a:pt x="398295" y="46195"/>
                      <a:pt x="546991" y="10740"/>
                      <a:pt x="562337" y="2803"/>
                    </a:cubicBezTo>
                    <a:cubicBezTo>
                      <a:pt x="577683" y="-5134"/>
                      <a:pt x="444862" y="5978"/>
                      <a:pt x="467087" y="9153"/>
                    </a:cubicBezTo>
                    <a:cubicBezTo>
                      <a:pt x="489312" y="12328"/>
                      <a:pt x="661291" y="20795"/>
                      <a:pt x="695687" y="21853"/>
                    </a:cubicBezTo>
                    <a:cubicBezTo>
                      <a:pt x="730083" y="22911"/>
                      <a:pt x="673462" y="15503"/>
                      <a:pt x="673462" y="15503"/>
                    </a:cubicBezTo>
                    <a:lnTo>
                      <a:pt x="883012" y="59953"/>
                    </a:lnTo>
                    <a:cubicBezTo>
                      <a:pt x="903120" y="64186"/>
                      <a:pt x="791466" y="43020"/>
                      <a:pt x="794112" y="40903"/>
                    </a:cubicBezTo>
                    <a:cubicBezTo>
                      <a:pt x="796758" y="38786"/>
                      <a:pt x="877191" y="43020"/>
                      <a:pt x="898887" y="47253"/>
                    </a:cubicBezTo>
                    <a:cubicBezTo>
                      <a:pt x="920583" y="51486"/>
                      <a:pt x="920054" y="66832"/>
                      <a:pt x="924287" y="66303"/>
                    </a:cubicBezTo>
                    <a:cubicBezTo>
                      <a:pt x="928520" y="65774"/>
                      <a:pt x="905766" y="41961"/>
                      <a:pt x="924287" y="44078"/>
                    </a:cubicBezTo>
                    <a:cubicBezTo>
                      <a:pt x="942808" y="46195"/>
                      <a:pt x="1006308" y="66832"/>
                      <a:pt x="1035412" y="79003"/>
                    </a:cubicBezTo>
                    <a:cubicBezTo>
                      <a:pt x="1064516" y="91174"/>
                      <a:pt x="1108966" y="116574"/>
                      <a:pt x="1098912" y="117103"/>
                    </a:cubicBezTo>
                    <a:cubicBezTo>
                      <a:pt x="1088858" y="117632"/>
                      <a:pt x="1008954" y="94349"/>
                      <a:pt x="975087" y="82178"/>
                    </a:cubicBezTo>
                    <a:cubicBezTo>
                      <a:pt x="941220" y="70007"/>
                      <a:pt x="922699" y="44607"/>
                      <a:pt x="895712" y="44078"/>
                    </a:cubicBezTo>
                    <a:cubicBezTo>
                      <a:pt x="868725" y="43549"/>
                      <a:pt x="828508" y="76886"/>
                      <a:pt x="813162" y="79003"/>
                    </a:cubicBezTo>
                    <a:cubicBezTo>
                      <a:pt x="797816" y="81120"/>
                      <a:pt x="843324" y="66832"/>
                      <a:pt x="803637" y="56778"/>
                    </a:cubicBezTo>
                    <a:cubicBezTo>
                      <a:pt x="763950" y="46724"/>
                      <a:pt x="634833" y="21853"/>
                      <a:pt x="575037" y="18678"/>
                    </a:cubicBezTo>
                    <a:cubicBezTo>
                      <a:pt x="515241" y="15503"/>
                      <a:pt x="489841" y="26086"/>
                      <a:pt x="444862" y="37728"/>
                    </a:cubicBezTo>
                    <a:cubicBezTo>
                      <a:pt x="399883" y="49370"/>
                      <a:pt x="358079" y="68420"/>
                      <a:pt x="305162" y="88528"/>
                    </a:cubicBezTo>
                    <a:cubicBezTo>
                      <a:pt x="252245" y="108636"/>
                      <a:pt x="153291" y="150441"/>
                      <a:pt x="127362" y="158378"/>
                    </a:cubicBezTo>
                    <a:cubicBezTo>
                      <a:pt x="101433" y="166315"/>
                      <a:pt x="152233" y="132449"/>
                      <a:pt x="149587" y="136153"/>
                    </a:cubicBezTo>
                    <a:cubicBezTo>
                      <a:pt x="146941" y="139857"/>
                      <a:pt x="136358" y="168432"/>
                      <a:pt x="111487" y="180603"/>
                    </a:cubicBezTo>
                    <a:cubicBezTo>
                      <a:pt x="86616" y="192774"/>
                      <a:pt x="-6517" y="198595"/>
                      <a:pt x="362" y="2028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2" name="フリーフォーム 1131">
                <a:extLst>
                  <a:ext uri="{FF2B5EF4-FFF2-40B4-BE49-F238E27FC236}">
                    <a16:creationId xmlns:a16="http://schemas.microsoft.com/office/drawing/2014/main" id="{ACE35E2A-64AC-5C43-1C6F-75DAED43FE60}"/>
                  </a:ext>
                </a:extLst>
              </p:cNvPr>
              <p:cNvSpPr/>
              <p:nvPr/>
            </p:nvSpPr>
            <p:spPr>
              <a:xfrm>
                <a:off x="3968612" y="6032399"/>
                <a:ext cx="524038" cy="206491"/>
              </a:xfrm>
              <a:custGeom>
                <a:avLst/>
                <a:gdLst>
                  <a:gd name="connsiteX0" fmla="*/ 524013 w 524038"/>
                  <a:gd name="connsiteY0" fmla="*/ 101 h 206491"/>
                  <a:gd name="connsiteX1" fmla="*/ 285888 w 524038"/>
                  <a:gd name="connsiteY1" fmla="*/ 19151 h 206491"/>
                  <a:gd name="connsiteX2" fmla="*/ 327163 w 524038"/>
                  <a:gd name="connsiteY2" fmla="*/ 19151 h 206491"/>
                  <a:gd name="connsiteX3" fmla="*/ 177938 w 524038"/>
                  <a:gd name="connsiteY3" fmla="*/ 98526 h 206491"/>
                  <a:gd name="connsiteX4" fmla="*/ 216038 w 524038"/>
                  <a:gd name="connsiteY4" fmla="*/ 63601 h 206491"/>
                  <a:gd name="connsiteX5" fmla="*/ 130313 w 524038"/>
                  <a:gd name="connsiteY5" fmla="*/ 127101 h 206491"/>
                  <a:gd name="connsiteX6" fmla="*/ 63638 w 524038"/>
                  <a:gd name="connsiteY6" fmla="*/ 162026 h 206491"/>
                  <a:gd name="connsiteX7" fmla="*/ 133488 w 524038"/>
                  <a:gd name="connsiteY7" fmla="*/ 92176 h 206491"/>
                  <a:gd name="connsiteX8" fmla="*/ 104913 w 524038"/>
                  <a:gd name="connsiteY8" fmla="*/ 101701 h 206491"/>
                  <a:gd name="connsiteX9" fmla="*/ 66813 w 524038"/>
                  <a:gd name="connsiteY9" fmla="*/ 149326 h 206491"/>
                  <a:gd name="connsiteX10" fmla="*/ 138 w 524038"/>
                  <a:gd name="connsiteY10" fmla="*/ 206476 h 206491"/>
                  <a:gd name="connsiteX11" fmla="*/ 85863 w 524038"/>
                  <a:gd name="connsiteY11" fmla="*/ 155676 h 206491"/>
                  <a:gd name="connsiteX12" fmla="*/ 301763 w 524038"/>
                  <a:gd name="connsiteY12" fmla="*/ 28676 h 206491"/>
                  <a:gd name="connsiteX13" fmla="*/ 270013 w 524038"/>
                  <a:gd name="connsiteY13" fmla="*/ 28676 h 206491"/>
                  <a:gd name="connsiteX14" fmla="*/ 524013 w 524038"/>
                  <a:gd name="connsiteY14" fmla="*/ 101 h 206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24038" h="206491">
                    <a:moveTo>
                      <a:pt x="524013" y="101"/>
                    </a:moveTo>
                    <a:cubicBezTo>
                      <a:pt x="526659" y="-1487"/>
                      <a:pt x="318696" y="15976"/>
                      <a:pt x="285888" y="19151"/>
                    </a:cubicBezTo>
                    <a:cubicBezTo>
                      <a:pt x="253080" y="22326"/>
                      <a:pt x="345155" y="5922"/>
                      <a:pt x="327163" y="19151"/>
                    </a:cubicBezTo>
                    <a:cubicBezTo>
                      <a:pt x="309171" y="32380"/>
                      <a:pt x="196459" y="91118"/>
                      <a:pt x="177938" y="98526"/>
                    </a:cubicBezTo>
                    <a:cubicBezTo>
                      <a:pt x="159417" y="105934"/>
                      <a:pt x="223975" y="58839"/>
                      <a:pt x="216038" y="63601"/>
                    </a:cubicBezTo>
                    <a:cubicBezTo>
                      <a:pt x="208100" y="68364"/>
                      <a:pt x="155713" y="110697"/>
                      <a:pt x="130313" y="127101"/>
                    </a:cubicBezTo>
                    <a:cubicBezTo>
                      <a:pt x="104913" y="143505"/>
                      <a:pt x="63109" y="167847"/>
                      <a:pt x="63638" y="162026"/>
                    </a:cubicBezTo>
                    <a:cubicBezTo>
                      <a:pt x="64167" y="156205"/>
                      <a:pt x="126609" y="102230"/>
                      <a:pt x="133488" y="92176"/>
                    </a:cubicBezTo>
                    <a:cubicBezTo>
                      <a:pt x="140367" y="82122"/>
                      <a:pt x="116025" y="92176"/>
                      <a:pt x="104913" y="101701"/>
                    </a:cubicBezTo>
                    <a:cubicBezTo>
                      <a:pt x="93800" y="111226"/>
                      <a:pt x="84275" y="131864"/>
                      <a:pt x="66813" y="149326"/>
                    </a:cubicBezTo>
                    <a:cubicBezTo>
                      <a:pt x="49351" y="166788"/>
                      <a:pt x="-3037" y="205418"/>
                      <a:pt x="138" y="206476"/>
                    </a:cubicBezTo>
                    <a:cubicBezTo>
                      <a:pt x="3313" y="207534"/>
                      <a:pt x="85863" y="155676"/>
                      <a:pt x="85863" y="155676"/>
                    </a:cubicBezTo>
                    <a:cubicBezTo>
                      <a:pt x="136134" y="126043"/>
                      <a:pt x="271071" y="49843"/>
                      <a:pt x="301763" y="28676"/>
                    </a:cubicBezTo>
                    <a:cubicBezTo>
                      <a:pt x="332455" y="7509"/>
                      <a:pt x="238792" y="33968"/>
                      <a:pt x="270013" y="28676"/>
                    </a:cubicBezTo>
                    <a:cubicBezTo>
                      <a:pt x="301234" y="23384"/>
                      <a:pt x="521367" y="1689"/>
                      <a:pt x="524013" y="1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3" name="フリーフォーム 1132">
                <a:extLst>
                  <a:ext uri="{FF2B5EF4-FFF2-40B4-BE49-F238E27FC236}">
                    <a16:creationId xmlns:a16="http://schemas.microsoft.com/office/drawing/2014/main" id="{22B2B9AD-55F4-2BB1-08C6-8FCAF7984157}"/>
                  </a:ext>
                </a:extLst>
              </p:cNvPr>
              <p:cNvSpPr/>
              <p:nvPr/>
            </p:nvSpPr>
            <p:spPr>
              <a:xfrm>
                <a:off x="4266886" y="5962641"/>
                <a:ext cx="787334" cy="207865"/>
              </a:xfrm>
              <a:custGeom>
                <a:avLst/>
                <a:gdLst>
                  <a:gd name="connsiteX0" fmla="*/ 314 w 787334"/>
                  <a:gd name="connsiteY0" fmla="*/ 88909 h 207865"/>
                  <a:gd name="connsiteX1" fmla="*/ 232089 w 787334"/>
                  <a:gd name="connsiteY1" fmla="*/ 31759 h 207865"/>
                  <a:gd name="connsiteX2" fmla="*/ 187639 w 787334"/>
                  <a:gd name="connsiteY2" fmla="*/ 22234 h 207865"/>
                  <a:gd name="connsiteX3" fmla="*/ 447989 w 787334"/>
                  <a:gd name="connsiteY3" fmla="*/ 25409 h 207865"/>
                  <a:gd name="connsiteX4" fmla="*/ 425764 w 787334"/>
                  <a:gd name="connsiteY4" fmla="*/ 6359 h 207865"/>
                  <a:gd name="connsiteX5" fmla="*/ 663889 w 787334"/>
                  <a:gd name="connsiteY5" fmla="*/ 63509 h 207865"/>
                  <a:gd name="connsiteX6" fmla="*/ 784539 w 787334"/>
                  <a:gd name="connsiteY6" fmla="*/ 206384 h 207865"/>
                  <a:gd name="connsiteX7" fmla="*/ 740089 w 787334"/>
                  <a:gd name="connsiteY7" fmla="*/ 130184 h 207865"/>
                  <a:gd name="connsiteX8" fmla="*/ 641664 w 787334"/>
                  <a:gd name="connsiteY8" fmla="*/ 6359 h 207865"/>
                  <a:gd name="connsiteX9" fmla="*/ 673414 w 787334"/>
                  <a:gd name="connsiteY9" fmla="*/ 63509 h 207865"/>
                  <a:gd name="connsiteX10" fmla="*/ 524189 w 787334"/>
                  <a:gd name="connsiteY10" fmla="*/ 28584 h 207865"/>
                  <a:gd name="connsiteX11" fmla="*/ 390839 w 787334"/>
                  <a:gd name="connsiteY11" fmla="*/ 9 h 207865"/>
                  <a:gd name="connsiteX12" fmla="*/ 419414 w 787334"/>
                  <a:gd name="connsiteY12" fmla="*/ 25409 h 207865"/>
                  <a:gd name="connsiteX13" fmla="*/ 289239 w 787334"/>
                  <a:gd name="connsiteY13" fmla="*/ 22234 h 207865"/>
                  <a:gd name="connsiteX14" fmla="*/ 314 w 787334"/>
                  <a:gd name="connsiteY14" fmla="*/ 88909 h 207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87334" h="207865">
                    <a:moveTo>
                      <a:pt x="314" y="88909"/>
                    </a:moveTo>
                    <a:cubicBezTo>
                      <a:pt x="-9211" y="90497"/>
                      <a:pt x="200868" y="42871"/>
                      <a:pt x="232089" y="31759"/>
                    </a:cubicBezTo>
                    <a:cubicBezTo>
                      <a:pt x="263310" y="20647"/>
                      <a:pt x="151656" y="23292"/>
                      <a:pt x="187639" y="22234"/>
                    </a:cubicBezTo>
                    <a:cubicBezTo>
                      <a:pt x="223622" y="21176"/>
                      <a:pt x="408302" y="28055"/>
                      <a:pt x="447989" y="25409"/>
                    </a:cubicBezTo>
                    <a:cubicBezTo>
                      <a:pt x="487676" y="22763"/>
                      <a:pt x="389781" y="9"/>
                      <a:pt x="425764" y="6359"/>
                    </a:cubicBezTo>
                    <a:cubicBezTo>
                      <a:pt x="461747" y="12709"/>
                      <a:pt x="604093" y="30172"/>
                      <a:pt x="663889" y="63509"/>
                    </a:cubicBezTo>
                    <a:cubicBezTo>
                      <a:pt x="723685" y="96846"/>
                      <a:pt x="771839" y="195272"/>
                      <a:pt x="784539" y="206384"/>
                    </a:cubicBezTo>
                    <a:cubicBezTo>
                      <a:pt x="797239" y="217496"/>
                      <a:pt x="763901" y="163521"/>
                      <a:pt x="740089" y="130184"/>
                    </a:cubicBezTo>
                    <a:cubicBezTo>
                      <a:pt x="716277" y="96847"/>
                      <a:pt x="652776" y="17471"/>
                      <a:pt x="641664" y="6359"/>
                    </a:cubicBezTo>
                    <a:cubicBezTo>
                      <a:pt x="630552" y="-4753"/>
                      <a:pt x="692993" y="59805"/>
                      <a:pt x="673414" y="63509"/>
                    </a:cubicBezTo>
                    <a:cubicBezTo>
                      <a:pt x="653835" y="67213"/>
                      <a:pt x="571285" y="39167"/>
                      <a:pt x="524189" y="28584"/>
                    </a:cubicBezTo>
                    <a:cubicBezTo>
                      <a:pt x="477093" y="18001"/>
                      <a:pt x="408301" y="538"/>
                      <a:pt x="390839" y="9"/>
                    </a:cubicBezTo>
                    <a:cubicBezTo>
                      <a:pt x="373377" y="-520"/>
                      <a:pt x="436347" y="21705"/>
                      <a:pt x="419414" y="25409"/>
                    </a:cubicBezTo>
                    <a:cubicBezTo>
                      <a:pt x="402481" y="29113"/>
                      <a:pt x="362793" y="10592"/>
                      <a:pt x="289239" y="22234"/>
                    </a:cubicBezTo>
                    <a:cubicBezTo>
                      <a:pt x="215685" y="33876"/>
                      <a:pt x="9839" y="87321"/>
                      <a:pt x="314" y="8890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4" name="フリーフォーム 1133">
                <a:extLst>
                  <a:ext uri="{FF2B5EF4-FFF2-40B4-BE49-F238E27FC236}">
                    <a16:creationId xmlns:a16="http://schemas.microsoft.com/office/drawing/2014/main" id="{65CED471-9AB0-2FC2-B511-47B85ADDF123}"/>
                  </a:ext>
                </a:extLst>
              </p:cNvPr>
              <p:cNvSpPr/>
              <p:nvPr/>
            </p:nvSpPr>
            <p:spPr>
              <a:xfrm>
                <a:off x="5560793" y="6144590"/>
                <a:ext cx="570136" cy="228698"/>
              </a:xfrm>
              <a:custGeom>
                <a:avLst/>
                <a:gdLst>
                  <a:gd name="connsiteX0" fmla="*/ 4982 w 570136"/>
                  <a:gd name="connsiteY0" fmla="*/ 227635 h 228698"/>
                  <a:gd name="connsiteX1" fmla="*/ 252632 w 570136"/>
                  <a:gd name="connsiteY1" fmla="*/ 46660 h 228698"/>
                  <a:gd name="connsiteX2" fmla="*/ 227232 w 570136"/>
                  <a:gd name="connsiteY2" fmla="*/ 59360 h 228698"/>
                  <a:gd name="connsiteX3" fmla="*/ 405032 w 570136"/>
                  <a:gd name="connsiteY3" fmla="*/ 2210 h 228698"/>
                  <a:gd name="connsiteX4" fmla="*/ 395507 w 570136"/>
                  <a:gd name="connsiteY4" fmla="*/ 11735 h 228698"/>
                  <a:gd name="connsiteX5" fmla="*/ 516157 w 570136"/>
                  <a:gd name="connsiteY5" fmla="*/ 11735 h 228698"/>
                  <a:gd name="connsiteX6" fmla="*/ 570132 w 570136"/>
                  <a:gd name="connsiteY6" fmla="*/ 8560 h 228698"/>
                  <a:gd name="connsiteX7" fmla="*/ 519332 w 570136"/>
                  <a:gd name="connsiteY7" fmla="*/ 8560 h 228698"/>
                  <a:gd name="connsiteX8" fmla="*/ 335182 w 570136"/>
                  <a:gd name="connsiteY8" fmla="*/ 11735 h 228698"/>
                  <a:gd name="connsiteX9" fmla="*/ 230407 w 570136"/>
                  <a:gd name="connsiteY9" fmla="*/ 24435 h 228698"/>
                  <a:gd name="connsiteX10" fmla="*/ 281207 w 570136"/>
                  <a:gd name="connsiteY10" fmla="*/ 14910 h 228698"/>
                  <a:gd name="connsiteX11" fmla="*/ 154207 w 570136"/>
                  <a:gd name="connsiteY11" fmla="*/ 94285 h 228698"/>
                  <a:gd name="connsiteX12" fmla="*/ 78007 w 570136"/>
                  <a:gd name="connsiteY12" fmla="*/ 141910 h 228698"/>
                  <a:gd name="connsiteX13" fmla="*/ 119282 w 570136"/>
                  <a:gd name="connsiteY13" fmla="*/ 65710 h 228698"/>
                  <a:gd name="connsiteX14" fmla="*/ 87532 w 570136"/>
                  <a:gd name="connsiteY14" fmla="*/ 119685 h 228698"/>
                  <a:gd name="connsiteX15" fmla="*/ 4982 w 570136"/>
                  <a:gd name="connsiteY15" fmla="*/ 227635 h 228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70136" h="228698">
                    <a:moveTo>
                      <a:pt x="4982" y="227635"/>
                    </a:moveTo>
                    <a:cubicBezTo>
                      <a:pt x="32499" y="215464"/>
                      <a:pt x="215590" y="74706"/>
                      <a:pt x="252632" y="46660"/>
                    </a:cubicBezTo>
                    <a:cubicBezTo>
                      <a:pt x="289674" y="18614"/>
                      <a:pt x="201832" y="66768"/>
                      <a:pt x="227232" y="59360"/>
                    </a:cubicBezTo>
                    <a:cubicBezTo>
                      <a:pt x="252632" y="51952"/>
                      <a:pt x="376986" y="10147"/>
                      <a:pt x="405032" y="2210"/>
                    </a:cubicBezTo>
                    <a:cubicBezTo>
                      <a:pt x="433078" y="-5728"/>
                      <a:pt x="376986" y="10148"/>
                      <a:pt x="395507" y="11735"/>
                    </a:cubicBezTo>
                    <a:cubicBezTo>
                      <a:pt x="414028" y="13322"/>
                      <a:pt x="487053" y="12264"/>
                      <a:pt x="516157" y="11735"/>
                    </a:cubicBezTo>
                    <a:cubicBezTo>
                      <a:pt x="545261" y="11206"/>
                      <a:pt x="569603" y="9089"/>
                      <a:pt x="570132" y="8560"/>
                    </a:cubicBezTo>
                    <a:cubicBezTo>
                      <a:pt x="570661" y="8031"/>
                      <a:pt x="519332" y="8560"/>
                      <a:pt x="519332" y="8560"/>
                    </a:cubicBezTo>
                    <a:cubicBezTo>
                      <a:pt x="480174" y="9089"/>
                      <a:pt x="383336" y="9089"/>
                      <a:pt x="335182" y="11735"/>
                    </a:cubicBezTo>
                    <a:cubicBezTo>
                      <a:pt x="287028" y="14381"/>
                      <a:pt x="239403" y="23906"/>
                      <a:pt x="230407" y="24435"/>
                    </a:cubicBezTo>
                    <a:cubicBezTo>
                      <a:pt x="221411" y="24964"/>
                      <a:pt x="293907" y="3268"/>
                      <a:pt x="281207" y="14910"/>
                    </a:cubicBezTo>
                    <a:cubicBezTo>
                      <a:pt x="268507" y="26552"/>
                      <a:pt x="154207" y="94285"/>
                      <a:pt x="154207" y="94285"/>
                    </a:cubicBezTo>
                    <a:cubicBezTo>
                      <a:pt x="120340" y="115452"/>
                      <a:pt x="83828" y="146672"/>
                      <a:pt x="78007" y="141910"/>
                    </a:cubicBezTo>
                    <a:cubicBezTo>
                      <a:pt x="72186" y="137148"/>
                      <a:pt x="117695" y="69414"/>
                      <a:pt x="119282" y="65710"/>
                    </a:cubicBezTo>
                    <a:cubicBezTo>
                      <a:pt x="120869" y="62006"/>
                      <a:pt x="102878" y="95343"/>
                      <a:pt x="87532" y="119685"/>
                    </a:cubicBezTo>
                    <a:cubicBezTo>
                      <a:pt x="72186" y="144027"/>
                      <a:pt x="-22535" y="239806"/>
                      <a:pt x="4982" y="22763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5" name="フリーフォーム 1134">
                <a:extLst>
                  <a:ext uri="{FF2B5EF4-FFF2-40B4-BE49-F238E27FC236}">
                    <a16:creationId xmlns:a16="http://schemas.microsoft.com/office/drawing/2014/main" id="{66ECDFE7-3DCF-5F76-A7FC-E2E03B8EC5B2}"/>
                  </a:ext>
                </a:extLst>
              </p:cNvPr>
              <p:cNvSpPr/>
              <p:nvPr/>
            </p:nvSpPr>
            <p:spPr>
              <a:xfrm>
                <a:off x="5568239" y="6099047"/>
                <a:ext cx="86913" cy="261012"/>
              </a:xfrm>
              <a:custGeom>
                <a:avLst/>
                <a:gdLst>
                  <a:gd name="connsiteX0" fmla="*/ 80086 w 86913"/>
                  <a:gd name="connsiteY0" fmla="*/ 128 h 261012"/>
                  <a:gd name="connsiteX1" fmla="*/ 10236 w 86913"/>
                  <a:gd name="connsiteY1" fmla="*/ 149353 h 261012"/>
                  <a:gd name="connsiteX2" fmla="*/ 711 w 86913"/>
                  <a:gd name="connsiteY2" fmla="*/ 260478 h 261012"/>
                  <a:gd name="connsiteX3" fmla="*/ 13411 w 86913"/>
                  <a:gd name="connsiteY3" fmla="*/ 193803 h 261012"/>
                  <a:gd name="connsiteX4" fmla="*/ 22936 w 86913"/>
                  <a:gd name="connsiteY4" fmla="*/ 247778 h 261012"/>
                  <a:gd name="connsiteX5" fmla="*/ 86436 w 86913"/>
                  <a:gd name="connsiteY5" fmla="*/ 111253 h 261012"/>
                  <a:gd name="connsiteX6" fmla="*/ 51511 w 86913"/>
                  <a:gd name="connsiteY6" fmla="*/ 184278 h 261012"/>
                  <a:gd name="connsiteX7" fmla="*/ 41986 w 86913"/>
                  <a:gd name="connsiteY7" fmla="*/ 123953 h 261012"/>
                  <a:gd name="connsiteX8" fmla="*/ 80086 w 86913"/>
                  <a:gd name="connsiteY8" fmla="*/ 128 h 261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6913" h="261012">
                    <a:moveTo>
                      <a:pt x="80086" y="128"/>
                    </a:moveTo>
                    <a:cubicBezTo>
                      <a:pt x="74794" y="4361"/>
                      <a:pt x="23465" y="105961"/>
                      <a:pt x="10236" y="149353"/>
                    </a:cubicBezTo>
                    <a:cubicBezTo>
                      <a:pt x="-2993" y="192745"/>
                      <a:pt x="182" y="253070"/>
                      <a:pt x="711" y="260478"/>
                    </a:cubicBezTo>
                    <a:cubicBezTo>
                      <a:pt x="1240" y="267886"/>
                      <a:pt x="9707" y="195920"/>
                      <a:pt x="13411" y="193803"/>
                    </a:cubicBezTo>
                    <a:cubicBezTo>
                      <a:pt x="17115" y="191686"/>
                      <a:pt x="10765" y="261536"/>
                      <a:pt x="22936" y="247778"/>
                    </a:cubicBezTo>
                    <a:cubicBezTo>
                      <a:pt x="35107" y="234020"/>
                      <a:pt x="81674" y="121836"/>
                      <a:pt x="86436" y="111253"/>
                    </a:cubicBezTo>
                    <a:cubicBezTo>
                      <a:pt x="91199" y="100670"/>
                      <a:pt x="58919" y="182161"/>
                      <a:pt x="51511" y="184278"/>
                    </a:cubicBezTo>
                    <a:cubicBezTo>
                      <a:pt x="44103" y="186395"/>
                      <a:pt x="38811" y="150411"/>
                      <a:pt x="41986" y="123953"/>
                    </a:cubicBezTo>
                    <a:cubicBezTo>
                      <a:pt x="45161" y="97495"/>
                      <a:pt x="85378" y="-4105"/>
                      <a:pt x="80086" y="1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6" name="フリーフォーム 1135">
                <a:extLst>
                  <a:ext uri="{FF2B5EF4-FFF2-40B4-BE49-F238E27FC236}">
                    <a16:creationId xmlns:a16="http://schemas.microsoft.com/office/drawing/2014/main" id="{5462787C-41B9-42B6-70F4-BB70168F9880}"/>
                  </a:ext>
                </a:extLst>
              </p:cNvPr>
              <p:cNvSpPr/>
              <p:nvPr/>
            </p:nvSpPr>
            <p:spPr>
              <a:xfrm>
                <a:off x="5598725" y="6137235"/>
                <a:ext cx="776956" cy="262853"/>
              </a:xfrm>
              <a:custGeom>
                <a:avLst/>
                <a:gdLst>
                  <a:gd name="connsiteX0" fmla="*/ 8325 w 776956"/>
                  <a:gd name="connsiteY0" fmla="*/ 260390 h 262853"/>
                  <a:gd name="connsiteX1" fmla="*/ 300425 w 776956"/>
                  <a:gd name="connsiteY1" fmla="*/ 73065 h 262853"/>
                  <a:gd name="connsiteX2" fmla="*/ 275025 w 776956"/>
                  <a:gd name="connsiteY2" fmla="*/ 92115 h 262853"/>
                  <a:gd name="connsiteX3" fmla="*/ 497275 w 776956"/>
                  <a:gd name="connsiteY3" fmla="*/ 54015 h 262853"/>
                  <a:gd name="connsiteX4" fmla="*/ 490925 w 776956"/>
                  <a:gd name="connsiteY4" fmla="*/ 73065 h 262853"/>
                  <a:gd name="connsiteX5" fmla="*/ 579825 w 776956"/>
                  <a:gd name="connsiteY5" fmla="*/ 158790 h 262853"/>
                  <a:gd name="connsiteX6" fmla="*/ 516325 w 776956"/>
                  <a:gd name="connsiteY6" fmla="*/ 142915 h 262853"/>
                  <a:gd name="connsiteX7" fmla="*/ 560775 w 776956"/>
                  <a:gd name="connsiteY7" fmla="*/ 171490 h 262853"/>
                  <a:gd name="connsiteX8" fmla="*/ 544900 w 776956"/>
                  <a:gd name="connsiteY8" fmla="*/ 200065 h 262853"/>
                  <a:gd name="connsiteX9" fmla="*/ 579825 w 776956"/>
                  <a:gd name="connsiteY9" fmla="*/ 171490 h 262853"/>
                  <a:gd name="connsiteX10" fmla="*/ 703650 w 776956"/>
                  <a:gd name="connsiteY10" fmla="*/ 196890 h 262853"/>
                  <a:gd name="connsiteX11" fmla="*/ 776675 w 776956"/>
                  <a:gd name="connsiteY11" fmla="*/ 200065 h 262853"/>
                  <a:gd name="connsiteX12" fmla="*/ 678250 w 776956"/>
                  <a:gd name="connsiteY12" fmla="*/ 181015 h 262853"/>
                  <a:gd name="connsiteX13" fmla="*/ 713175 w 776956"/>
                  <a:gd name="connsiteY13" fmla="*/ 174665 h 262853"/>
                  <a:gd name="connsiteX14" fmla="*/ 741750 w 776956"/>
                  <a:gd name="connsiteY14" fmla="*/ 158790 h 262853"/>
                  <a:gd name="connsiteX15" fmla="*/ 700475 w 776956"/>
                  <a:gd name="connsiteY15" fmla="*/ 123865 h 262853"/>
                  <a:gd name="connsiteX16" fmla="*/ 652850 w 776956"/>
                  <a:gd name="connsiteY16" fmla="*/ 98465 h 262853"/>
                  <a:gd name="connsiteX17" fmla="*/ 649675 w 776956"/>
                  <a:gd name="connsiteY17" fmla="*/ 63540 h 262853"/>
                  <a:gd name="connsiteX18" fmla="*/ 646500 w 776956"/>
                  <a:gd name="connsiteY18" fmla="*/ 40 h 262853"/>
                  <a:gd name="connsiteX19" fmla="*/ 633800 w 776956"/>
                  <a:gd name="connsiteY19" fmla="*/ 54015 h 262853"/>
                  <a:gd name="connsiteX20" fmla="*/ 583000 w 776956"/>
                  <a:gd name="connsiteY20" fmla="*/ 57190 h 262853"/>
                  <a:gd name="connsiteX21" fmla="*/ 563950 w 776956"/>
                  <a:gd name="connsiteY21" fmla="*/ 63540 h 262853"/>
                  <a:gd name="connsiteX22" fmla="*/ 376625 w 776956"/>
                  <a:gd name="connsiteY22" fmla="*/ 69890 h 262853"/>
                  <a:gd name="connsiteX23" fmla="*/ 475050 w 776956"/>
                  <a:gd name="connsiteY23" fmla="*/ 28615 h 262853"/>
                  <a:gd name="connsiteX24" fmla="*/ 332175 w 776956"/>
                  <a:gd name="connsiteY24" fmla="*/ 66715 h 262853"/>
                  <a:gd name="connsiteX25" fmla="*/ 198825 w 776956"/>
                  <a:gd name="connsiteY25" fmla="*/ 104815 h 262853"/>
                  <a:gd name="connsiteX26" fmla="*/ 236925 w 776956"/>
                  <a:gd name="connsiteY26" fmla="*/ 76240 h 262853"/>
                  <a:gd name="connsiteX27" fmla="*/ 176600 w 776956"/>
                  <a:gd name="connsiteY27" fmla="*/ 123865 h 262853"/>
                  <a:gd name="connsiteX28" fmla="*/ 138500 w 776956"/>
                  <a:gd name="connsiteY28" fmla="*/ 146090 h 262853"/>
                  <a:gd name="connsiteX29" fmla="*/ 157550 w 776956"/>
                  <a:gd name="connsiteY29" fmla="*/ 127040 h 262853"/>
                  <a:gd name="connsiteX30" fmla="*/ 84525 w 776956"/>
                  <a:gd name="connsiteY30" fmla="*/ 177840 h 262853"/>
                  <a:gd name="connsiteX31" fmla="*/ 8325 w 776956"/>
                  <a:gd name="connsiteY31" fmla="*/ 260390 h 262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776956" h="262853">
                    <a:moveTo>
                      <a:pt x="8325" y="260390"/>
                    </a:moveTo>
                    <a:cubicBezTo>
                      <a:pt x="44308" y="242928"/>
                      <a:pt x="255975" y="101111"/>
                      <a:pt x="300425" y="73065"/>
                    </a:cubicBezTo>
                    <a:cubicBezTo>
                      <a:pt x="344875" y="45019"/>
                      <a:pt x="242217" y="95290"/>
                      <a:pt x="275025" y="92115"/>
                    </a:cubicBezTo>
                    <a:cubicBezTo>
                      <a:pt x="307833" y="88940"/>
                      <a:pt x="497275" y="54015"/>
                      <a:pt x="497275" y="54015"/>
                    </a:cubicBezTo>
                    <a:cubicBezTo>
                      <a:pt x="533258" y="50840"/>
                      <a:pt x="477167" y="55603"/>
                      <a:pt x="490925" y="73065"/>
                    </a:cubicBezTo>
                    <a:cubicBezTo>
                      <a:pt x="504683" y="90527"/>
                      <a:pt x="575592" y="147148"/>
                      <a:pt x="579825" y="158790"/>
                    </a:cubicBezTo>
                    <a:cubicBezTo>
                      <a:pt x="584058" y="170432"/>
                      <a:pt x="519500" y="140798"/>
                      <a:pt x="516325" y="142915"/>
                    </a:cubicBezTo>
                    <a:cubicBezTo>
                      <a:pt x="513150" y="145032"/>
                      <a:pt x="556012" y="161965"/>
                      <a:pt x="560775" y="171490"/>
                    </a:cubicBezTo>
                    <a:cubicBezTo>
                      <a:pt x="565538" y="181015"/>
                      <a:pt x="541725" y="200065"/>
                      <a:pt x="544900" y="200065"/>
                    </a:cubicBezTo>
                    <a:cubicBezTo>
                      <a:pt x="548075" y="200065"/>
                      <a:pt x="553367" y="172019"/>
                      <a:pt x="579825" y="171490"/>
                    </a:cubicBezTo>
                    <a:cubicBezTo>
                      <a:pt x="606283" y="170961"/>
                      <a:pt x="670842" y="192127"/>
                      <a:pt x="703650" y="196890"/>
                    </a:cubicBezTo>
                    <a:cubicBezTo>
                      <a:pt x="736458" y="201653"/>
                      <a:pt x="780908" y="202711"/>
                      <a:pt x="776675" y="200065"/>
                    </a:cubicBezTo>
                    <a:cubicBezTo>
                      <a:pt x="772442" y="197419"/>
                      <a:pt x="688833" y="185248"/>
                      <a:pt x="678250" y="181015"/>
                    </a:cubicBezTo>
                    <a:cubicBezTo>
                      <a:pt x="667667" y="176782"/>
                      <a:pt x="702592" y="178369"/>
                      <a:pt x="713175" y="174665"/>
                    </a:cubicBezTo>
                    <a:cubicBezTo>
                      <a:pt x="723758" y="170961"/>
                      <a:pt x="743867" y="167257"/>
                      <a:pt x="741750" y="158790"/>
                    </a:cubicBezTo>
                    <a:cubicBezTo>
                      <a:pt x="739633" y="150323"/>
                      <a:pt x="715292" y="133919"/>
                      <a:pt x="700475" y="123865"/>
                    </a:cubicBezTo>
                    <a:cubicBezTo>
                      <a:pt x="685658" y="113811"/>
                      <a:pt x="661317" y="108519"/>
                      <a:pt x="652850" y="98465"/>
                    </a:cubicBezTo>
                    <a:cubicBezTo>
                      <a:pt x="644383" y="88411"/>
                      <a:pt x="650733" y="79944"/>
                      <a:pt x="649675" y="63540"/>
                    </a:cubicBezTo>
                    <a:cubicBezTo>
                      <a:pt x="648617" y="47136"/>
                      <a:pt x="649146" y="1627"/>
                      <a:pt x="646500" y="40"/>
                    </a:cubicBezTo>
                    <a:cubicBezTo>
                      <a:pt x="643854" y="-1548"/>
                      <a:pt x="644383" y="44490"/>
                      <a:pt x="633800" y="54015"/>
                    </a:cubicBezTo>
                    <a:cubicBezTo>
                      <a:pt x="623217" y="63540"/>
                      <a:pt x="594642" y="55603"/>
                      <a:pt x="583000" y="57190"/>
                    </a:cubicBezTo>
                    <a:cubicBezTo>
                      <a:pt x="571358" y="58777"/>
                      <a:pt x="598346" y="61423"/>
                      <a:pt x="563950" y="63540"/>
                    </a:cubicBezTo>
                    <a:cubicBezTo>
                      <a:pt x="529554" y="65657"/>
                      <a:pt x="391442" y="75711"/>
                      <a:pt x="376625" y="69890"/>
                    </a:cubicBezTo>
                    <a:cubicBezTo>
                      <a:pt x="361808" y="64069"/>
                      <a:pt x="482458" y="29144"/>
                      <a:pt x="475050" y="28615"/>
                    </a:cubicBezTo>
                    <a:cubicBezTo>
                      <a:pt x="467642" y="28086"/>
                      <a:pt x="332175" y="66715"/>
                      <a:pt x="332175" y="66715"/>
                    </a:cubicBezTo>
                    <a:cubicBezTo>
                      <a:pt x="286138" y="79415"/>
                      <a:pt x="214700" y="103227"/>
                      <a:pt x="198825" y="104815"/>
                    </a:cubicBezTo>
                    <a:cubicBezTo>
                      <a:pt x="182950" y="106402"/>
                      <a:pt x="240629" y="73065"/>
                      <a:pt x="236925" y="76240"/>
                    </a:cubicBezTo>
                    <a:cubicBezTo>
                      <a:pt x="233221" y="79415"/>
                      <a:pt x="193004" y="112223"/>
                      <a:pt x="176600" y="123865"/>
                    </a:cubicBezTo>
                    <a:cubicBezTo>
                      <a:pt x="160196" y="135507"/>
                      <a:pt x="141675" y="145561"/>
                      <a:pt x="138500" y="146090"/>
                    </a:cubicBezTo>
                    <a:cubicBezTo>
                      <a:pt x="135325" y="146619"/>
                      <a:pt x="166546" y="121748"/>
                      <a:pt x="157550" y="127040"/>
                    </a:cubicBezTo>
                    <a:cubicBezTo>
                      <a:pt x="148554" y="132332"/>
                      <a:pt x="105692" y="158261"/>
                      <a:pt x="84525" y="177840"/>
                    </a:cubicBezTo>
                    <a:cubicBezTo>
                      <a:pt x="63358" y="197419"/>
                      <a:pt x="-27658" y="277852"/>
                      <a:pt x="8325" y="2603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7" name="フリーフォーム 1136">
                <a:extLst>
                  <a:ext uri="{FF2B5EF4-FFF2-40B4-BE49-F238E27FC236}">
                    <a16:creationId xmlns:a16="http://schemas.microsoft.com/office/drawing/2014/main" id="{2B16C812-9D89-9973-D98F-430E5B26E1C1}"/>
                  </a:ext>
                </a:extLst>
              </p:cNvPr>
              <p:cNvSpPr/>
              <p:nvPr/>
            </p:nvSpPr>
            <p:spPr>
              <a:xfrm>
                <a:off x="5603352" y="6384403"/>
                <a:ext cx="302047" cy="86537"/>
              </a:xfrm>
              <a:custGeom>
                <a:avLst/>
                <a:gdLst>
                  <a:gd name="connsiteX0" fmla="*/ 523 w 302047"/>
                  <a:gd name="connsiteY0" fmla="*/ 522 h 86537"/>
                  <a:gd name="connsiteX1" fmla="*/ 114823 w 302047"/>
                  <a:gd name="connsiteY1" fmla="*/ 22747 h 86537"/>
                  <a:gd name="connsiteX2" fmla="*/ 298973 w 302047"/>
                  <a:gd name="connsiteY2" fmla="*/ 22747 h 86537"/>
                  <a:gd name="connsiteX3" fmla="*/ 229123 w 302047"/>
                  <a:gd name="connsiteY3" fmla="*/ 35447 h 86537"/>
                  <a:gd name="connsiteX4" fmla="*/ 216423 w 302047"/>
                  <a:gd name="connsiteY4" fmla="*/ 48147 h 86537"/>
                  <a:gd name="connsiteX5" fmla="*/ 267223 w 302047"/>
                  <a:gd name="connsiteY5" fmla="*/ 67197 h 86537"/>
                  <a:gd name="connsiteX6" fmla="*/ 175148 w 302047"/>
                  <a:gd name="connsiteY6" fmla="*/ 57672 h 86537"/>
                  <a:gd name="connsiteX7" fmla="*/ 130698 w 302047"/>
                  <a:gd name="connsiteY7" fmla="*/ 60847 h 86537"/>
                  <a:gd name="connsiteX8" fmla="*/ 156098 w 302047"/>
                  <a:gd name="connsiteY8" fmla="*/ 86247 h 86537"/>
                  <a:gd name="connsiteX9" fmla="*/ 143398 w 302047"/>
                  <a:gd name="connsiteY9" fmla="*/ 41797 h 86537"/>
                  <a:gd name="connsiteX10" fmla="*/ 124348 w 302047"/>
                  <a:gd name="connsiteY10" fmla="*/ 48147 h 86537"/>
                  <a:gd name="connsiteX11" fmla="*/ 137048 w 302047"/>
                  <a:gd name="connsiteY11" fmla="*/ 57672 h 86537"/>
                  <a:gd name="connsiteX12" fmla="*/ 105298 w 302047"/>
                  <a:gd name="connsiteY12" fmla="*/ 32272 h 86537"/>
                  <a:gd name="connsiteX13" fmla="*/ 48148 w 302047"/>
                  <a:gd name="connsiteY13" fmla="*/ 79897 h 86537"/>
                  <a:gd name="connsiteX14" fmla="*/ 70373 w 302047"/>
                  <a:gd name="connsiteY14" fmla="*/ 48147 h 86537"/>
                  <a:gd name="connsiteX15" fmla="*/ 523 w 302047"/>
                  <a:gd name="connsiteY15" fmla="*/ 522 h 86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02047" h="86537">
                    <a:moveTo>
                      <a:pt x="523" y="522"/>
                    </a:moveTo>
                    <a:cubicBezTo>
                      <a:pt x="7931" y="-3711"/>
                      <a:pt x="65081" y="19043"/>
                      <a:pt x="114823" y="22747"/>
                    </a:cubicBezTo>
                    <a:cubicBezTo>
                      <a:pt x="164565" y="26451"/>
                      <a:pt x="279923" y="20630"/>
                      <a:pt x="298973" y="22747"/>
                    </a:cubicBezTo>
                    <a:cubicBezTo>
                      <a:pt x="318023" y="24864"/>
                      <a:pt x="242881" y="31214"/>
                      <a:pt x="229123" y="35447"/>
                    </a:cubicBezTo>
                    <a:cubicBezTo>
                      <a:pt x="215365" y="39680"/>
                      <a:pt x="210073" y="42855"/>
                      <a:pt x="216423" y="48147"/>
                    </a:cubicBezTo>
                    <a:cubicBezTo>
                      <a:pt x="222773" y="53439"/>
                      <a:pt x="274102" y="65610"/>
                      <a:pt x="267223" y="67197"/>
                    </a:cubicBezTo>
                    <a:cubicBezTo>
                      <a:pt x="260344" y="68784"/>
                      <a:pt x="197902" y="58730"/>
                      <a:pt x="175148" y="57672"/>
                    </a:cubicBezTo>
                    <a:cubicBezTo>
                      <a:pt x="152394" y="56614"/>
                      <a:pt x="133873" y="56085"/>
                      <a:pt x="130698" y="60847"/>
                    </a:cubicBezTo>
                    <a:cubicBezTo>
                      <a:pt x="127523" y="65609"/>
                      <a:pt x="153981" y="89422"/>
                      <a:pt x="156098" y="86247"/>
                    </a:cubicBezTo>
                    <a:cubicBezTo>
                      <a:pt x="158215" y="83072"/>
                      <a:pt x="148690" y="48147"/>
                      <a:pt x="143398" y="41797"/>
                    </a:cubicBezTo>
                    <a:cubicBezTo>
                      <a:pt x="138106" y="35447"/>
                      <a:pt x="125406" y="45501"/>
                      <a:pt x="124348" y="48147"/>
                    </a:cubicBezTo>
                    <a:cubicBezTo>
                      <a:pt x="123290" y="50793"/>
                      <a:pt x="140223" y="60318"/>
                      <a:pt x="137048" y="57672"/>
                    </a:cubicBezTo>
                    <a:cubicBezTo>
                      <a:pt x="133873" y="55026"/>
                      <a:pt x="120115" y="28568"/>
                      <a:pt x="105298" y="32272"/>
                    </a:cubicBezTo>
                    <a:cubicBezTo>
                      <a:pt x="90481" y="35976"/>
                      <a:pt x="53969" y="77251"/>
                      <a:pt x="48148" y="79897"/>
                    </a:cubicBezTo>
                    <a:cubicBezTo>
                      <a:pt x="42327" y="82543"/>
                      <a:pt x="74077" y="58730"/>
                      <a:pt x="70373" y="48147"/>
                    </a:cubicBezTo>
                    <a:cubicBezTo>
                      <a:pt x="66669" y="37564"/>
                      <a:pt x="-6885" y="4755"/>
                      <a:pt x="523" y="5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8" name="フリーフォーム 1137">
                <a:extLst>
                  <a:ext uri="{FF2B5EF4-FFF2-40B4-BE49-F238E27FC236}">
                    <a16:creationId xmlns:a16="http://schemas.microsoft.com/office/drawing/2014/main" id="{ADCC8AFF-3255-0ECF-4E52-6E628A9C8397}"/>
                  </a:ext>
                </a:extLst>
              </p:cNvPr>
              <p:cNvSpPr/>
              <p:nvPr/>
            </p:nvSpPr>
            <p:spPr>
              <a:xfrm>
                <a:off x="5856215" y="6273729"/>
                <a:ext cx="437132" cy="200804"/>
              </a:xfrm>
              <a:custGeom>
                <a:avLst/>
                <a:gdLst>
                  <a:gd name="connsiteX0" fmla="*/ 436635 w 437132"/>
                  <a:gd name="connsiteY0" fmla="*/ 71 h 200804"/>
                  <a:gd name="connsiteX1" fmla="*/ 331860 w 437132"/>
                  <a:gd name="connsiteY1" fmla="*/ 92146 h 200804"/>
                  <a:gd name="connsiteX2" fmla="*/ 249310 w 437132"/>
                  <a:gd name="connsiteY2" fmla="*/ 136596 h 200804"/>
                  <a:gd name="connsiteX3" fmla="*/ 138185 w 437132"/>
                  <a:gd name="connsiteY3" fmla="*/ 168346 h 200804"/>
                  <a:gd name="connsiteX4" fmla="*/ 128660 w 437132"/>
                  <a:gd name="connsiteY4" fmla="*/ 161996 h 200804"/>
                  <a:gd name="connsiteX5" fmla="*/ 176285 w 437132"/>
                  <a:gd name="connsiteY5" fmla="*/ 136596 h 200804"/>
                  <a:gd name="connsiteX6" fmla="*/ 4835 w 437132"/>
                  <a:gd name="connsiteY6" fmla="*/ 155646 h 200804"/>
                  <a:gd name="connsiteX7" fmla="*/ 55635 w 437132"/>
                  <a:gd name="connsiteY7" fmla="*/ 155646 h 200804"/>
                  <a:gd name="connsiteX8" fmla="*/ 144535 w 437132"/>
                  <a:gd name="connsiteY8" fmla="*/ 193746 h 200804"/>
                  <a:gd name="connsiteX9" fmla="*/ 138185 w 437132"/>
                  <a:gd name="connsiteY9" fmla="*/ 171521 h 200804"/>
                  <a:gd name="connsiteX10" fmla="*/ 166760 w 437132"/>
                  <a:gd name="connsiteY10" fmla="*/ 184221 h 200804"/>
                  <a:gd name="connsiteX11" fmla="*/ 204860 w 437132"/>
                  <a:gd name="connsiteY11" fmla="*/ 158821 h 200804"/>
                  <a:gd name="connsiteX12" fmla="*/ 233435 w 437132"/>
                  <a:gd name="connsiteY12" fmla="*/ 152471 h 200804"/>
                  <a:gd name="connsiteX13" fmla="*/ 242960 w 437132"/>
                  <a:gd name="connsiteY13" fmla="*/ 184221 h 200804"/>
                  <a:gd name="connsiteX14" fmla="*/ 258835 w 437132"/>
                  <a:gd name="connsiteY14" fmla="*/ 200096 h 200804"/>
                  <a:gd name="connsiteX15" fmla="*/ 258835 w 437132"/>
                  <a:gd name="connsiteY15" fmla="*/ 161996 h 200804"/>
                  <a:gd name="connsiteX16" fmla="*/ 315985 w 437132"/>
                  <a:gd name="connsiteY16" fmla="*/ 190571 h 200804"/>
                  <a:gd name="connsiteX17" fmla="*/ 300110 w 437132"/>
                  <a:gd name="connsiteY17" fmla="*/ 133421 h 200804"/>
                  <a:gd name="connsiteX18" fmla="*/ 328685 w 437132"/>
                  <a:gd name="connsiteY18" fmla="*/ 149296 h 200804"/>
                  <a:gd name="connsiteX19" fmla="*/ 328685 w 437132"/>
                  <a:gd name="connsiteY19" fmla="*/ 66746 h 200804"/>
                  <a:gd name="connsiteX20" fmla="*/ 357260 w 437132"/>
                  <a:gd name="connsiteY20" fmla="*/ 130246 h 200804"/>
                  <a:gd name="connsiteX21" fmla="*/ 376310 w 437132"/>
                  <a:gd name="connsiteY21" fmla="*/ 95321 h 200804"/>
                  <a:gd name="connsiteX22" fmla="*/ 376310 w 437132"/>
                  <a:gd name="connsiteY22" fmla="*/ 136596 h 200804"/>
                  <a:gd name="connsiteX23" fmla="*/ 401710 w 437132"/>
                  <a:gd name="connsiteY23" fmla="*/ 85796 h 200804"/>
                  <a:gd name="connsiteX24" fmla="*/ 373135 w 437132"/>
                  <a:gd name="connsiteY24" fmla="*/ 108021 h 200804"/>
                  <a:gd name="connsiteX25" fmla="*/ 436635 w 437132"/>
                  <a:gd name="connsiteY25" fmla="*/ 71 h 200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37132" h="200804">
                    <a:moveTo>
                      <a:pt x="436635" y="71"/>
                    </a:moveTo>
                    <a:cubicBezTo>
                      <a:pt x="429756" y="-2575"/>
                      <a:pt x="363081" y="69392"/>
                      <a:pt x="331860" y="92146"/>
                    </a:cubicBezTo>
                    <a:cubicBezTo>
                      <a:pt x="300639" y="114900"/>
                      <a:pt x="281589" y="123896"/>
                      <a:pt x="249310" y="136596"/>
                    </a:cubicBezTo>
                    <a:cubicBezTo>
                      <a:pt x="217031" y="149296"/>
                      <a:pt x="158293" y="164113"/>
                      <a:pt x="138185" y="168346"/>
                    </a:cubicBezTo>
                    <a:cubicBezTo>
                      <a:pt x="118077" y="172579"/>
                      <a:pt x="122310" y="167288"/>
                      <a:pt x="128660" y="161996"/>
                    </a:cubicBezTo>
                    <a:cubicBezTo>
                      <a:pt x="135010" y="156704"/>
                      <a:pt x="196922" y="137654"/>
                      <a:pt x="176285" y="136596"/>
                    </a:cubicBezTo>
                    <a:cubicBezTo>
                      <a:pt x="155648" y="135538"/>
                      <a:pt x="24943" y="152471"/>
                      <a:pt x="4835" y="155646"/>
                    </a:cubicBezTo>
                    <a:cubicBezTo>
                      <a:pt x="-15273" y="158821"/>
                      <a:pt x="32352" y="149296"/>
                      <a:pt x="55635" y="155646"/>
                    </a:cubicBezTo>
                    <a:cubicBezTo>
                      <a:pt x="78918" y="161996"/>
                      <a:pt x="130777" y="191100"/>
                      <a:pt x="144535" y="193746"/>
                    </a:cubicBezTo>
                    <a:cubicBezTo>
                      <a:pt x="158293" y="196392"/>
                      <a:pt x="134481" y="173108"/>
                      <a:pt x="138185" y="171521"/>
                    </a:cubicBezTo>
                    <a:cubicBezTo>
                      <a:pt x="141889" y="169934"/>
                      <a:pt x="155648" y="186338"/>
                      <a:pt x="166760" y="184221"/>
                    </a:cubicBezTo>
                    <a:cubicBezTo>
                      <a:pt x="177872" y="182104"/>
                      <a:pt x="193747" y="164113"/>
                      <a:pt x="204860" y="158821"/>
                    </a:cubicBezTo>
                    <a:cubicBezTo>
                      <a:pt x="215972" y="153529"/>
                      <a:pt x="227085" y="148238"/>
                      <a:pt x="233435" y="152471"/>
                    </a:cubicBezTo>
                    <a:cubicBezTo>
                      <a:pt x="239785" y="156704"/>
                      <a:pt x="238727" y="176284"/>
                      <a:pt x="242960" y="184221"/>
                    </a:cubicBezTo>
                    <a:cubicBezTo>
                      <a:pt x="247193" y="192158"/>
                      <a:pt x="256189" y="203800"/>
                      <a:pt x="258835" y="200096"/>
                    </a:cubicBezTo>
                    <a:cubicBezTo>
                      <a:pt x="261481" y="196392"/>
                      <a:pt x="249310" y="163584"/>
                      <a:pt x="258835" y="161996"/>
                    </a:cubicBezTo>
                    <a:cubicBezTo>
                      <a:pt x="268360" y="160409"/>
                      <a:pt x="309106" y="195333"/>
                      <a:pt x="315985" y="190571"/>
                    </a:cubicBezTo>
                    <a:cubicBezTo>
                      <a:pt x="322864" y="185809"/>
                      <a:pt x="297993" y="140300"/>
                      <a:pt x="300110" y="133421"/>
                    </a:cubicBezTo>
                    <a:cubicBezTo>
                      <a:pt x="302227" y="126542"/>
                      <a:pt x="323923" y="160408"/>
                      <a:pt x="328685" y="149296"/>
                    </a:cubicBezTo>
                    <a:cubicBezTo>
                      <a:pt x="333447" y="138184"/>
                      <a:pt x="323923" y="69921"/>
                      <a:pt x="328685" y="66746"/>
                    </a:cubicBezTo>
                    <a:cubicBezTo>
                      <a:pt x="333447" y="63571"/>
                      <a:pt x="349322" y="125484"/>
                      <a:pt x="357260" y="130246"/>
                    </a:cubicBezTo>
                    <a:cubicBezTo>
                      <a:pt x="365197" y="135009"/>
                      <a:pt x="373135" y="94263"/>
                      <a:pt x="376310" y="95321"/>
                    </a:cubicBezTo>
                    <a:cubicBezTo>
                      <a:pt x="379485" y="96379"/>
                      <a:pt x="372077" y="138183"/>
                      <a:pt x="376310" y="136596"/>
                    </a:cubicBezTo>
                    <a:cubicBezTo>
                      <a:pt x="380543" y="135009"/>
                      <a:pt x="402239" y="90559"/>
                      <a:pt x="401710" y="85796"/>
                    </a:cubicBezTo>
                    <a:cubicBezTo>
                      <a:pt x="401181" y="81034"/>
                      <a:pt x="369431" y="117017"/>
                      <a:pt x="373135" y="108021"/>
                    </a:cubicBezTo>
                    <a:cubicBezTo>
                      <a:pt x="376839" y="99025"/>
                      <a:pt x="443514" y="2717"/>
                      <a:pt x="436635" y="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9" name="フリーフォーム 1138">
                <a:extLst>
                  <a:ext uri="{FF2B5EF4-FFF2-40B4-BE49-F238E27FC236}">
                    <a16:creationId xmlns:a16="http://schemas.microsoft.com/office/drawing/2014/main" id="{9BBFA8A0-AD0E-4C02-6E85-55E37DC4DF87}"/>
                  </a:ext>
                </a:extLst>
              </p:cNvPr>
              <p:cNvSpPr/>
              <p:nvPr/>
            </p:nvSpPr>
            <p:spPr>
              <a:xfrm>
                <a:off x="5808199" y="6153143"/>
                <a:ext cx="411781" cy="181407"/>
              </a:xfrm>
              <a:custGeom>
                <a:avLst/>
                <a:gdLst>
                  <a:gd name="connsiteX0" fmla="*/ 2051 w 411781"/>
                  <a:gd name="connsiteY0" fmla="*/ 104782 h 181407"/>
                  <a:gd name="connsiteX1" fmla="*/ 268751 w 411781"/>
                  <a:gd name="connsiteY1" fmla="*/ 66682 h 181407"/>
                  <a:gd name="connsiteX2" fmla="*/ 322726 w 411781"/>
                  <a:gd name="connsiteY2" fmla="*/ 98432 h 181407"/>
                  <a:gd name="connsiteX3" fmla="*/ 303676 w 411781"/>
                  <a:gd name="connsiteY3" fmla="*/ 117482 h 181407"/>
                  <a:gd name="connsiteX4" fmla="*/ 341776 w 411781"/>
                  <a:gd name="connsiteY4" fmla="*/ 180982 h 181407"/>
                  <a:gd name="connsiteX5" fmla="*/ 383051 w 411781"/>
                  <a:gd name="connsiteY5" fmla="*/ 82557 h 181407"/>
                  <a:gd name="connsiteX6" fmla="*/ 214776 w 411781"/>
                  <a:gd name="connsiteY6" fmla="*/ 41282 h 181407"/>
                  <a:gd name="connsiteX7" fmla="*/ 316376 w 411781"/>
                  <a:gd name="connsiteY7" fmla="*/ 38107 h 181407"/>
                  <a:gd name="connsiteX8" fmla="*/ 316376 w 411781"/>
                  <a:gd name="connsiteY8" fmla="*/ 31757 h 181407"/>
                  <a:gd name="connsiteX9" fmla="*/ 411626 w 411781"/>
                  <a:gd name="connsiteY9" fmla="*/ 7 h 181407"/>
                  <a:gd name="connsiteX10" fmla="*/ 290976 w 411781"/>
                  <a:gd name="connsiteY10" fmla="*/ 34932 h 181407"/>
                  <a:gd name="connsiteX11" fmla="*/ 151276 w 411781"/>
                  <a:gd name="connsiteY11" fmla="*/ 57157 h 181407"/>
                  <a:gd name="connsiteX12" fmla="*/ 2051 w 411781"/>
                  <a:gd name="connsiteY12" fmla="*/ 104782 h 181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11781" h="181407">
                    <a:moveTo>
                      <a:pt x="2051" y="104782"/>
                    </a:moveTo>
                    <a:cubicBezTo>
                      <a:pt x="21630" y="106369"/>
                      <a:pt x="215305" y="67740"/>
                      <a:pt x="268751" y="66682"/>
                    </a:cubicBezTo>
                    <a:cubicBezTo>
                      <a:pt x="322197" y="65624"/>
                      <a:pt x="316905" y="89965"/>
                      <a:pt x="322726" y="98432"/>
                    </a:cubicBezTo>
                    <a:cubicBezTo>
                      <a:pt x="328547" y="106899"/>
                      <a:pt x="300501" y="103724"/>
                      <a:pt x="303676" y="117482"/>
                    </a:cubicBezTo>
                    <a:cubicBezTo>
                      <a:pt x="306851" y="131240"/>
                      <a:pt x="328547" y="186803"/>
                      <a:pt x="341776" y="180982"/>
                    </a:cubicBezTo>
                    <a:cubicBezTo>
                      <a:pt x="355005" y="175161"/>
                      <a:pt x="404218" y="105840"/>
                      <a:pt x="383051" y="82557"/>
                    </a:cubicBezTo>
                    <a:cubicBezTo>
                      <a:pt x="361884" y="59274"/>
                      <a:pt x="225889" y="48690"/>
                      <a:pt x="214776" y="41282"/>
                    </a:cubicBezTo>
                    <a:cubicBezTo>
                      <a:pt x="203664" y="33874"/>
                      <a:pt x="299443" y="39694"/>
                      <a:pt x="316376" y="38107"/>
                    </a:cubicBezTo>
                    <a:cubicBezTo>
                      <a:pt x="333309" y="36519"/>
                      <a:pt x="300501" y="38107"/>
                      <a:pt x="316376" y="31757"/>
                    </a:cubicBezTo>
                    <a:cubicBezTo>
                      <a:pt x="332251" y="25407"/>
                      <a:pt x="415859" y="-522"/>
                      <a:pt x="411626" y="7"/>
                    </a:cubicBezTo>
                    <a:cubicBezTo>
                      <a:pt x="407393" y="536"/>
                      <a:pt x="334368" y="25407"/>
                      <a:pt x="290976" y="34932"/>
                    </a:cubicBezTo>
                    <a:cubicBezTo>
                      <a:pt x="247584" y="44457"/>
                      <a:pt x="194139" y="48161"/>
                      <a:pt x="151276" y="57157"/>
                    </a:cubicBezTo>
                    <a:cubicBezTo>
                      <a:pt x="108414" y="66153"/>
                      <a:pt x="-17528" y="103195"/>
                      <a:pt x="2051" y="1047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0" name="フリーフォーム 1139">
                <a:extLst>
                  <a:ext uri="{FF2B5EF4-FFF2-40B4-BE49-F238E27FC236}">
                    <a16:creationId xmlns:a16="http://schemas.microsoft.com/office/drawing/2014/main" id="{43A8B3BD-99FB-7E65-E629-67705B64AD73}"/>
                  </a:ext>
                </a:extLst>
              </p:cNvPr>
              <p:cNvSpPr/>
              <p:nvPr/>
            </p:nvSpPr>
            <p:spPr>
              <a:xfrm>
                <a:off x="5782117" y="6186511"/>
                <a:ext cx="357634" cy="256733"/>
              </a:xfrm>
              <a:custGeom>
                <a:avLst/>
                <a:gdLst>
                  <a:gd name="connsiteX0" fmla="*/ 348808 w 357634"/>
                  <a:gd name="connsiteY0" fmla="*/ 14264 h 256733"/>
                  <a:gd name="connsiteX1" fmla="*/ 313883 w 357634"/>
                  <a:gd name="connsiteY1" fmla="*/ 58714 h 256733"/>
                  <a:gd name="connsiteX2" fmla="*/ 294833 w 357634"/>
                  <a:gd name="connsiteY2" fmla="*/ 90464 h 256733"/>
                  <a:gd name="connsiteX3" fmla="*/ 307533 w 357634"/>
                  <a:gd name="connsiteY3" fmla="*/ 192064 h 256733"/>
                  <a:gd name="connsiteX4" fmla="*/ 132908 w 357634"/>
                  <a:gd name="connsiteY4" fmla="*/ 255564 h 256733"/>
                  <a:gd name="connsiteX5" fmla="*/ 24958 w 357634"/>
                  <a:gd name="connsiteY5" fmla="*/ 138089 h 256733"/>
                  <a:gd name="connsiteX6" fmla="*/ 12258 w 357634"/>
                  <a:gd name="connsiteY6" fmla="*/ 90464 h 256733"/>
                  <a:gd name="connsiteX7" fmla="*/ 174183 w 357634"/>
                  <a:gd name="connsiteY7" fmla="*/ 1564 h 256733"/>
                  <a:gd name="connsiteX8" fmla="*/ 132908 w 357634"/>
                  <a:gd name="connsiteY8" fmla="*/ 30139 h 256733"/>
                  <a:gd name="connsiteX9" fmla="*/ 348808 w 357634"/>
                  <a:gd name="connsiteY9" fmla="*/ 14264 h 256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7634" h="256733">
                    <a:moveTo>
                      <a:pt x="348808" y="14264"/>
                    </a:moveTo>
                    <a:cubicBezTo>
                      <a:pt x="378971" y="19027"/>
                      <a:pt x="322879" y="46014"/>
                      <a:pt x="313883" y="58714"/>
                    </a:cubicBezTo>
                    <a:cubicBezTo>
                      <a:pt x="304887" y="71414"/>
                      <a:pt x="295891" y="68239"/>
                      <a:pt x="294833" y="90464"/>
                    </a:cubicBezTo>
                    <a:cubicBezTo>
                      <a:pt x="293775" y="112689"/>
                      <a:pt x="334520" y="164547"/>
                      <a:pt x="307533" y="192064"/>
                    </a:cubicBezTo>
                    <a:cubicBezTo>
                      <a:pt x="280545" y="219581"/>
                      <a:pt x="180004" y="264560"/>
                      <a:pt x="132908" y="255564"/>
                    </a:cubicBezTo>
                    <a:cubicBezTo>
                      <a:pt x="85812" y="246568"/>
                      <a:pt x="45066" y="165606"/>
                      <a:pt x="24958" y="138089"/>
                    </a:cubicBezTo>
                    <a:cubicBezTo>
                      <a:pt x="4850" y="110572"/>
                      <a:pt x="-12613" y="113218"/>
                      <a:pt x="12258" y="90464"/>
                    </a:cubicBezTo>
                    <a:cubicBezTo>
                      <a:pt x="37129" y="67710"/>
                      <a:pt x="154075" y="11618"/>
                      <a:pt x="174183" y="1564"/>
                    </a:cubicBezTo>
                    <a:cubicBezTo>
                      <a:pt x="194291" y="-8490"/>
                      <a:pt x="108566" y="33314"/>
                      <a:pt x="132908" y="30139"/>
                    </a:cubicBezTo>
                    <a:cubicBezTo>
                      <a:pt x="157250" y="26964"/>
                      <a:pt x="318645" y="9501"/>
                      <a:pt x="348808" y="1426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1" name="月 1140">
                <a:extLst>
                  <a:ext uri="{FF2B5EF4-FFF2-40B4-BE49-F238E27FC236}">
                    <a16:creationId xmlns:a16="http://schemas.microsoft.com/office/drawing/2014/main" id="{56648A98-7EA5-6843-6E36-0EFCAFD8AA60}"/>
                  </a:ext>
                </a:extLst>
              </p:cNvPr>
              <p:cNvSpPr/>
              <p:nvPr/>
            </p:nvSpPr>
            <p:spPr>
              <a:xfrm rot="15537008">
                <a:off x="5881290" y="6229345"/>
                <a:ext cx="45719" cy="109849"/>
              </a:xfrm>
              <a:prstGeom prst="mo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2" name="フリーフォーム 1141">
                <a:extLst>
                  <a:ext uri="{FF2B5EF4-FFF2-40B4-BE49-F238E27FC236}">
                    <a16:creationId xmlns:a16="http://schemas.microsoft.com/office/drawing/2014/main" id="{3E8977DE-3E12-03EA-918F-00C3CE907A81}"/>
                  </a:ext>
                </a:extLst>
              </p:cNvPr>
              <p:cNvSpPr/>
              <p:nvPr/>
            </p:nvSpPr>
            <p:spPr>
              <a:xfrm>
                <a:off x="5629072" y="5774039"/>
                <a:ext cx="589187" cy="417378"/>
              </a:xfrm>
              <a:custGeom>
                <a:avLst/>
                <a:gdLst>
                  <a:gd name="connsiteX0" fmla="*/ 584403 w 589187"/>
                  <a:gd name="connsiteY0" fmla="*/ 1286 h 417378"/>
                  <a:gd name="connsiteX1" fmla="*/ 485978 w 589187"/>
                  <a:gd name="connsiteY1" fmla="*/ 90186 h 417378"/>
                  <a:gd name="connsiteX2" fmla="*/ 333578 w 589187"/>
                  <a:gd name="connsiteY2" fmla="*/ 182261 h 417378"/>
                  <a:gd name="connsiteX3" fmla="*/ 482803 w 589187"/>
                  <a:gd name="connsiteY3" fmla="*/ 67961 h 417378"/>
                  <a:gd name="connsiteX4" fmla="*/ 365328 w 589187"/>
                  <a:gd name="connsiteY4" fmla="*/ 156861 h 417378"/>
                  <a:gd name="connsiteX5" fmla="*/ 238328 w 589187"/>
                  <a:gd name="connsiteY5" fmla="*/ 191786 h 417378"/>
                  <a:gd name="connsiteX6" fmla="*/ 327228 w 589187"/>
                  <a:gd name="connsiteY6" fmla="*/ 150511 h 417378"/>
                  <a:gd name="connsiteX7" fmla="*/ 203403 w 589187"/>
                  <a:gd name="connsiteY7" fmla="*/ 204486 h 417378"/>
                  <a:gd name="connsiteX8" fmla="*/ 85928 w 589187"/>
                  <a:gd name="connsiteY8" fmla="*/ 312436 h 417378"/>
                  <a:gd name="connsiteX9" fmla="*/ 139903 w 589187"/>
                  <a:gd name="connsiteY9" fmla="*/ 264811 h 417378"/>
                  <a:gd name="connsiteX10" fmla="*/ 60528 w 589187"/>
                  <a:gd name="connsiteY10" fmla="*/ 315611 h 417378"/>
                  <a:gd name="connsiteX11" fmla="*/ 82753 w 589187"/>
                  <a:gd name="connsiteY11" fmla="*/ 258461 h 417378"/>
                  <a:gd name="connsiteX12" fmla="*/ 35128 w 589187"/>
                  <a:gd name="connsiteY12" fmla="*/ 337836 h 417378"/>
                  <a:gd name="connsiteX13" fmla="*/ 203 w 589187"/>
                  <a:gd name="connsiteY13" fmla="*/ 417211 h 417378"/>
                  <a:gd name="connsiteX14" fmla="*/ 51003 w 589187"/>
                  <a:gd name="connsiteY14" fmla="*/ 353711 h 417378"/>
                  <a:gd name="connsiteX15" fmla="*/ 235153 w 589187"/>
                  <a:gd name="connsiteY15" fmla="*/ 194961 h 417378"/>
                  <a:gd name="connsiteX16" fmla="*/ 184353 w 589187"/>
                  <a:gd name="connsiteY16" fmla="*/ 236236 h 417378"/>
                  <a:gd name="connsiteX17" fmla="*/ 374853 w 589187"/>
                  <a:gd name="connsiteY17" fmla="*/ 137811 h 417378"/>
                  <a:gd name="connsiteX18" fmla="*/ 333578 w 589187"/>
                  <a:gd name="connsiteY18" fmla="*/ 160036 h 417378"/>
                  <a:gd name="connsiteX19" fmla="*/ 584403 w 589187"/>
                  <a:gd name="connsiteY19" fmla="*/ 1286 h 417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89187" h="417378">
                    <a:moveTo>
                      <a:pt x="584403" y="1286"/>
                    </a:moveTo>
                    <a:cubicBezTo>
                      <a:pt x="609803" y="-10356"/>
                      <a:pt x="527782" y="60024"/>
                      <a:pt x="485978" y="90186"/>
                    </a:cubicBezTo>
                    <a:cubicBezTo>
                      <a:pt x="444174" y="120349"/>
                      <a:pt x="334107" y="185965"/>
                      <a:pt x="333578" y="182261"/>
                    </a:cubicBezTo>
                    <a:cubicBezTo>
                      <a:pt x="333049" y="178557"/>
                      <a:pt x="477511" y="72194"/>
                      <a:pt x="482803" y="67961"/>
                    </a:cubicBezTo>
                    <a:cubicBezTo>
                      <a:pt x="488095" y="63728"/>
                      <a:pt x="406074" y="136224"/>
                      <a:pt x="365328" y="156861"/>
                    </a:cubicBezTo>
                    <a:cubicBezTo>
                      <a:pt x="324582" y="177498"/>
                      <a:pt x="244678" y="192844"/>
                      <a:pt x="238328" y="191786"/>
                    </a:cubicBezTo>
                    <a:cubicBezTo>
                      <a:pt x="231978" y="190728"/>
                      <a:pt x="333049" y="148394"/>
                      <a:pt x="327228" y="150511"/>
                    </a:cubicBezTo>
                    <a:cubicBezTo>
                      <a:pt x="321407" y="152628"/>
                      <a:pt x="243620" y="177499"/>
                      <a:pt x="203403" y="204486"/>
                    </a:cubicBezTo>
                    <a:cubicBezTo>
                      <a:pt x="163186" y="231473"/>
                      <a:pt x="96511" y="302382"/>
                      <a:pt x="85928" y="312436"/>
                    </a:cubicBezTo>
                    <a:cubicBezTo>
                      <a:pt x="75345" y="322490"/>
                      <a:pt x="144136" y="264282"/>
                      <a:pt x="139903" y="264811"/>
                    </a:cubicBezTo>
                    <a:cubicBezTo>
                      <a:pt x="135670" y="265340"/>
                      <a:pt x="70053" y="316669"/>
                      <a:pt x="60528" y="315611"/>
                    </a:cubicBezTo>
                    <a:cubicBezTo>
                      <a:pt x="51003" y="314553"/>
                      <a:pt x="86986" y="254757"/>
                      <a:pt x="82753" y="258461"/>
                    </a:cubicBezTo>
                    <a:cubicBezTo>
                      <a:pt x="78520" y="262165"/>
                      <a:pt x="48886" y="311378"/>
                      <a:pt x="35128" y="337836"/>
                    </a:cubicBezTo>
                    <a:cubicBezTo>
                      <a:pt x="21370" y="364294"/>
                      <a:pt x="-2443" y="414565"/>
                      <a:pt x="203" y="417211"/>
                    </a:cubicBezTo>
                    <a:cubicBezTo>
                      <a:pt x="2849" y="419857"/>
                      <a:pt x="11845" y="390753"/>
                      <a:pt x="51003" y="353711"/>
                    </a:cubicBezTo>
                    <a:cubicBezTo>
                      <a:pt x="90161" y="316669"/>
                      <a:pt x="212928" y="214540"/>
                      <a:pt x="235153" y="194961"/>
                    </a:cubicBezTo>
                    <a:cubicBezTo>
                      <a:pt x="257378" y="175382"/>
                      <a:pt x="161070" y="245761"/>
                      <a:pt x="184353" y="236236"/>
                    </a:cubicBezTo>
                    <a:cubicBezTo>
                      <a:pt x="207636" y="226711"/>
                      <a:pt x="349982" y="150511"/>
                      <a:pt x="374853" y="137811"/>
                    </a:cubicBezTo>
                    <a:cubicBezTo>
                      <a:pt x="399724" y="125111"/>
                      <a:pt x="302357" y="181203"/>
                      <a:pt x="333578" y="160036"/>
                    </a:cubicBezTo>
                    <a:cubicBezTo>
                      <a:pt x="364799" y="138869"/>
                      <a:pt x="559003" y="12928"/>
                      <a:pt x="584403" y="12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3" name="フリーフォーム 1142">
                <a:extLst>
                  <a:ext uri="{FF2B5EF4-FFF2-40B4-BE49-F238E27FC236}">
                    <a16:creationId xmlns:a16="http://schemas.microsoft.com/office/drawing/2014/main" id="{58094FF3-A2EC-F892-C3C8-814C712EFFF7}"/>
                  </a:ext>
                </a:extLst>
              </p:cNvPr>
              <p:cNvSpPr/>
              <p:nvPr/>
            </p:nvSpPr>
            <p:spPr>
              <a:xfrm>
                <a:off x="5630635" y="5848350"/>
                <a:ext cx="706665" cy="291631"/>
              </a:xfrm>
              <a:custGeom>
                <a:avLst/>
                <a:gdLst>
                  <a:gd name="connsiteX0" fmla="*/ 706665 w 706665"/>
                  <a:gd name="connsiteY0" fmla="*/ 0 h 291631"/>
                  <a:gd name="connsiteX1" fmla="*/ 551090 w 706665"/>
                  <a:gd name="connsiteY1" fmla="*/ 66675 h 291631"/>
                  <a:gd name="connsiteX2" fmla="*/ 360590 w 706665"/>
                  <a:gd name="connsiteY2" fmla="*/ 139700 h 291631"/>
                  <a:gd name="connsiteX3" fmla="*/ 519340 w 706665"/>
                  <a:gd name="connsiteY3" fmla="*/ 120650 h 291631"/>
                  <a:gd name="connsiteX4" fmla="*/ 347890 w 706665"/>
                  <a:gd name="connsiteY4" fmla="*/ 171450 h 291631"/>
                  <a:gd name="connsiteX5" fmla="*/ 227240 w 706665"/>
                  <a:gd name="connsiteY5" fmla="*/ 215900 h 291631"/>
                  <a:gd name="connsiteX6" fmla="*/ 328840 w 706665"/>
                  <a:gd name="connsiteY6" fmla="*/ 177800 h 291631"/>
                  <a:gd name="connsiteX7" fmla="*/ 141515 w 706665"/>
                  <a:gd name="connsiteY7" fmla="*/ 263525 h 291631"/>
                  <a:gd name="connsiteX8" fmla="*/ 97065 w 706665"/>
                  <a:gd name="connsiteY8" fmla="*/ 285750 h 291631"/>
                  <a:gd name="connsiteX9" fmla="*/ 144690 w 706665"/>
                  <a:gd name="connsiteY9" fmla="*/ 241300 h 291631"/>
                  <a:gd name="connsiteX10" fmla="*/ 4990 w 706665"/>
                  <a:gd name="connsiteY10" fmla="*/ 288925 h 291631"/>
                  <a:gd name="connsiteX11" fmla="*/ 354240 w 706665"/>
                  <a:gd name="connsiteY11" fmla="*/ 142875 h 291631"/>
                  <a:gd name="connsiteX12" fmla="*/ 525690 w 706665"/>
                  <a:gd name="connsiteY12" fmla="*/ 76200 h 291631"/>
                  <a:gd name="connsiteX13" fmla="*/ 366940 w 706665"/>
                  <a:gd name="connsiteY13" fmla="*/ 133350 h 291631"/>
                  <a:gd name="connsiteX14" fmla="*/ 706665 w 706665"/>
                  <a:gd name="connsiteY14" fmla="*/ 0 h 2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06665" h="291631">
                    <a:moveTo>
                      <a:pt x="706665" y="0"/>
                    </a:moveTo>
                    <a:cubicBezTo>
                      <a:pt x="657717" y="21696"/>
                      <a:pt x="608769" y="43392"/>
                      <a:pt x="551090" y="66675"/>
                    </a:cubicBezTo>
                    <a:cubicBezTo>
                      <a:pt x="493411" y="89958"/>
                      <a:pt x="365882" y="130704"/>
                      <a:pt x="360590" y="139700"/>
                    </a:cubicBezTo>
                    <a:cubicBezTo>
                      <a:pt x="355298" y="148696"/>
                      <a:pt x="521457" y="115358"/>
                      <a:pt x="519340" y="120650"/>
                    </a:cubicBezTo>
                    <a:cubicBezTo>
                      <a:pt x="517223" y="125942"/>
                      <a:pt x="396573" y="155575"/>
                      <a:pt x="347890" y="171450"/>
                    </a:cubicBezTo>
                    <a:cubicBezTo>
                      <a:pt x="299207" y="187325"/>
                      <a:pt x="230415" y="214842"/>
                      <a:pt x="227240" y="215900"/>
                    </a:cubicBezTo>
                    <a:cubicBezTo>
                      <a:pt x="224065" y="216958"/>
                      <a:pt x="343127" y="169863"/>
                      <a:pt x="328840" y="177800"/>
                    </a:cubicBezTo>
                    <a:cubicBezTo>
                      <a:pt x="314553" y="185737"/>
                      <a:pt x="180144" y="245533"/>
                      <a:pt x="141515" y="263525"/>
                    </a:cubicBezTo>
                    <a:cubicBezTo>
                      <a:pt x="102886" y="281517"/>
                      <a:pt x="96536" y="289454"/>
                      <a:pt x="97065" y="285750"/>
                    </a:cubicBezTo>
                    <a:cubicBezTo>
                      <a:pt x="97594" y="282046"/>
                      <a:pt x="160036" y="240771"/>
                      <a:pt x="144690" y="241300"/>
                    </a:cubicBezTo>
                    <a:cubicBezTo>
                      <a:pt x="129344" y="241829"/>
                      <a:pt x="-29935" y="305329"/>
                      <a:pt x="4990" y="288925"/>
                    </a:cubicBezTo>
                    <a:cubicBezTo>
                      <a:pt x="39915" y="272521"/>
                      <a:pt x="267457" y="178329"/>
                      <a:pt x="354240" y="142875"/>
                    </a:cubicBezTo>
                    <a:cubicBezTo>
                      <a:pt x="441023" y="107421"/>
                      <a:pt x="523573" y="77788"/>
                      <a:pt x="525690" y="76200"/>
                    </a:cubicBezTo>
                    <a:cubicBezTo>
                      <a:pt x="527807" y="74612"/>
                      <a:pt x="366940" y="133350"/>
                      <a:pt x="366940" y="133350"/>
                    </a:cubicBezTo>
                    <a:lnTo>
                      <a:pt x="70666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4" name="フリーフォーム 1143">
                <a:extLst>
                  <a:ext uri="{FF2B5EF4-FFF2-40B4-BE49-F238E27FC236}">
                    <a16:creationId xmlns:a16="http://schemas.microsoft.com/office/drawing/2014/main" id="{D043254F-C414-FD55-DA1B-045FF0FFD3CA}"/>
                  </a:ext>
                </a:extLst>
              </p:cNvPr>
              <p:cNvSpPr/>
              <p:nvPr/>
            </p:nvSpPr>
            <p:spPr>
              <a:xfrm>
                <a:off x="5509511" y="6029324"/>
                <a:ext cx="401699" cy="1324646"/>
              </a:xfrm>
              <a:custGeom>
                <a:avLst/>
                <a:gdLst>
                  <a:gd name="connsiteX0" fmla="*/ 113414 w 401699"/>
                  <a:gd name="connsiteY0" fmla="*/ 1 h 1324646"/>
                  <a:gd name="connsiteX1" fmla="*/ 37214 w 401699"/>
                  <a:gd name="connsiteY1" fmla="*/ 168276 h 1324646"/>
                  <a:gd name="connsiteX2" fmla="*/ 24514 w 401699"/>
                  <a:gd name="connsiteY2" fmla="*/ 317501 h 1324646"/>
                  <a:gd name="connsiteX3" fmla="*/ 5464 w 401699"/>
                  <a:gd name="connsiteY3" fmla="*/ 298451 h 1324646"/>
                  <a:gd name="connsiteX4" fmla="*/ 132464 w 401699"/>
                  <a:gd name="connsiteY4" fmla="*/ 488951 h 1324646"/>
                  <a:gd name="connsiteX5" fmla="*/ 186439 w 401699"/>
                  <a:gd name="connsiteY5" fmla="*/ 685801 h 1324646"/>
                  <a:gd name="connsiteX6" fmla="*/ 192789 w 401699"/>
                  <a:gd name="connsiteY6" fmla="*/ 647701 h 1324646"/>
                  <a:gd name="connsiteX7" fmla="*/ 253114 w 401699"/>
                  <a:gd name="connsiteY7" fmla="*/ 841376 h 1324646"/>
                  <a:gd name="connsiteX8" fmla="*/ 319789 w 401699"/>
                  <a:gd name="connsiteY8" fmla="*/ 895351 h 1324646"/>
                  <a:gd name="connsiteX9" fmla="*/ 399164 w 401699"/>
                  <a:gd name="connsiteY9" fmla="*/ 1050926 h 1324646"/>
                  <a:gd name="connsiteX10" fmla="*/ 383289 w 401699"/>
                  <a:gd name="connsiteY10" fmla="*/ 1111251 h 1324646"/>
                  <a:gd name="connsiteX11" fmla="*/ 395989 w 401699"/>
                  <a:gd name="connsiteY11" fmla="*/ 1085851 h 1324646"/>
                  <a:gd name="connsiteX12" fmla="*/ 367414 w 401699"/>
                  <a:gd name="connsiteY12" fmla="*/ 1200151 h 1324646"/>
                  <a:gd name="connsiteX13" fmla="*/ 373764 w 401699"/>
                  <a:gd name="connsiteY13" fmla="*/ 1212851 h 1324646"/>
                  <a:gd name="connsiteX14" fmla="*/ 230889 w 401699"/>
                  <a:gd name="connsiteY14" fmla="*/ 1323976 h 1324646"/>
                  <a:gd name="connsiteX15" fmla="*/ 326139 w 401699"/>
                  <a:gd name="connsiteY15" fmla="*/ 1254126 h 1324646"/>
                  <a:gd name="connsiteX16" fmla="*/ 364239 w 401699"/>
                  <a:gd name="connsiteY16" fmla="*/ 1149351 h 1324646"/>
                  <a:gd name="connsiteX17" fmla="*/ 370589 w 401699"/>
                  <a:gd name="connsiteY17" fmla="*/ 1114426 h 1324646"/>
                  <a:gd name="connsiteX18" fmla="*/ 370589 w 401699"/>
                  <a:gd name="connsiteY18" fmla="*/ 984251 h 1324646"/>
                  <a:gd name="connsiteX19" fmla="*/ 284864 w 401699"/>
                  <a:gd name="connsiteY19" fmla="*/ 841376 h 1324646"/>
                  <a:gd name="connsiteX20" fmla="*/ 107064 w 401699"/>
                  <a:gd name="connsiteY20" fmla="*/ 485776 h 1324646"/>
                  <a:gd name="connsiteX21" fmla="*/ 110239 w 401699"/>
                  <a:gd name="connsiteY21" fmla="*/ 498476 h 1324646"/>
                  <a:gd name="connsiteX22" fmla="*/ 27689 w 401699"/>
                  <a:gd name="connsiteY22" fmla="*/ 263526 h 1324646"/>
                  <a:gd name="connsiteX23" fmla="*/ 27689 w 401699"/>
                  <a:gd name="connsiteY23" fmla="*/ 254001 h 1324646"/>
                  <a:gd name="connsiteX24" fmla="*/ 27689 w 401699"/>
                  <a:gd name="connsiteY24" fmla="*/ 136526 h 1324646"/>
                  <a:gd name="connsiteX25" fmla="*/ 21339 w 401699"/>
                  <a:gd name="connsiteY25" fmla="*/ 171451 h 1324646"/>
                  <a:gd name="connsiteX26" fmla="*/ 113414 w 401699"/>
                  <a:gd name="connsiteY26" fmla="*/ 1 h 132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01699" h="1324646">
                    <a:moveTo>
                      <a:pt x="113414" y="1"/>
                    </a:moveTo>
                    <a:cubicBezTo>
                      <a:pt x="116060" y="-528"/>
                      <a:pt x="52031" y="115359"/>
                      <a:pt x="37214" y="168276"/>
                    </a:cubicBezTo>
                    <a:cubicBezTo>
                      <a:pt x="22397" y="221193"/>
                      <a:pt x="29806" y="295805"/>
                      <a:pt x="24514" y="317501"/>
                    </a:cubicBezTo>
                    <a:cubicBezTo>
                      <a:pt x="19222" y="339197"/>
                      <a:pt x="-12528" y="269876"/>
                      <a:pt x="5464" y="298451"/>
                    </a:cubicBezTo>
                    <a:cubicBezTo>
                      <a:pt x="23456" y="327026"/>
                      <a:pt x="102302" y="424393"/>
                      <a:pt x="132464" y="488951"/>
                    </a:cubicBezTo>
                    <a:cubicBezTo>
                      <a:pt x="162626" y="553509"/>
                      <a:pt x="176385" y="659343"/>
                      <a:pt x="186439" y="685801"/>
                    </a:cubicBezTo>
                    <a:cubicBezTo>
                      <a:pt x="196493" y="712259"/>
                      <a:pt x="181677" y="621772"/>
                      <a:pt x="192789" y="647701"/>
                    </a:cubicBezTo>
                    <a:cubicBezTo>
                      <a:pt x="203902" y="673630"/>
                      <a:pt x="231947" y="800101"/>
                      <a:pt x="253114" y="841376"/>
                    </a:cubicBezTo>
                    <a:cubicBezTo>
                      <a:pt x="274281" y="882651"/>
                      <a:pt x="295447" y="860426"/>
                      <a:pt x="319789" y="895351"/>
                    </a:cubicBezTo>
                    <a:cubicBezTo>
                      <a:pt x="344131" y="930276"/>
                      <a:pt x="388581" y="1014943"/>
                      <a:pt x="399164" y="1050926"/>
                    </a:cubicBezTo>
                    <a:cubicBezTo>
                      <a:pt x="409747" y="1086909"/>
                      <a:pt x="383818" y="1105430"/>
                      <a:pt x="383289" y="1111251"/>
                    </a:cubicBezTo>
                    <a:cubicBezTo>
                      <a:pt x="382760" y="1117072"/>
                      <a:pt x="398635" y="1071034"/>
                      <a:pt x="395989" y="1085851"/>
                    </a:cubicBezTo>
                    <a:cubicBezTo>
                      <a:pt x="393343" y="1100668"/>
                      <a:pt x="371118" y="1178984"/>
                      <a:pt x="367414" y="1200151"/>
                    </a:cubicBezTo>
                    <a:cubicBezTo>
                      <a:pt x="363710" y="1221318"/>
                      <a:pt x="396518" y="1192214"/>
                      <a:pt x="373764" y="1212851"/>
                    </a:cubicBezTo>
                    <a:cubicBezTo>
                      <a:pt x="351010" y="1233488"/>
                      <a:pt x="238827" y="1317097"/>
                      <a:pt x="230889" y="1323976"/>
                    </a:cubicBezTo>
                    <a:cubicBezTo>
                      <a:pt x="222951" y="1330855"/>
                      <a:pt x="303914" y="1283230"/>
                      <a:pt x="326139" y="1254126"/>
                    </a:cubicBezTo>
                    <a:cubicBezTo>
                      <a:pt x="348364" y="1225022"/>
                      <a:pt x="356831" y="1172634"/>
                      <a:pt x="364239" y="1149351"/>
                    </a:cubicBezTo>
                    <a:cubicBezTo>
                      <a:pt x="371647" y="1126068"/>
                      <a:pt x="369531" y="1141943"/>
                      <a:pt x="370589" y="1114426"/>
                    </a:cubicBezTo>
                    <a:cubicBezTo>
                      <a:pt x="371647" y="1086909"/>
                      <a:pt x="384877" y="1029759"/>
                      <a:pt x="370589" y="984251"/>
                    </a:cubicBezTo>
                    <a:cubicBezTo>
                      <a:pt x="356302" y="938743"/>
                      <a:pt x="328785" y="924455"/>
                      <a:pt x="284864" y="841376"/>
                    </a:cubicBezTo>
                    <a:cubicBezTo>
                      <a:pt x="240943" y="758297"/>
                      <a:pt x="136168" y="542926"/>
                      <a:pt x="107064" y="485776"/>
                    </a:cubicBezTo>
                    <a:cubicBezTo>
                      <a:pt x="77960" y="428626"/>
                      <a:pt x="123468" y="535518"/>
                      <a:pt x="110239" y="498476"/>
                    </a:cubicBezTo>
                    <a:cubicBezTo>
                      <a:pt x="97010" y="461434"/>
                      <a:pt x="41447" y="304272"/>
                      <a:pt x="27689" y="263526"/>
                    </a:cubicBezTo>
                    <a:cubicBezTo>
                      <a:pt x="13931" y="222780"/>
                      <a:pt x="27689" y="254001"/>
                      <a:pt x="27689" y="254001"/>
                    </a:cubicBezTo>
                    <a:cubicBezTo>
                      <a:pt x="27689" y="232834"/>
                      <a:pt x="28747" y="150284"/>
                      <a:pt x="27689" y="136526"/>
                    </a:cubicBezTo>
                    <a:cubicBezTo>
                      <a:pt x="26631" y="122768"/>
                      <a:pt x="7581" y="194205"/>
                      <a:pt x="21339" y="171451"/>
                    </a:cubicBezTo>
                    <a:cubicBezTo>
                      <a:pt x="35097" y="148697"/>
                      <a:pt x="110768" y="530"/>
                      <a:pt x="113414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5" name="フリーフォーム 1144">
                <a:extLst>
                  <a:ext uri="{FF2B5EF4-FFF2-40B4-BE49-F238E27FC236}">
                    <a16:creationId xmlns:a16="http://schemas.microsoft.com/office/drawing/2014/main" id="{E45CCF81-EF61-ED7B-A6E2-FFD50CD74243}"/>
                  </a:ext>
                </a:extLst>
              </p:cNvPr>
              <p:cNvSpPr/>
              <p:nvPr/>
            </p:nvSpPr>
            <p:spPr>
              <a:xfrm>
                <a:off x="5194081" y="5999531"/>
                <a:ext cx="353324" cy="946250"/>
              </a:xfrm>
              <a:custGeom>
                <a:avLst/>
                <a:gdLst>
                  <a:gd name="connsiteX0" fmla="*/ 219 w 353324"/>
                  <a:gd name="connsiteY0" fmla="*/ 1219 h 946250"/>
                  <a:gd name="connsiteX1" fmla="*/ 260569 w 353324"/>
                  <a:gd name="connsiteY1" fmla="*/ 534619 h 946250"/>
                  <a:gd name="connsiteX2" fmla="*/ 263744 w 353324"/>
                  <a:gd name="connsiteY2" fmla="*/ 569544 h 946250"/>
                  <a:gd name="connsiteX3" fmla="*/ 349469 w 353324"/>
                  <a:gd name="connsiteY3" fmla="*/ 887044 h 946250"/>
                  <a:gd name="connsiteX4" fmla="*/ 336769 w 353324"/>
                  <a:gd name="connsiteY4" fmla="*/ 941019 h 946250"/>
                  <a:gd name="connsiteX5" fmla="*/ 320894 w 353324"/>
                  <a:gd name="connsiteY5" fmla="*/ 817194 h 946250"/>
                  <a:gd name="connsiteX6" fmla="*/ 254219 w 353324"/>
                  <a:gd name="connsiteY6" fmla="*/ 518744 h 946250"/>
                  <a:gd name="connsiteX7" fmla="*/ 216119 w 353324"/>
                  <a:gd name="connsiteY7" fmla="*/ 391744 h 946250"/>
                  <a:gd name="connsiteX8" fmla="*/ 219 w 353324"/>
                  <a:gd name="connsiteY8" fmla="*/ 1219 h 946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3324" h="946250">
                    <a:moveTo>
                      <a:pt x="219" y="1219"/>
                    </a:moveTo>
                    <a:cubicBezTo>
                      <a:pt x="7627" y="25032"/>
                      <a:pt x="216648" y="439898"/>
                      <a:pt x="260569" y="534619"/>
                    </a:cubicBezTo>
                    <a:cubicBezTo>
                      <a:pt x="304490" y="629340"/>
                      <a:pt x="248927" y="510806"/>
                      <a:pt x="263744" y="569544"/>
                    </a:cubicBezTo>
                    <a:cubicBezTo>
                      <a:pt x="278561" y="628282"/>
                      <a:pt x="337298" y="825132"/>
                      <a:pt x="349469" y="887044"/>
                    </a:cubicBezTo>
                    <a:cubicBezTo>
                      <a:pt x="361640" y="948956"/>
                      <a:pt x="341531" y="952661"/>
                      <a:pt x="336769" y="941019"/>
                    </a:cubicBezTo>
                    <a:cubicBezTo>
                      <a:pt x="332007" y="929377"/>
                      <a:pt x="334652" y="887573"/>
                      <a:pt x="320894" y="817194"/>
                    </a:cubicBezTo>
                    <a:cubicBezTo>
                      <a:pt x="307136" y="746815"/>
                      <a:pt x="271681" y="589652"/>
                      <a:pt x="254219" y="518744"/>
                    </a:cubicBezTo>
                    <a:cubicBezTo>
                      <a:pt x="236757" y="447836"/>
                      <a:pt x="256865" y="474294"/>
                      <a:pt x="216119" y="391744"/>
                    </a:cubicBezTo>
                    <a:cubicBezTo>
                      <a:pt x="175373" y="309194"/>
                      <a:pt x="-7189" y="-22594"/>
                      <a:pt x="219" y="12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6" name="フリーフォーム 1145">
                <a:extLst>
                  <a:ext uri="{FF2B5EF4-FFF2-40B4-BE49-F238E27FC236}">
                    <a16:creationId xmlns:a16="http://schemas.microsoft.com/office/drawing/2014/main" id="{D3425E3C-8D24-FE4F-1649-D9F37E688626}"/>
                  </a:ext>
                </a:extLst>
              </p:cNvPr>
              <p:cNvSpPr/>
              <p:nvPr/>
            </p:nvSpPr>
            <p:spPr>
              <a:xfrm>
                <a:off x="5742234" y="6965913"/>
                <a:ext cx="125380" cy="324322"/>
              </a:xfrm>
              <a:custGeom>
                <a:avLst/>
                <a:gdLst>
                  <a:gd name="connsiteX0" fmla="*/ 33091 w 125380"/>
                  <a:gd name="connsiteY0" fmla="*/ 37 h 324322"/>
                  <a:gd name="connsiteX1" fmla="*/ 125166 w 125380"/>
                  <a:gd name="connsiteY1" fmla="*/ 139737 h 324322"/>
                  <a:gd name="connsiteX2" fmla="*/ 1341 w 125380"/>
                  <a:gd name="connsiteY2" fmla="*/ 320712 h 324322"/>
                  <a:gd name="connsiteX3" fmla="*/ 61666 w 125380"/>
                  <a:gd name="connsiteY3" fmla="*/ 257212 h 324322"/>
                  <a:gd name="connsiteX4" fmla="*/ 96591 w 125380"/>
                  <a:gd name="connsiteY4" fmla="*/ 215937 h 324322"/>
                  <a:gd name="connsiteX5" fmla="*/ 74366 w 125380"/>
                  <a:gd name="connsiteY5" fmla="*/ 228637 h 324322"/>
                  <a:gd name="connsiteX6" fmla="*/ 106116 w 125380"/>
                  <a:gd name="connsiteY6" fmla="*/ 152437 h 324322"/>
                  <a:gd name="connsiteX7" fmla="*/ 33091 w 125380"/>
                  <a:gd name="connsiteY7" fmla="*/ 37 h 324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5380" h="324322">
                    <a:moveTo>
                      <a:pt x="33091" y="37"/>
                    </a:moveTo>
                    <a:cubicBezTo>
                      <a:pt x="36266" y="-2080"/>
                      <a:pt x="130458" y="86291"/>
                      <a:pt x="125166" y="139737"/>
                    </a:cubicBezTo>
                    <a:cubicBezTo>
                      <a:pt x="119874" y="193183"/>
                      <a:pt x="11924" y="301133"/>
                      <a:pt x="1341" y="320712"/>
                    </a:cubicBezTo>
                    <a:cubicBezTo>
                      <a:pt x="-9242" y="340291"/>
                      <a:pt x="45791" y="274674"/>
                      <a:pt x="61666" y="257212"/>
                    </a:cubicBezTo>
                    <a:cubicBezTo>
                      <a:pt x="77541" y="239750"/>
                      <a:pt x="94474" y="220699"/>
                      <a:pt x="96591" y="215937"/>
                    </a:cubicBezTo>
                    <a:cubicBezTo>
                      <a:pt x="98708" y="211175"/>
                      <a:pt x="72779" y="239220"/>
                      <a:pt x="74366" y="228637"/>
                    </a:cubicBezTo>
                    <a:cubicBezTo>
                      <a:pt x="75954" y="218054"/>
                      <a:pt x="112466" y="186304"/>
                      <a:pt x="106116" y="152437"/>
                    </a:cubicBezTo>
                    <a:cubicBezTo>
                      <a:pt x="99766" y="118570"/>
                      <a:pt x="29916" y="2154"/>
                      <a:pt x="33091" y="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7" name="フリーフォーム 1146">
                <a:extLst>
                  <a:ext uri="{FF2B5EF4-FFF2-40B4-BE49-F238E27FC236}">
                    <a16:creationId xmlns:a16="http://schemas.microsoft.com/office/drawing/2014/main" id="{B4DE2DAB-1CEC-7E15-90A5-8FEBC90AA4CA}"/>
                  </a:ext>
                </a:extLst>
              </p:cNvPr>
              <p:cNvSpPr/>
              <p:nvPr/>
            </p:nvSpPr>
            <p:spPr>
              <a:xfrm>
                <a:off x="5522640" y="6924599"/>
                <a:ext cx="154532" cy="400510"/>
              </a:xfrm>
              <a:custGeom>
                <a:avLst/>
                <a:gdLst>
                  <a:gd name="connsiteX0" fmla="*/ 39960 w 154532"/>
                  <a:gd name="connsiteY0" fmla="*/ 76 h 400510"/>
                  <a:gd name="connsiteX1" fmla="*/ 39960 w 154532"/>
                  <a:gd name="connsiteY1" fmla="*/ 168351 h 400510"/>
                  <a:gd name="connsiteX2" fmla="*/ 103460 w 154532"/>
                  <a:gd name="connsiteY2" fmla="*/ 301701 h 400510"/>
                  <a:gd name="connsiteX3" fmla="*/ 62185 w 154532"/>
                  <a:gd name="connsiteY3" fmla="*/ 279476 h 400510"/>
                  <a:gd name="connsiteX4" fmla="*/ 154260 w 154532"/>
                  <a:gd name="connsiteY4" fmla="*/ 400126 h 400510"/>
                  <a:gd name="connsiteX5" fmla="*/ 87585 w 154532"/>
                  <a:gd name="connsiteY5" fmla="*/ 311226 h 400510"/>
                  <a:gd name="connsiteX6" fmla="*/ 5035 w 154532"/>
                  <a:gd name="connsiteY6" fmla="*/ 136601 h 400510"/>
                  <a:gd name="connsiteX7" fmla="*/ 11385 w 154532"/>
                  <a:gd name="connsiteY7" fmla="*/ 146126 h 400510"/>
                  <a:gd name="connsiteX8" fmla="*/ 39960 w 154532"/>
                  <a:gd name="connsiteY8" fmla="*/ 76 h 400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4532" h="400510">
                    <a:moveTo>
                      <a:pt x="39960" y="76"/>
                    </a:moveTo>
                    <a:cubicBezTo>
                      <a:pt x="44722" y="3780"/>
                      <a:pt x="29377" y="118080"/>
                      <a:pt x="39960" y="168351"/>
                    </a:cubicBezTo>
                    <a:cubicBezTo>
                      <a:pt x="50543" y="218622"/>
                      <a:pt x="99756" y="283180"/>
                      <a:pt x="103460" y="301701"/>
                    </a:cubicBezTo>
                    <a:cubicBezTo>
                      <a:pt x="107164" y="320222"/>
                      <a:pt x="53718" y="263072"/>
                      <a:pt x="62185" y="279476"/>
                    </a:cubicBezTo>
                    <a:cubicBezTo>
                      <a:pt x="70652" y="295880"/>
                      <a:pt x="150027" y="394834"/>
                      <a:pt x="154260" y="400126"/>
                    </a:cubicBezTo>
                    <a:cubicBezTo>
                      <a:pt x="158493" y="405418"/>
                      <a:pt x="112456" y="355147"/>
                      <a:pt x="87585" y="311226"/>
                    </a:cubicBezTo>
                    <a:cubicBezTo>
                      <a:pt x="62714" y="267305"/>
                      <a:pt x="17735" y="164118"/>
                      <a:pt x="5035" y="136601"/>
                    </a:cubicBezTo>
                    <a:cubicBezTo>
                      <a:pt x="-7665" y="109084"/>
                      <a:pt x="7152" y="164647"/>
                      <a:pt x="11385" y="146126"/>
                    </a:cubicBezTo>
                    <a:cubicBezTo>
                      <a:pt x="15618" y="127605"/>
                      <a:pt x="35198" y="-3628"/>
                      <a:pt x="39960" y="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8" name="フリーフォーム 1147">
                <a:extLst>
                  <a:ext uri="{FF2B5EF4-FFF2-40B4-BE49-F238E27FC236}">
                    <a16:creationId xmlns:a16="http://schemas.microsoft.com/office/drawing/2014/main" id="{2A48F84D-489B-4D96-23B1-BBFD3ACB21A6}"/>
                  </a:ext>
                </a:extLst>
              </p:cNvPr>
              <p:cNvSpPr/>
              <p:nvPr/>
            </p:nvSpPr>
            <p:spPr>
              <a:xfrm>
                <a:off x="5552941" y="6880224"/>
                <a:ext cx="289148" cy="378000"/>
              </a:xfrm>
              <a:custGeom>
                <a:avLst/>
                <a:gdLst>
                  <a:gd name="connsiteX0" fmla="*/ 134 w 289148"/>
                  <a:gd name="connsiteY0" fmla="*/ 1 h 378000"/>
                  <a:gd name="connsiteX1" fmla="*/ 98559 w 289148"/>
                  <a:gd name="connsiteY1" fmla="*/ 196851 h 378000"/>
                  <a:gd name="connsiteX2" fmla="*/ 95384 w 289148"/>
                  <a:gd name="connsiteY2" fmla="*/ 241301 h 378000"/>
                  <a:gd name="connsiteX3" fmla="*/ 193809 w 289148"/>
                  <a:gd name="connsiteY3" fmla="*/ 266701 h 378000"/>
                  <a:gd name="connsiteX4" fmla="*/ 190634 w 289148"/>
                  <a:gd name="connsiteY4" fmla="*/ 377826 h 378000"/>
                  <a:gd name="connsiteX5" fmla="*/ 193809 w 289148"/>
                  <a:gd name="connsiteY5" fmla="*/ 292101 h 378000"/>
                  <a:gd name="connsiteX6" fmla="*/ 289059 w 289148"/>
                  <a:gd name="connsiteY6" fmla="*/ 282576 h 378000"/>
                  <a:gd name="connsiteX7" fmla="*/ 174759 w 289148"/>
                  <a:gd name="connsiteY7" fmla="*/ 247651 h 378000"/>
                  <a:gd name="connsiteX8" fmla="*/ 79509 w 289148"/>
                  <a:gd name="connsiteY8" fmla="*/ 193676 h 378000"/>
                  <a:gd name="connsiteX9" fmla="*/ 134 w 289148"/>
                  <a:gd name="connsiteY9" fmla="*/ 1 h 37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89148" h="378000">
                    <a:moveTo>
                      <a:pt x="134" y="1"/>
                    </a:moveTo>
                    <a:cubicBezTo>
                      <a:pt x="3309" y="530"/>
                      <a:pt x="82684" y="156634"/>
                      <a:pt x="98559" y="196851"/>
                    </a:cubicBezTo>
                    <a:cubicBezTo>
                      <a:pt x="114434" y="237068"/>
                      <a:pt x="79509" y="229659"/>
                      <a:pt x="95384" y="241301"/>
                    </a:cubicBezTo>
                    <a:cubicBezTo>
                      <a:pt x="111259" y="252943"/>
                      <a:pt x="177934" y="243947"/>
                      <a:pt x="193809" y="266701"/>
                    </a:cubicBezTo>
                    <a:cubicBezTo>
                      <a:pt x="209684" y="289455"/>
                      <a:pt x="190634" y="373593"/>
                      <a:pt x="190634" y="377826"/>
                    </a:cubicBezTo>
                    <a:cubicBezTo>
                      <a:pt x="190634" y="382059"/>
                      <a:pt x="177405" y="307976"/>
                      <a:pt x="193809" y="292101"/>
                    </a:cubicBezTo>
                    <a:cubicBezTo>
                      <a:pt x="210213" y="276226"/>
                      <a:pt x="292234" y="289984"/>
                      <a:pt x="289059" y="282576"/>
                    </a:cubicBezTo>
                    <a:cubicBezTo>
                      <a:pt x="285884" y="275168"/>
                      <a:pt x="209684" y="262468"/>
                      <a:pt x="174759" y="247651"/>
                    </a:cubicBezTo>
                    <a:cubicBezTo>
                      <a:pt x="139834" y="232834"/>
                      <a:pt x="108084" y="228072"/>
                      <a:pt x="79509" y="193676"/>
                    </a:cubicBezTo>
                    <a:cubicBezTo>
                      <a:pt x="50934" y="159280"/>
                      <a:pt x="-3041" y="-528"/>
                      <a:pt x="134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9" name="フリーフォーム 1148">
                <a:extLst>
                  <a:ext uri="{FF2B5EF4-FFF2-40B4-BE49-F238E27FC236}">
                    <a16:creationId xmlns:a16="http://schemas.microsoft.com/office/drawing/2014/main" id="{FFD3EFAF-5E45-9E59-6369-FC83CA722D87}"/>
                  </a:ext>
                </a:extLst>
              </p:cNvPr>
              <p:cNvSpPr/>
              <p:nvPr/>
            </p:nvSpPr>
            <p:spPr>
              <a:xfrm>
                <a:off x="5492542" y="6448199"/>
                <a:ext cx="225770" cy="460883"/>
              </a:xfrm>
              <a:custGeom>
                <a:avLst/>
                <a:gdLst>
                  <a:gd name="connsiteX0" fmla="*/ 208 w 225770"/>
                  <a:gd name="connsiteY0" fmla="*/ 226 h 460883"/>
                  <a:gd name="connsiteX1" fmla="*/ 95458 w 225770"/>
                  <a:gd name="connsiteY1" fmla="*/ 254226 h 460883"/>
                  <a:gd name="connsiteX2" fmla="*/ 108158 w 225770"/>
                  <a:gd name="connsiteY2" fmla="*/ 330426 h 460883"/>
                  <a:gd name="connsiteX3" fmla="*/ 225633 w 225770"/>
                  <a:gd name="connsiteY3" fmla="*/ 460601 h 460883"/>
                  <a:gd name="connsiteX4" fmla="*/ 130383 w 225770"/>
                  <a:gd name="connsiteY4" fmla="*/ 362176 h 460883"/>
                  <a:gd name="connsiteX5" fmla="*/ 63708 w 225770"/>
                  <a:gd name="connsiteY5" fmla="*/ 260576 h 460883"/>
                  <a:gd name="connsiteX6" fmla="*/ 70058 w 225770"/>
                  <a:gd name="connsiteY6" fmla="*/ 260576 h 460883"/>
                  <a:gd name="connsiteX7" fmla="*/ 70058 w 225770"/>
                  <a:gd name="connsiteY7" fmla="*/ 209776 h 460883"/>
                  <a:gd name="connsiteX8" fmla="*/ 208 w 225770"/>
                  <a:gd name="connsiteY8" fmla="*/ 226 h 460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5770" h="460883">
                    <a:moveTo>
                      <a:pt x="208" y="226"/>
                    </a:moveTo>
                    <a:cubicBezTo>
                      <a:pt x="4441" y="7634"/>
                      <a:pt x="77466" y="199193"/>
                      <a:pt x="95458" y="254226"/>
                    </a:cubicBezTo>
                    <a:cubicBezTo>
                      <a:pt x="113450" y="309259"/>
                      <a:pt x="86462" y="296030"/>
                      <a:pt x="108158" y="330426"/>
                    </a:cubicBezTo>
                    <a:cubicBezTo>
                      <a:pt x="129854" y="364822"/>
                      <a:pt x="221929" y="455309"/>
                      <a:pt x="225633" y="460601"/>
                    </a:cubicBezTo>
                    <a:cubicBezTo>
                      <a:pt x="229337" y="465893"/>
                      <a:pt x="157371" y="395514"/>
                      <a:pt x="130383" y="362176"/>
                    </a:cubicBezTo>
                    <a:cubicBezTo>
                      <a:pt x="103396" y="328839"/>
                      <a:pt x="73762" y="277509"/>
                      <a:pt x="63708" y="260576"/>
                    </a:cubicBezTo>
                    <a:cubicBezTo>
                      <a:pt x="53654" y="243643"/>
                      <a:pt x="69000" y="269043"/>
                      <a:pt x="70058" y="260576"/>
                    </a:cubicBezTo>
                    <a:cubicBezTo>
                      <a:pt x="71116" y="252109"/>
                      <a:pt x="82758" y="250522"/>
                      <a:pt x="70058" y="209776"/>
                    </a:cubicBezTo>
                    <a:cubicBezTo>
                      <a:pt x="57358" y="169030"/>
                      <a:pt x="-4025" y="-7182"/>
                      <a:pt x="208" y="2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0" name="フリーフォーム 1149">
                <a:extLst>
                  <a:ext uri="{FF2B5EF4-FFF2-40B4-BE49-F238E27FC236}">
                    <a16:creationId xmlns:a16="http://schemas.microsoft.com/office/drawing/2014/main" id="{A0E6AD78-2A90-3A81-E30F-5ECDB182FA07}"/>
                  </a:ext>
                </a:extLst>
              </p:cNvPr>
              <p:cNvSpPr/>
              <p:nvPr/>
            </p:nvSpPr>
            <p:spPr>
              <a:xfrm>
                <a:off x="5359267" y="6921481"/>
                <a:ext cx="165238" cy="222520"/>
              </a:xfrm>
              <a:custGeom>
                <a:avLst/>
                <a:gdLst>
                  <a:gd name="connsiteX0" fmla="*/ 139833 w 165238"/>
                  <a:gd name="connsiteY0" fmla="*/ 19 h 222520"/>
                  <a:gd name="connsiteX1" fmla="*/ 123958 w 165238"/>
                  <a:gd name="connsiteY1" fmla="*/ 133369 h 222520"/>
                  <a:gd name="connsiteX2" fmla="*/ 165233 w 165238"/>
                  <a:gd name="connsiteY2" fmla="*/ 222269 h 222520"/>
                  <a:gd name="connsiteX3" fmla="*/ 120783 w 165238"/>
                  <a:gd name="connsiteY3" fmla="*/ 158769 h 222520"/>
                  <a:gd name="connsiteX4" fmla="*/ 133 w 165238"/>
                  <a:gd name="connsiteY4" fmla="*/ 117494 h 222520"/>
                  <a:gd name="connsiteX5" fmla="*/ 146183 w 165238"/>
                  <a:gd name="connsiteY5" fmla="*/ 177819 h 222520"/>
                  <a:gd name="connsiteX6" fmla="*/ 108083 w 165238"/>
                  <a:gd name="connsiteY6" fmla="*/ 142894 h 222520"/>
                  <a:gd name="connsiteX7" fmla="*/ 139833 w 165238"/>
                  <a:gd name="connsiteY7" fmla="*/ 19 h 222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5238" h="222520">
                    <a:moveTo>
                      <a:pt x="139833" y="19"/>
                    </a:moveTo>
                    <a:cubicBezTo>
                      <a:pt x="142479" y="-1569"/>
                      <a:pt x="119725" y="96327"/>
                      <a:pt x="123958" y="133369"/>
                    </a:cubicBezTo>
                    <a:cubicBezTo>
                      <a:pt x="128191" y="170411"/>
                      <a:pt x="165762" y="218036"/>
                      <a:pt x="165233" y="222269"/>
                    </a:cubicBezTo>
                    <a:cubicBezTo>
                      <a:pt x="164704" y="226502"/>
                      <a:pt x="148300" y="176232"/>
                      <a:pt x="120783" y="158769"/>
                    </a:cubicBezTo>
                    <a:cubicBezTo>
                      <a:pt x="93266" y="141307"/>
                      <a:pt x="-4100" y="114319"/>
                      <a:pt x="133" y="117494"/>
                    </a:cubicBezTo>
                    <a:cubicBezTo>
                      <a:pt x="4366" y="120669"/>
                      <a:pt x="128191" y="173586"/>
                      <a:pt x="146183" y="177819"/>
                    </a:cubicBezTo>
                    <a:cubicBezTo>
                      <a:pt x="164175" y="182052"/>
                      <a:pt x="104379" y="167236"/>
                      <a:pt x="108083" y="142894"/>
                    </a:cubicBezTo>
                    <a:cubicBezTo>
                      <a:pt x="111787" y="118552"/>
                      <a:pt x="137187" y="1607"/>
                      <a:pt x="139833" y="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1" name="フリーフォーム 1150">
                <a:extLst>
                  <a:ext uri="{FF2B5EF4-FFF2-40B4-BE49-F238E27FC236}">
                    <a16:creationId xmlns:a16="http://schemas.microsoft.com/office/drawing/2014/main" id="{023121CC-594A-D347-A231-3E1F16A74879}"/>
                  </a:ext>
                </a:extLst>
              </p:cNvPr>
              <p:cNvSpPr/>
              <p:nvPr/>
            </p:nvSpPr>
            <p:spPr>
              <a:xfrm>
                <a:off x="5152988" y="6994436"/>
                <a:ext cx="273236" cy="270004"/>
              </a:xfrm>
              <a:custGeom>
                <a:avLst/>
                <a:gdLst>
                  <a:gd name="connsiteX0" fmla="*/ 238162 w 273236"/>
                  <a:gd name="connsiteY0" fmla="*/ 89 h 270004"/>
                  <a:gd name="connsiteX1" fmla="*/ 57187 w 273236"/>
                  <a:gd name="connsiteY1" fmla="*/ 79464 h 270004"/>
                  <a:gd name="connsiteX2" fmla="*/ 37 w 273236"/>
                  <a:gd name="connsiteY2" fmla="*/ 120739 h 270004"/>
                  <a:gd name="connsiteX3" fmla="*/ 47662 w 273236"/>
                  <a:gd name="connsiteY3" fmla="*/ 152489 h 270004"/>
                  <a:gd name="connsiteX4" fmla="*/ 47662 w 273236"/>
                  <a:gd name="connsiteY4" fmla="*/ 174714 h 270004"/>
                  <a:gd name="connsiteX5" fmla="*/ 133387 w 273236"/>
                  <a:gd name="connsiteY5" fmla="*/ 266789 h 270004"/>
                  <a:gd name="connsiteX6" fmla="*/ 107987 w 273236"/>
                  <a:gd name="connsiteY6" fmla="*/ 247739 h 270004"/>
                  <a:gd name="connsiteX7" fmla="*/ 273087 w 273236"/>
                  <a:gd name="connsiteY7" fmla="*/ 235039 h 270004"/>
                  <a:gd name="connsiteX8" fmla="*/ 136562 w 273236"/>
                  <a:gd name="connsiteY8" fmla="*/ 250914 h 270004"/>
                  <a:gd name="connsiteX9" fmla="*/ 85762 w 273236"/>
                  <a:gd name="connsiteY9" fmla="*/ 215989 h 270004"/>
                  <a:gd name="connsiteX10" fmla="*/ 3212 w 273236"/>
                  <a:gd name="connsiteY10" fmla="*/ 136614 h 270004"/>
                  <a:gd name="connsiteX11" fmla="*/ 111162 w 273236"/>
                  <a:gd name="connsiteY11" fmla="*/ 79464 h 270004"/>
                  <a:gd name="connsiteX12" fmla="*/ 63537 w 273236"/>
                  <a:gd name="connsiteY12" fmla="*/ 63589 h 270004"/>
                  <a:gd name="connsiteX13" fmla="*/ 238162 w 273236"/>
                  <a:gd name="connsiteY13" fmla="*/ 89 h 27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73236" h="270004">
                    <a:moveTo>
                      <a:pt x="238162" y="89"/>
                    </a:moveTo>
                    <a:cubicBezTo>
                      <a:pt x="237104" y="2735"/>
                      <a:pt x="96875" y="59356"/>
                      <a:pt x="57187" y="79464"/>
                    </a:cubicBezTo>
                    <a:cubicBezTo>
                      <a:pt x="17499" y="99572"/>
                      <a:pt x="1624" y="108568"/>
                      <a:pt x="37" y="120739"/>
                    </a:cubicBezTo>
                    <a:cubicBezTo>
                      <a:pt x="-1550" y="132910"/>
                      <a:pt x="47662" y="152489"/>
                      <a:pt x="47662" y="152489"/>
                    </a:cubicBezTo>
                    <a:cubicBezTo>
                      <a:pt x="55599" y="161485"/>
                      <a:pt x="33374" y="155664"/>
                      <a:pt x="47662" y="174714"/>
                    </a:cubicBezTo>
                    <a:cubicBezTo>
                      <a:pt x="61949" y="193764"/>
                      <a:pt x="123333" y="254618"/>
                      <a:pt x="133387" y="266789"/>
                    </a:cubicBezTo>
                    <a:cubicBezTo>
                      <a:pt x="143441" y="278960"/>
                      <a:pt x="84704" y="253031"/>
                      <a:pt x="107987" y="247739"/>
                    </a:cubicBezTo>
                    <a:cubicBezTo>
                      <a:pt x="131270" y="242447"/>
                      <a:pt x="273087" y="235039"/>
                      <a:pt x="273087" y="235039"/>
                    </a:cubicBezTo>
                    <a:cubicBezTo>
                      <a:pt x="277850" y="235568"/>
                      <a:pt x="167783" y="254089"/>
                      <a:pt x="136562" y="250914"/>
                    </a:cubicBezTo>
                    <a:cubicBezTo>
                      <a:pt x="105341" y="247739"/>
                      <a:pt x="107987" y="235039"/>
                      <a:pt x="85762" y="215989"/>
                    </a:cubicBezTo>
                    <a:cubicBezTo>
                      <a:pt x="63537" y="196939"/>
                      <a:pt x="-1021" y="159368"/>
                      <a:pt x="3212" y="136614"/>
                    </a:cubicBezTo>
                    <a:cubicBezTo>
                      <a:pt x="7445" y="113860"/>
                      <a:pt x="101108" y="91635"/>
                      <a:pt x="111162" y="79464"/>
                    </a:cubicBezTo>
                    <a:cubicBezTo>
                      <a:pt x="121216" y="67293"/>
                      <a:pt x="38666" y="73114"/>
                      <a:pt x="63537" y="63589"/>
                    </a:cubicBezTo>
                    <a:cubicBezTo>
                      <a:pt x="88408" y="54064"/>
                      <a:pt x="239220" y="-2557"/>
                      <a:pt x="238162" y="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2" name="フリーフォーム 1151">
                <a:extLst>
                  <a:ext uri="{FF2B5EF4-FFF2-40B4-BE49-F238E27FC236}">
                    <a16:creationId xmlns:a16="http://schemas.microsoft.com/office/drawing/2014/main" id="{58702D2D-CE9E-4314-ADD0-89DB24C7754F}"/>
                  </a:ext>
                </a:extLst>
              </p:cNvPr>
              <p:cNvSpPr/>
              <p:nvPr/>
            </p:nvSpPr>
            <p:spPr>
              <a:xfrm>
                <a:off x="5898983" y="6978635"/>
                <a:ext cx="66845" cy="257343"/>
              </a:xfrm>
              <a:custGeom>
                <a:avLst/>
                <a:gdLst>
                  <a:gd name="connsiteX0" fmla="*/ 3342 w 66845"/>
                  <a:gd name="connsiteY0" fmla="*/ 15 h 257343"/>
                  <a:gd name="connsiteX1" fmla="*/ 66842 w 66845"/>
                  <a:gd name="connsiteY1" fmla="*/ 155590 h 257343"/>
                  <a:gd name="connsiteX2" fmla="*/ 167 w 66845"/>
                  <a:gd name="connsiteY2" fmla="*/ 257190 h 257343"/>
                  <a:gd name="connsiteX3" fmla="*/ 47792 w 66845"/>
                  <a:gd name="connsiteY3" fmla="*/ 177815 h 257343"/>
                  <a:gd name="connsiteX4" fmla="*/ 47792 w 66845"/>
                  <a:gd name="connsiteY4" fmla="*/ 146065 h 257343"/>
                  <a:gd name="connsiteX5" fmla="*/ 3342 w 66845"/>
                  <a:gd name="connsiteY5" fmla="*/ 15 h 257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845" h="257343">
                    <a:moveTo>
                      <a:pt x="3342" y="15"/>
                    </a:moveTo>
                    <a:cubicBezTo>
                      <a:pt x="6517" y="1602"/>
                      <a:pt x="67371" y="112728"/>
                      <a:pt x="66842" y="155590"/>
                    </a:cubicBezTo>
                    <a:cubicBezTo>
                      <a:pt x="66313" y="198452"/>
                      <a:pt x="3342" y="253486"/>
                      <a:pt x="167" y="257190"/>
                    </a:cubicBezTo>
                    <a:cubicBezTo>
                      <a:pt x="-3008" y="260894"/>
                      <a:pt x="39855" y="196336"/>
                      <a:pt x="47792" y="177815"/>
                    </a:cubicBezTo>
                    <a:cubicBezTo>
                      <a:pt x="55729" y="159294"/>
                      <a:pt x="51496" y="171994"/>
                      <a:pt x="47792" y="146065"/>
                    </a:cubicBezTo>
                    <a:cubicBezTo>
                      <a:pt x="44088" y="120136"/>
                      <a:pt x="167" y="-1572"/>
                      <a:pt x="3342" y="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3" name="フリーフォーム 1152">
                <a:extLst>
                  <a:ext uri="{FF2B5EF4-FFF2-40B4-BE49-F238E27FC236}">
                    <a16:creationId xmlns:a16="http://schemas.microsoft.com/office/drawing/2014/main" id="{9109BD50-FB3A-43BB-704F-016A0264C610}"/>
                  </a:ext>
                </a:extLst>
              </p:cNvPr>
              <p:cNvSpPr/>
              <p:nvPr/>
            </p:nvSpPr>
            <p:spPr>
              <a:xfrm>
                <a:off x="5273650" y="7238977"/>
                <a:ext cx="390606" cy="50166"/>
              </a:xfrm>
              <a:custGeom>
                <a:avLst/>
                <a:gdLst>
                  <a:gd name="connsiteX0" fmla="*/ 25 w 390606"/>
                  <a:gd name="connsiteY0" fmla="*/ 34948 h 50166"/>
                  <a:gd name="connsiteX1" fmla="*/ 234975 w 390606"/>
                  <a:gd name="connsiteY1" fmla="*/ 3198 h 50166"/>
                  <a:gd name="connsiteX2" fmla="*/ 219100 w 390606"/>
                  <a:gd name="connsiteY2" fmla="*/ 6373 h 50166"/>
                  <a:gd name="connsiteX3" fmla="*/ 301650 w 390606"/>
                  <a:gd name="connsiteY3" fmla="*/ 47648 h 50166"/>
                  <a:gd name="connsiteX4" fmla="*/ 298475 w 390606"/>
                  <a:gd name="connsiteY4" fmla="*/ 44473 h 50166"/>
                  <a:gd name="connsiteX5" fmla="*/ 390550 w 390606"/>
                  <a:gd name="connsiteY5" fmla="*/ 34948 h 50166"/>
                  <a:gd name="connsiteX6" fmla="*/ 311175 w 390606"/>
                  <a:gd name="connsiteY6" fmla="*/ 31773 h 50166"/>
                  <a:gd name="connsiteX7" fmla="*/ 250850 w 390606"/>
                  <a:gd name="connsiteY7" fmla="*/ 23 h 50166"/>
                  <a:gd name="connsiteX8" fmla="*/ 25 w 390606"/>
                  <a:gd name="connsiteY8" fmla="*/ 34948 h 50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0606" h="50166">
                    <a:moveTo>
                      <a:pt x="25" y="34948"/>
                    </a:moveTo>
                    <a:cubicBezTo>
                      <a:pt x="-2621" y="35477"/>
                      <a:pt x="198463" y="7960"/>
                      <a:pt x="234975" y="3198"/>
                    </a:cubicBezTo>
                    <a:cubicBezTo>
                      <a:pt x="271488" y="-1565"/>
                      <a:pt x="207988" y="-1035"/>
                      <a:pt x="219100" y="6373"/>
                    </a:cubicBezTo>
                    <a:cubicBezTo>
                      <a:pt x="230213" y="13781"/>
                      <a:pt x="288421" y="41298"/>
                      <a:pt x="301650" y="47648"/>
                    </a:cubicBezTo>
                    <a:cubicBezTo>
                      <a:pt x="314879" y="53998"/>
                      <a:pt x="283658" y="46590"/>
                      <a:pt x="298475" y="44473"/>
                    </a:cubicBezTo>
                    <a:cubicBezTo>
                      <a:pt x="313292" y="42356"/>
                      <a:pt x="388433" y="37065"/>
                      <a:pt x="390550" y="34948"/>
                    </a:cubicBezTo>
                    <a:cubicBezTo>
                      <a:pt x="392667" y="32831"/>
                      <a:pt x="334458" y="37594"/>
                      <a:pt x="311175" y="31773"/>
                    </a:cubicBezTo>
                    <a:cubicBezTo>
                      <a:pt x="287892" y="25952"/>
                      <a:pt x="297946" y="1081"/>
                      <a:pt x="250850" y="23"/>
                    </a:cubicBezTo>
                    <a:cubicBezTo>
                      <a:pt x="203754" y="-1035"/>
                      <a:pt x="2671" y="34419"/>
                      <a:pt x="25" y="3494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4" name="フリーフォーム 1153">
                <a:extLst>
                  <a:ext uri="{FF2B5EF4-FFF2-40B4-BE49-F238E27FC236}">
                    <a16:creationId xmlns:a16="http://schemas.microsoft.com/office/drawing/2014/main" id="{33B04110-4E50-F615-99DC-E193EAB1F413}"/>
                  </a:ext>
                </a:extLst>
              </p:cNvPr>
              <p:cNvSpPr/>
              <p:nvPr/>
            </p:nvSpPr>
            <p:spPr>
              <a:xfrm>
                <a:off x="4905375" y="5940101"/>
                <a:ext cx="423818" cy="703328"/>
              </a:xfrm>
              <a:custGeom>
                <a:avLst/>
                <a:gdLst>
                  <a:gd name="connsiteX0" fmla="*/ 0 w 423818"/>
                  <a:gd name="connsiteY0" fmla="*/ 324 h 703328"/>
                  <a:gd name="connsiteX1" fmla="*/ 260350 w 423818"/>
                  <a:gd name="connsiteY1" fmla="*/ 82874 h 703328"/>
                  <a:gd name="connsiteX2" fmla="*/ 250825 w 423818"/>
                  <a:gd name="connsiteY2" fmla="*/ 162249 h 703328"/>
                  <a:gd name="connsiteX3" fmla="*/ 301625 w 423818"/>
                  <a:gd name="connsiteY3" fmla="*/ 209874 h 703328"/>
                  <a:gd name="connsiteX4" fmla="*/ 295275 w 423818"/>
                  <a:gd name="connsiteY4" fmla="*/ 247974 h 703328"/>
                  <a:gd name="connsiteX5" fmla="*/ 422275 w 423818"/>
                  <a:gd name="connsiteY5" fmla="*/ 387674 h 703328"/>
                  <a:gd name="connsiteX6" fmla="*/ 361950 w 423818"/>
                  <a:gd name="connsiteY6" fmla="*/ 460699 h 703328"/>
                  <a:gd name="connsiteX7" fmla="*/ 304800 w 423818"/>
                  <a:gd name="connsiteY7" fmla="*/ 701999 h 703328"/>
                  <a:gd name="connsiteX8" fmla="*/ 355600 w 423818"/>
                  <a:gd name="connsiteY8" fmla="*/ 552774 h 703328"/>
                  <a:gd name="connsiteX9" fmla="*/ 396875 w 423818"/>
                  <a:gd name="connsiteY9" fmla="*/ 444824 h 703328"/>
                  <a:gd name="connsiteX10" fmla="*/ 292100 w 423818"/>
                  <a:gd name="connsiteY10" fmla="*/ 174949 h 703328"/>
                  <a:gd name="connsiteX11" fmla="*/ 257175 w 423818"/>
                  <a:gd name="connsiteY11" fmla="*/ 114624 h 703328"/>
                  <a:gd name="connsiteX12" fmla="*/ 0 w 423818"/>
                  <a:gd name="connsiteY12" fmla="*/ 324 h 703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23818" h="703328">
                    <a:moveTo>
                      <a:pt x="0" y="324"/>
                    </a:moveTo>
                    <a:cubicBezTo>
                      <a:pt x="529" y="-4968"/>
                      <a:pt x="218546" y="55887"/>
                      <a:pt x="260350" y="82874"/>
                    </a:cubicBezTo>
                    <a:cubicBezTo>
                      <a:pt x="302154" y="109862"/>
                      <a:pt x="243946" y="141083"/>
                      <a:pt x="250825" y="162249"/>
                    </a:cubicBezTo>
                    <a:cubicBezTo>
                      <a:pt x="257704" y="183415"/>
                      <a:pt x="294217" y="195587"/>
                      <a:pt x="301625" y="209874"/>
                    </a:cubicBezTo>
                    <a:cubicBezTo>
                      <a:pt x="309033" y="224161"/>
                      <a:pt x="275167" y="218341"/>
                      <a:pt x="295275" y="247974"/>
                    </a:cubicBezTo>
                    <a:cubicBezTo>
                      <a:pt x="315383" y="277607"/>
                      <a:pt x="411163" y="352220"/>
                      <a:pt x="422275" y="387674"/>
                    </a:cubicBezTo>
                    <a:cubicBezTo>
                      <a:pt x="433388" y="423128"/>
                      <a:pt x="381529" y="408312"/>
                      <a:pt x="361950" y="460699"/>
                    </a:cubicBezTo>
                    <a:cubicBezTo>
                      <a:pt x="342371" y="513087"/>
                      <a:pt x="305858" y="686653"/>
                      <a:pt x="304800" y="701999"/>
                    </a:cubicBezTo>
                    <a:cubicBezTo>
                      <a:pt x="303742" y="717345"/>
                      <a:pt x="340254" y="595637"/>
                      <a:pt x="355600" y="552774"/>
                    </a:cubicBezTo>
                    <a:cubicBezTo>
                      <a:pt x="370946" y="509911"/>
                      <a:pt x="407458" y="507795"/>
                      <a:pt x="396875" y="444824"/>
                    </a:cubicBezTo>
                    <a:cubicBezTo>
                      <a:pt x="386292" y="381853"/>
                      <a:pt x="315383" y="229982"/>
                      <a:pt x="292100" y="174949"/>
                    </a:cubicBezTo>
                    <a:cubicBezTo>
                      <a:pt x="268817" y="119916"/>
                      <a:pt x="302154" y="141611"/>
                      <a:pt x="257175" y="114624"/>
                    </a:cubicBezTo>
                    <a:cubicBezTo>
                      <a:pt x="212196" y="87637"/>
                      <a:pt x="-529" y="5616"/>
                      <a:pt x="0" y="32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5" name="フリーフォーム 1154">
                <a:extLst>
                  <a:ext uri="{FF2B5EF4-FFF2-40B4-BE49-F238E27FC236}">
                    <a16:creationId xmlns:a16="http://schemas.microsoft.com/office/drawing/2014/main" id="{6A55BA04-58A9-82EE-DFFD-EC70F95024E5}"/>
                  </a:ext>
                </a:extLst>
              </p:cNvPr>
              <p:cNvSpPr/>
              <p:nvPr/>
            </p:nvSpPr>
            <p:spPr>
              <a:xfrm>
                <a:off x="4251325" y="6552938"/>
                <a:ext cx="814120" cy="204555"/>
              </a:xfrm>
              <a:custGeom>
                <a:avLst/>
                <a:gdLst>
                  <a:gd name="connsiteX0" fmla="*/ 0 w 814120"/>
                  <a:gd name="connsiteY0" fmla="*/ 70112 h 204555"/>
                  <a:gd name="connsiteX1" fmla="*/ 577850 w 814120"/>
                  <a:gd name="connsiteY1" fmla="*/ 66937 h 204555"/>
                  <a:gd name="connsiteX2" fmla="*/ 806450 w 814120"/>
                  <a:gd name="connsiteY2" fmla="*/ 9787 h 204555"/>
                  <a:gd name="connsiteX3" fmla="*/ 736600 w 814120"/>
                  <a:gd name="connsiteY3" fmla="*/ 35187 h 204555"/>
                  <a:gd name="connsiteX4" fmla="*/ 508000 w 814120"/>
                  <a:gd name="connsiteY4" fmla="*/ 200287 h 204555"/>
                  <a:gd name="connsiteX5" fmla="*/ 676275 w 814120"/>
                  <a:gd name="connsiteY5" fmla="*/ 105037 h 204555"/>
                  <a:gd name="connsiteX6" fmla="*/ 533400 w 814120"/>
                  <a:gd name="connsiteY6" fmla="*/ 203462 h 204555"/>
                  <a:gd name="connsiteX7" fmla="*/ 749300 w 814120"/>
                  <a:gd name="connsiteY7" fmla="*/ 25662 h 204555"/>
                  <a:gd name="connsiteX8" fmla="*/ 561975 w 814120"/>
                  <a:gd name="connsiteY8" fmla="*/ 60587 h 204555"/>
                  <a:gd name="connsiteX9" fmla="*/ 390525 w 814120"/>
                  <a:gd name="connsiteY9" fmla="*/ 66937 h 204555"/>
                  <a:gd name="connsiteX10" fmla="*/ 82550 w 814120"/>
                  <a:gd name="connsiteY10" fmla="*/ 262 h 204555"/>
                  <a:gd name="connsiteX11" fmla="*/ 193675 w 814120"/>
                  <a:gd name="connsiteY11" fmla="*/ 44712 h 204555"/>
                  <a:gd name="connsiteX12" fmla="*/ 657225 w 814120"/>
                  <a:gd name="connsiteY12" fmla="*/ 70112 h 204555"/>
                  <a:gd name="connsiteX13" fmla="*/ 434975 w 814120"/>
                  <a:gd name="connsiteY13" fmla="*/ 66937 h 204555"/>
                  <a:gd name="connsiteX14" fmla="*/ 0 w 814120"/>
                  <a:gd name="connsiteY14" fmla="*/ 70112 h 2045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14120" h="204555">
                    <a:moveTo>
                      <a:pt x="0" y="70112"/>
                    </a:moveTo>
                    <a:cubicBezTo>
                      <a:pt x="221721" y="73551"/>
                      <a:pt x="443442" y="76991"/>
                      <a:pt x="577850" y="66937"/>
                    </a:cubicBezTo>
                    <a:cubicBezTo>
                      <a:pt x="712258" y="56883"/>
                      <a:pt x="779992" y="15079"/>
                      <a:pt x="806450" y="9787"/>
                    </a:cubicBezTo>
                    <a:cubicBezTo>
                      <a:pt x="832908" y="4495"/>
                      <a:pt x="786342" y="3437"/>
                      <a:pt x="736600" y="35187"/>
                    </a:cubicBezTo>
                    <a:cubicBezTo>
                      <a:pt x="686858" y="66937"/>
                      <a:pt x="518054" y="188645"/>
                      <a:pt x="508000" y="200287"/>
                    </a:cubicBezTo>
                    <a:cubicBezTo>
                      <a:pt x="497946" y="211929"/>
                      <a:pt x="672042" y="104508"/>
                      <a:pt x="676275" y="105037"/>
                    </a:cubicBezTo>
                    <a:cubicBezTo>
                      <a:pt x="680508" y="105566"/>
                      <a:pt x="521229" y="216691"/>
                      <a:pt x="533400" y="203462"/>
                    </a:cubicBezTo>
                    <a:cubicBezTo>
                      <a:pt x="545571" y="190233"/>
                      <a:pt x="744538" y="49474"/>
                      <a:pt x="749300" y="25662"/>
                    </a:cubicBezTo>
                    <a:cubicBezTo>
                      <a:pt x="754062" y="1850"/>
                      <a:pt x="621771" y="53708"/>
                      <a:pt x="561975" y="60587"/>
                    </a:cubicBezTo>
                    <a:cubicBezTo>
                      <a:pt x="502179" y="67466"/>
                      <a:pt x="470429" y="76991"/>
                      <a:pt x="390525" y="66937"/>
                    </a:cubicBezTo>
                    <a:cubicBezTo>
                      <a:pt x="310621" y="56883"/>
                      <a:pt x="115358" y="3966"/>
                      <a:pt x="82550" y="262"/>
                    </a:cubicBezTo>
                    <a:cubicBezTo>
                      <a:pt x="49742" y="-3442"/>
                      <a:pt x="97896" y="33070"/>
                      <a:pt x="193675" y="44712"/>
                    </a:cubicBezTo>
                    <a:cubicBezTo>
                      <a:pt x="289454" y="56354"/>
                      <a:pt x="617008" y="66408"/>
                      <a:pt x="657225" y="70112"/>
                    </a:cubicBezTo>
                    <a:cubicBezTo>
                      <a:pt x="697442" y="73816"/>
                      <a:pt x="434975" y="66937"/>
                      <a:pt x="434975" y="66937"/>
                    </a:cubicBezTo>
                    <a:lnTo>
                      <a:pt x="0" y="70112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6" name="フリーフォーム 1155">
                <a:extLst>
                  <a:ext uri="{FF2B5EF4-FFF2-40B4-BE49-F238E27FC236}">
                    <a16:creationId xmlns:a16="http://schemas.microsoft.com/office/drawing/2014/main" id="{006E7344-05D7-B5EF-93D9-B69F3E67A968}"/>
                  </a:ext>
                </a:extLst>
              </p:cNvPr>
              <p:cNvSpPr/>
              <p:nvPr/>
            </p:nvSpPr>
            <p:spPr>
              <a:xfrm>
                <a:off x="6143122" y="6317762"/>
                <a:ext cx="182061" cy="241788"/>
              </a:xfrm>
              <a:custGeom>
                <a:avLst/>
                <a:gdLst>
                  <a:gd name="connsiteX0" fmla="*/ 181478 w 182061"/>
                  <a:gd name="connsiteY0" fmla="*/ 488 h 241788"/>
                  <a:gd name="connsiteX1" fmla="*/ 124328 w 182061"/>
                  <a:gd name="connsiteY1" fmla="*/ 79863 h 241788"/>
                  <a:gd name="connsiteX2" fmla="*/ 133853 w 182061"/>
                  <a:gd name="connsiteY2" fmla="*/ 111613 h 241788"/>
                  <a:gd name="connsiteX3" fmla="*/ 130678 w 182061"/>
                  <a:gd name="connsiteY3" fmla="*/ 63988 h 241788"/>
                  <a:gd name="connsiteX4" fmla="*/ 92578 w 182061"/>
                  <a:gd name="connsiteY4" fmla="*/ 190988 h 241788"/>
                  <a:gd name="connsiteX5" fmla="*/ 92578 w 182061"/>
                  <a:gd name="connsiteY5" fmla="*/ 133838 h 241788"/>
                  <a:gd name="connsiteX6" fmla="*/ 86228 w 182061"/>
                  <a:gd name="connsiteY6" fmla="*/ 184638 h 241788"/>
                  <a:gd name="connsiteX7" fmla="*/ 70353 w 182061"/>
                  <a:gd name="connsiteY7" fmla="*/ 165588 h 241788"/>
                  <a:gd name="connsiteX8" fmla="*/ 503 w 182061"/>
                  <a:gd name="connsiteY8" fmla="*/ 241788 h 241788"/>
                  <a:gd name="connsiteX9" fmla="*/ 41778 w 182061"/>
                  <a:gd name="connsiteY9" fmla="*/ 165588 h 241788"/>
                  <a:gd name="connsiteX10" fmla="*/ 95753 w 182061"/>
                  <a:gd name="connsiteY10" fmla="*/ 83038 h 241788"/>
                  <a:gd name="connsiteX11" fmla="*/ 57653 w 182061"/>
                  <a:gd name="connsiteY11" fmla="*/ 187813 h 241788"/>
                  <a:gd name="connsiteX12" fmla="*/ 105278 w 182061"/>
                  <a:gd name="connsiteY12" fmla="*/ 108438 h 241788"/>
                  <a:gd name="connsiteX13" fmla="*/ 83053 w 182061"/>
                  <a:gd name="connsiteY13" fmla="*/ 121138 h 241788"/>
                  <a:gd name="connsiteX14" fmla="*/ 181478 w 182061"/>
                  <a:gd name="connsiteY14" fmla="*/ 488 h 241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82061" h="241788">
                    <a:moveTo>
                      <a:pt x="181478" y="488"/>
                    </a:moveTo>
                    <a:cubicBezTo>
                      <a:pt x="188357" y="-6391"/>
                      <a:pt x="132265" y="61342"/>
                      <a:pt x="124328" y="79863"/>
                    </a:cubicBezTo>
                    <a:cubicBezTo>
                      <a:pt x="116391" y="98384"/>
                      <a:pt x="132795" y="114259"/>
                      <a:pt x="133853" y="111613"/>
                    </a:cubicBezTo>
                    <a:cubicBezTo>
                      <a:pt x="134911" y="108967"/>
                      <a:pt x="137557" y="50759"/>
                      <a:pt x="130678" y="63988"/>
                    </a:cubicBezTo>
                    <a:cubicBezTo>
                      <a:pt x="123799" y="77217"/>
                      <a:pt x="98928" y="179346"/>
                      <a:pt x="92578" y="190988"/>
                    </a:cubicBezTo>
                    <a:cubicBezTo>
                      <a:pt x="86228" y="202630"/>
                      <a:pt x="93636" y="134896"/>
                      <a:pt x="92578" y="133838"/>
                    </a:cubicBezTo>
                    <a:cubicBezTo>
                      <a:pt x="91520" y="132780"/>
                      <a:pt x="89932" y="179346"/>
                      <a:pt x="86228" y="184638"/>
                    </a:cubicBezTo>
                    <a:cubicBezTo>
                      <a:pt x="82524" y="189930"/>
                      <a:pt x="84640" y="156063"/>
                      <a:pt x="70353" y="165588"/>
                    </a:cubicBezTo>
                    <a:cubicBezTo>
                      <a:pt x="56066" y="175113"/>
                      <a:pt x="5265" y="241788"/>
                      <a:pt x="503" y="241788"/>
                    </a:cubicBezTo>
                    <a:cubicBezTo>
                      <a:pt x="-4259" y="241788"/>
                      <a:pt x="25903" y="192046"/>
                      <a:pt x="41778" y="165588"/>
                    </a:cubicBezTo>
                    <a:cubicBezTo>
                      <a:pt x="57653" y="139130"/>
                      <a:pt x="93107" y="79334"/>
                      <a:pt x="95753" y="83038"/>
                    </a:cubicBezTo>
                    <a:cubicBezTo>
                      <a:pt x="98399" y="86742"/>
                      <a:pt x="56066" y="183580"/>
                      <a:pt x="57653" y="187813"/>
                    </a:cubicBezTo>
                    <a:cubicBezTo>
                      <a:pt x="59240" y="192046"/>
                      <a:pt x="101045" y="119551"/>
                      <a:pt x="105278" y="108438"/>
                    </a:cubicBezTo>
                    <a:cubicBezTo>
                      <a:pt x="109511" y="97326"/>
                      <a:pt x="73528" y="133309"/>
                      <a:pt x="83053" y="121138"/>
                    </a:cubicBezTo>
                    <a:cubicBezTo>
                      <a:pt x="92578" y="108967"/>
                      <a:pt x="174599" y="7367"/>
                      <a:pt x="181478" y="48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7" name="フリーフォーム 1156">
                <a:extLst>
                  <a:ext uri="{FF2B5EF4-FFF2-40B4-BE49-F238E27FC236}">
                    <a16:creationId xmlns:a16="http://schemas.microsoft.com/office/drawing/2014/main" id="{B09ED32F-C35E-8472-3DF7-6183F89D0424}"/>
                  </a:ext>
                </a:extLst>
              </p:cNvPr>
              <p:cNvSpPr/>
              <p:nvPr/>
            </p:nvSpPr>
            <p:spPr>
              <a:xfrm>
                <a:off x="5417299" y="6711693"/>
                <a:ext cx="69741" cy="336854"/>
              </a:xfrm>
              <a:custGeom>
                <a:avLst/>
                <a:gdLst>
                  <a:gd name="connsiteX0" fmla="*/ 69101 w 69741"/>
                  <a:gd name="connsiteY0" fmla="*/ 257 h 336854"/>
                  <a:gd name="connsiteX1" fmla="*/ 40526 w 69741"/>
                  <a:gd name="connsiteY1" fmla="*/ 101857 h 336854"/>
                  <a:gd name="connsiteX2" fmla="*/ 40526 w 69741"/>
                  <a:gd name="connsiteY2" fmla="*/ 263782 h 336854"/>
                  <a:gd name="connsiteX3" fmla="*/ 43701 w 69741"/>
                  <a:gd name="connsiteY3" fmla="*/ 232032 h 336854"/>
                  <a:gd name="connsiteX4" fmla="*/ 2426 w 69741"/>
                  <a:gd name="connsiteY4" fmla="*/ 336807 h 336854"/>
                  <a:gd name="connsiteX5" fmla="*/ 5601 w 69741"/>
                  <a:gd name="connsiteY5" fmla="*/ 244732 h 336854"/>
                  <a:gd name="connsiteX6" fmla="*/ 11951 w 69741"/>
                  <a:gd name="connsiteY6" fmla="*/ 190757 h 336854"/>
                  <a:gd name="connsiteX7" fmla="*/ 8776 w 69741"/>
                  <a:gd name="connsiteY7" fmla="*/ 289182 h 336854"/>
                  <a:gd name="connsiteX8" fmla="*/ 37351 w 69741"/>
                  <a:gd name="connsiteY8" fmla="*/ 184407 h 336854"/>
                  <a:gd name="connsiteX9" fmla="*/ 8776 w 69741"/>
                  <a:gd name="connsiteY9" fmla="*/ 130432 h 336854"/>
                  <a:gd name="connsiteX10" fmla="*/ 69101 w 69741"/>
                  <a:gd name="connsiteY10" fmla="*/ 257 h 336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9741" h="336854">
                    <a:moveTo>
                      <a:pt x="69101" y="257"/>
                    </a:moveTo>
                    <a:cubicBezTo>
                      <a:pt x="74393" y="-4506"/>
                      <a:pt x="45288" y="57936"/>
                      <a:pt x="40526" y="101857"/>
                    </a:cubicBezTo>
                    <a:cubicBezTo>
                      <a:pt x="35764" y="145778"/>
                      <a:pt x="39997" y="242086"/>
                      <a:pt x="40526" y="263782"/>
                    </a:cubicBezTo>
                    <a:cubicBezTo>
                      <a:pt x="41055" y="285478"/>
                      <a:pt x="50051" y="219861"/>
                      <a:pt x="43701" y="232032"/>
                    </a:cubicBezTo>
                    <a:cubicBezTo>
                      <a:pt x="37351" y="244203"/>
                      <a:pt x="8776" y="334690"/>
                      <a:pt x="2426" y="336807"/>
                    </a:cubicBezTo>
                    <a:cubicBezTo>
                      <a:pt x="-3924" y="338924"/>
                      <a:pt x="4013" y="269074"/>
                      <a:pt x="5601" y="244732"/>
                    </a:cubicBezTo>
                    <a:cubicBezTo>
                      <a:pt x="7188" y="220390"/>
                      <a:pt x="11422" y="183349"/>
                      <a:pt x="11951" y="190757"/>
                    </a:cubicBezTo>
                    <a:cubicBezTo>
                      <a:pt x="12480" y="198165"/>
                      <a:pt x="4543" y="290240"/>
                      <a:pt x="8776" y="289182"/>
                    </a:cubicBezTo>
                    <a:cubicBezTo>
                      <a:pt x="13009" y="288124"/>
                      <a:pt x="37351" y="210865"/>
                      <a:pt x="37351" y="184407"/>
                    </a:cubicBezTo>
                    <a:cubicBezTo>
                      <a:pt x="37351" y="157949"/>
                      <a:pt x="2955" y="155303"/>
                      <a:pt x="8776" y="130432"/>
                    </a:cubicBezTo>
                    <a:cubicBezTo>
                      <a:pt x="14597" y="105561"/>
                      <a:pt x="63809" y="5020"/>
                      <a:pt x="69101" y="2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8" name="フリーフォーム 1157">
                <a:extLst>
                  <a:ext uri="{FF2B5EF4-FFF2-40B4-BE49-F238E27FC236}">
                    <a16:creationId xmlns:a16="http://schemas.microsoft.com/office/drawing/2014/main" id="{34CCA67A-460C-A7D8-AF98-86BF5908E39A}"/>
                  </a:ext>
                </a:extLst>
              </p:cNvPr>
              <p:cNvSpPr/>
              <p:nvPr/>
            </p:nvSpPr>
            <p:spPr>
              <a:xfrm>
                <a:off x="4562094" y="7000641"/>
                <a:ext cx="686188" cy="920627"/>
              </a:xfrm>
              <a:custGeom>
                <a:avLst/>
                <a:gdLst>
                  <a:gd name="connsiteX0" fmla="*/ 686181 w 686188"/>
                  <a:gd name="connsiteY0" fmla="*/ 234 h 920627"/>
                  <a:gd name="connsiteX1" fmla="*/ 378206 w 686188"/>
                  <a:gd name="connsiteY1" fmla="*/ 130409 h 920627"/>
                  <a:gd name="connsiteX2" fmla="*/ 419481 w 686188"/>
                  <a:gd name="connsiteY2" fmla="*/ 105009 h 920627"/>
                  <a:gd name="connsiteX3" fmla="*/ 286131 w 686188"/>
                  <a:gd name="connsiteY3" fmla="*/ 314559 h 920627"/>
                  <a:gd name="connsiteX4" fmla="*/ 235331 w 686188"/>
                  <a:gd name="connsiteY4" fmla="*/ 339959 h 920627"/>
                  <a:gd name="connsiteX5" fmla="*/ 82931 w 686188"/>
                  <a:gd name="connsiteY5" fmla="*/ 473309 h 920627"/>
                  <a:gd name="connsiteX6" fmla="*/ 57531 w 686188"/>
                  <a:gd name="connsiteY6" fmla="*/ 524109 h 920627"/>
                  <a:gd name="connsiteX7" fmla="*/ 67056 w 686188"/>
                  <a:gd name="connsiteY7" fmla="*/ 511409 h 920627"/>
                  <a:gd name="connsiteX8" fmla="*/ 22606 w 686188"/>
                  <a:gd name="connsiteY8" fmla="*/ 578084 h 920627"/>
                  <a:gd name="connsiteX9" fmla="*/ 32131 w 686188"/>
                  <a:gd name="connsiteY9" fmla="*/ 708259 h 920627"/>
                  <a:gd name="connsiteX10" fmla="*/ 381 w 686188"/>
                  <a:gd name="connsiteY10" fmla="*/ 698734 h 920627"/>
                  <a:gd name="connsiteX11" fmla="*/ 57531 w 686188"/>
                  <a:gd name="connsiteY11" fmla="*/ 917809 h 920627"/>
                  <a:gd name="connsiteX12" fmla="*/ 32131 w 686188"/>
                  <a:gd name="connsiteY12" fmla="*/ 800334 h 920627"/>
                  <a:gd name="connsiteX13" fmla="*/ 57531 w 686188"/>
                  <a:gd name="connsiteY13" fmla="*/ 482834 h 920627"/>
                  <a:gd name="connsiteX14" fmla="*/ 114681 w 686188"/>
                  <a:gd name="connsiteY14" fmla="*/ 470134 h 920627"/>
                  <a:gd name="connsiteX15" fmla="*/ 375031 w 686188"/>
                  <a:gd name="connsiteY15" fmla="*/ 222484 h 920627"/>
                  <a:gd name="connsiteX16" fmla="*/ 375031 w 686188"/>
                  <a:gd name="connsiteY16" fmla="*/ 190734 h 920627"/>
                  <a:gd name="connsiteX17" fmla="*/ 451231 w 686188"/>
                  <a:gd name="connsiteY17" fmla="*/ 105009 h 920627"/>
                  <a:gd name="connsiteX18" fmla="*/ 387731 w 686188"/>
                  <a:gd name="connsiteY18" fmla="*/ 98659 h 920627"/>
                  <a:gd name="connsiteX19" fmla="*/ 686181 w 686188"/>
                  <a:gd name="connsiteY19" fmla="*/ 234 h 920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6188" h="920627">
                    <a:moveTo>
                      <a:pt x="686181" y="234"/>
                    </a:moveTo>
                    <a:cubicBezTo>
                      <a:pt x="684594" y="5526"/>
                      <a:pt x="422656" y="112947"/>
                      <a:pt x="378206" y="130409"/>
                    </a:cubicBezTo>
                    <a:cubicBezTo>
                      <a:pt x="333756" y="147871"/>
                      <a:pt x="434827" y="74317"/>
                      <a:pt x="419481" y="105009"/>
                    </a:cubicBezTo>
                    <a:cubicBezTo>
                      <a:pt x="404135" y="135701"/>
                      <a:pt x="316823" y="275401"/>
                      <a:pt x="286131" y="314559"/>
                    </a:cubicBezTo>
                    <a:cubicBezTo>
                      <a:pt x="255439" y="353717"/>
                      <a:pt x="269198" y="313501"/>
                      <a:pt x="235331" y="339959"/>
                    </a:cubicBezTo>
                    <a:cubicBezTo>
                      <a:pt x="201464" y="366417"/>
                      <a:pt x="112564" y="442617"/>
                      <a:pt x="82931" y="473309"/>
                    </a:cubicBezTo>
                    <a:cubicBezTo>
                      <a:pt x="53298" y="504001"/>
                      <a:pt x="60177" y="517759"/>
                      <a:pt x="57531" y="524109"/>
                    </a:cubicBezTo>
                    <a:cubicBezTo>
                      <a:pt x="54885" y="530459"/>
                      <a:pt x="72877" y="502413"/>
                      <a:pt x="67056" y="511409"/>
                    </a:cubicBezTo>
                    <a:cubicBezTo>
                      <a:pt x="61235" y="520405"/>
                      <a:pt x="28427" y="545276"/>
                      <a:pt x="22606" y="578084"/>
                    </a:cubicBezTo>
                    <a:cubicBezTo>
                      <a:pt x="16785" y="610892"/>
                      <a:pt x="35835" y="688151"/>
                      <a:pt x="32131" y="708259"/>
                    </a:cubicBezTo>
                    <a:cubicBezTo>
                      <a:pt x="28427" y="728367"/>
                      <a:pt x="-3852" y="663809"/>
                      <a:pt x="381" y="698734"/>
                    </a:cubicBezTo>
                    <a:cubicBezTo>
                      <a:pt x="4614" y="733659"/>
                      <a:pt x="52239" y="900876"/>
                      <a:pt x="57531" y="917809"/>
                    </a:cubicBezTo>
                    <a:cubicBezTo>
                      <a:pt x="62823" y="934742"/>
                      <a:pt x="32131" y="872830"/>
                      <a:pt x="32131" y="800334"/>
                    </a:cubicBezTo>
                    <a:cubicBezTo>
                      <a:pt x="32131" y="727838"/>
                      <a:pt x="43773" y="537867"/>
                      <a:pt x="57531" y="482834"/>
                    </a:cubicBezTo>
                    <a:cubicBezTo>
                      <a:pt x="71289" y="427801"/>
                      <a:pt x="61764" y="513526"/>
                      <a:pt x="114681" y="470134"/>
                    </a:cubicBezTo>
                    <a:cubicBezTo>
                      <a:pt x="167598" y="426742"/>
                      <a:pt x="331639" y="269051"/>
                      <a:pt x="375031" y="222484"/>
                    </a:cubicBezTo>
                    <a:cubicBezTo>
                      <a:pt x="418423" y="175917"/>
                      <a:pt x="362331" y="210313"/>
                      <a:pt x="375031" y="190734"/>
                    </a:cubicBezTo>
                    <a:cubicBezTo>
                      <a:pt x="387731" y="171155"/>
                      <a:pt x="449114" y="120355"/>
                      <a:pt x="451231" y="105009"/>
                    </a:cubicBezTo>
                    <a:cubicBezTo>
                      <a:pt x="453348" y="89663"/>
                      <a:pt x="349631" y="116651"/>
                      <a:pt x="387731" y="98659"/>
                    </a:cubicBezTo>
                    <a:cubicBezTo>
                      <a:pt x="425831" y="80667"/>
                      <a:pt x="687768" y="-5058"/>
                      <a:pt x="686181" y="23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9" name="フリーフォーム 1158">
                <a:extLst>
                  <a:ext uri="{FF2B5EF4-FFF2-40B4-BE49-F238E27FC236}">
                    <a16:creationId xmlns:a16="http://schemas.microsoft.com/office/drawing/2014/main" id="{3F1666D8-1811-A8DC-0B31-67BD36599EFB}"/>
                  </a:ext>
                </a:extLst>
              </p:cNvPr>
              <p:cNvSpPr/>
              <p:nvPr/>
            </p:nvSpPr>
            <p:spPr>
              <a:xfrm>
                <a:off x="6032236" y="7181734"/>
                <a:ext cx="209886" cy="676730"/>
              </a:xfrm>
              <a:custGeom>
                <a:avLst/>
                <a:gdLst>
                  <a:gd name="connsiteX0" fmla="*/ 63764 w 209886"/>
                  <a:gd name="connsiteY0" fmla="*/ 116 h 676730"/>
                  <a:gd name="connsiteX1" fmla="*/ 162189 w 209886"/>
                  <a:gd name="connsiteY1" fmla="*/ 174741 h 676730"/>
                  <a:gd name="connsiteX2" fmla="*/ 209814 w 209886"/>
                  <a:gd name="connsiteY2" fmla="*/ 177916 h 676730"/>
                  <a:gd name="connsiteX3" fmla="*/ 152664 w 209886"/>
                  <a:gd name="connsiteY3" fmla="*/ 228716 h 676730"/>
                  <a:gd name="connsiteX4" fmla="*/ 79639 w 209886"/>
                  <a:gd name="connsiteY4" fmla="*/ 492241 h 676730"/>
                  <a:gd name="connsiteX5" fmla="*/ 117739 w 209886"/>
                  <a:gd name="connsiteY5" fmla="*/ 454141 h 676730"/>
                  <a:gd name="connsiteX6" fmla="*/ 19314 w 209886"/>
                  <a:gd name="connsiteY6" fmla="*/ 574791 h 676730"/>
                  <a:gd name="connsiteX7" fmla="*/ 3439 w 209886"/>
                  <a:gd name="connsiteY7" fmla="*/ 676391 h 676730"/>
                  <a:gd name="connsiteX8" fmla="*/ 63764 w 209886"/>
                  <a:gd name="connsiteY8" fmla="*/ 539866 h 676730"/>
                  <a:gd name="connsiteX9" fmla="*/ 171714 w 209886"/>
                  <a:gd name="connsiteY9" fmla="*/ 216016 h 676730"/>
                  <a:gd name="connsiteX10" fmla="*/ 143139 w 209886"/>
                  <a:gd name="connsiteY10" fmla="*/ 285866 h 676730"/>
                  <a:gd name="connsiteX11" fmla="*/ 159014 w 209886"/>
                  <a:gd name="connsiteY11" fmla="*/ 149341 h 676730"/>
                  <a:gd name="connsiteX12" fmla="*/ 63764 w 209886"/>
                  <a:gd name="connsiteY12" fmla="*/ 116 h 676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9886" h="676730">
                    <a:moveTo>
                      <a:pt x="63764" y="116"/>
                    </a:moveTo>
                    <a:cubicBezTo>
                      <a:pt x="64293" y="4349"/>
                      <a:pt x="137847" y="145108"/>
                      <a:pt x="162189" y="174741"/>
                    </a:cubicBezTo>
                    <a:cubicBezTo>
                      <a:pt x="186531" y="204374"/>
                      <a:pt x="211401" y="168920"/>
                      <a:pt x="209814" y="177916"/>
                    </a:cubicBezTo>
                    <a:cubicBezTo>
                      <a:pt x="208227" y="186912"/>
                      <a:pt x="174360" y="176329"/>
                      <a:pt x="152664" y="228716"/>
                    </a:cubicBezTo>
                    <a:cubicBezTo>
                      <a:pt x="130968" y="281103"/>
                      <a:pt x="85460" y="454670"/>
                      <a:pt x="79639" y="492241"/>
                    </a:cubicBezTo>
                    <a:cubicBezTo>
                      <a:pt x="73818" y="529812"/>
                      <a:pt x="127793" y="440383"/>
                      <a:pt x="117739" y="454141"/>
                    </a:cubicBezTo>
                    <a:cubicBezTo>
                      <a:pt x="107685" y="467899"/>
                      <a:pt x="38364" y="537749"/>
                      <a:pt x="19314" y="574791"/>
                    </a:cubicBezTo>
                    <a:cubicBezTo>
                      <a:pt x="264" y="611833"/>
                      <a:pt x="-3969" y="682212"/>
                      <a:pt x="3439" y="676391"/>
                    </a:cubicBezTo>
                    <a:cubicBezTo>
                      <a:pt x="10847" y="670570"/>
                      <a:pt x="35718" y="616595"/>
                      <a:pt x="63764" y="539866"/>
                    </a:cubicBezTo>
                    <a:cubicBezTo>
                      <a:pt x="91810" y="463137"/>
                      <a:pt x="158485" y="258349"/>
                      <a:pt x="171714" y="216016"/>
                    </a:cubicBezTo>
                    <a:cubicBezTo>
                      <a:pt x="184943" y="173683"/>
                      <a:pt x="145256" y="296978"/>
                      <a:pt x="143139" y="285866"/>
                    </a:cubicBezTo>
                    <a:cubicBezTo>
                      <a:pt x="141022" y="274754"/>
                      <a:pt x="175418" y="190087"/>
                      <a:pt x="159014" y="149341"/>
                    </a:cubicBezTo>
                    <a:cubicBezTo>
                      <a:pt x="142610" y="108595"/>
                      <a:pt x="63235" y="-4117"/>
                      <a:pt x="63764" y="1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0" name="フリーフォーム 1159">
                <a:extLst>
                  <a:ext uri="{FF2B5EF4-FFF2-40B4-BE49-F238E27FC236}">
                    <a16:creationId xmlns:a16="http://schemas.microsoft.com/office/drawing/2014/main" id="{D2F561E7-0DAB-9FF2-1785-E9DBA89FC1E8}"/>
                  </a:ext>
                </a:extLst>
              </p:cNvPr>
              <p:cNvSpPr/>
              <p:nvPr/>
            </p:nvSpPr>
            <p:spPr>
              <a:xfrm>
                <a:off x="5645253" y="7407272"/>
                <a:ext cx="76198" cy="195011"/>
              </a:xfrm>
              <a:custGeom>
                <a:avLst/>
                <a:gdLst>
                  <a:gd name="connsiteX0" fmla="*/ 76097 w 76198"/>
                  <a:gd name="connsiteY0" fmla="*/ 3 h 195011"/>
                  <a:gd name="connsiteX1" fmla="*/ 18947 w 76198"/>
                  <a:gd name="connsiteY1" fmla="*/ 98428 h 195011"/>
                  <a:gd name="connsiteX2" fmla="*/ 15772 w 76198"/>
                  <a:gd name="connsiteY2" fmla="*/ 193678 h 195011"/>
                  <a:gd name="connsiteX3" fmla="*/ 9422 w 76198"/>
                  <a:gd name="connsiteY3" fmla="*/ 149228 h 195011"/>
                  <a:gd name="connsiteX4" fmla="*/ 3072 w 76198"/>
                  <a:gd name="connsiteY4" fmla="*/ 79378 h 195011"/>
                  <a:gd name="connsiteX5" fmla="*/ 3072 w 76198"/>
                  <a:gd name="connsiteY5" fmla="*/ 101603 h 195011"/>
                  <a:gd name="connsiteX6" fmla="*/ 76097 w 76198"/>
                  <a:gd name="connsiteY6" fmla="*/ 3 h 1950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198" h="195011">
                    <a:moveTo>
                      <a:pt x="76097" y="3"/>
                    </a:moveTo>
                    <a:cubicBezTo>
                      <a:pt x="78743" y="-526"/>
                      <a:pt x="29001" y="66149"/>
                      <a:pt x="18947" y="98428"/>
                    </a:cubicBezTo>
                    <a:cubicBezTo>
                      <a:pt x="8893" y="130707"/>
                      <a:pt x="17359" y="185211"/>
                      <a:pt x="15772" y="193678"/>
                    </a:cubicBezTo>
                    <a:cubicBezTo>
                      <a:pt x="14185" y="202145"/>
                      <a:pt x="11539" y="168278"/>
                      <a:pt x="9422" y="149228"/>
                    </a:cubicBezTo>
                    <a:cubicBezTo>
                      <a:pt x="7305" y="130178"/>
                      <a:pt x="4130" y="87315"/>
                      <a:pt x="3072" y="79378"/>
                    </a:cubicBezTo>
                    <a:cubicBezTo>
                      <a:pt x="2014" y="71441"/>
                      <a:pt x="-3278" y="109540"/>
                      <a:pt x="3072" y="101603"/>
                    </a:cubicBezTo>
                    <a:cubicBezTo>
                      <a:pt x="9422" y="93666"/>
                      <a:pt x="73451" y="532"/>
                      <a:pt x="76097" y="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1" name="フリーフォーム 1160">
                <a:extLst>
                  <a:ext uri="{FF2B5EF4-FFF2-40B4-BE49-F238E27FC236}">
                    <a16:creationId xmlns:a16="http://schemas.microsoft.com/office/drawing/2014/main" id="{07CEA524-71BF-6315-7DA3-5595405CA956}"/>
                  </a:ext>
                </a:extLst>
              </p:cNvPr>
              <p:cNvSpPr/>
              <p:nvPr/>
            </p:nvSpPr>
            <p:spPr>
              <a:xfrm>
                <a:off x="5425776" y="7333390"/>
                <a:ext cx="203502" cy="278751"/>
              </a:xfrm>
              <a:custGeom>
                <a:avLst/>
                <a:gdLst>
                  <a:gd name="connsiteX0" fmla="*/ 299 w 203502"/>
                  <a:gd name="connsiteY0" fmla="*/ 860 h 278751"/>
                  <a:gd name="connsiteX1" fmla="*/ 66974 w 203502"/>
                  <a:gd name="connsiteY1" fmla="*/ 77060 h 278751"/>
                  <a:gd name="connsiteX2" fmla="*/ 108249 w 203502"/>
                  <a:gd name="connsiteY2" fmla="*/ 213585 h 278751"/>
                  <a:gd name="connsiteX3" fmla="*/ 114599 w 203502"/>
                  <a:gd name="connsiteY3" fmla="*/ 273910 h 278751"/>
                  <a:gd name="connsiteX4" fmla="*/ 120949 w 203502"/>
                  <a:gd name="connsiteY4" fmla="*/ 251685 h 278751"/>
                  <a:gd name="connsiteX5" fmla="*/ 139999 w 203502"/>
                  <a:gd name="connsiteY5" fmla="*/ 277085 h 278751"/>
                  <a:gd name="connsiteX6" fmla="*/ 203499 w 203502"/>
                  <a:gd name="connsiteY6" fmla="*/ 194535 h 278751"/>
                  <a:gd name="connsiteX7" fmla="*/ 143174 w 203502"/>
                  <a:gd name="connsiteY7" fmla="*/ 261210 h 278751"/>
                  <a:gd name="connsiteX8" fmla="*/ 120949 w 203502"/>
                  <a:gd name="connsiteY8" fmla="*/ 235810 h 278751"/>
                  <a:gd name="connsiteX9" fmla="*/ 95549 w 203502"/>
                  <a:gd name="connsiteY9" fmla="*/ 124685 h 278751"/>
                  <a:gd name="connsiteX10" fmla="*/ 299 w 203502"/>
                  <a:gd name="connsiteY10" fmla="*/ 860 h 278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02" h="278751">
                    <a:moveTo>
                      <a:pt x="299" y="860"/>
                    </a:moveTo>
                    <a:cubicBezTo>
                      <a:pt x="-4464" y="-7078"/>
                      <a:pt x="48982" y="41606"/>
                      <a:pt x="66974" y="77060"/>
                    </a:cubicBezTo>
                    <a:cubicBezTo>
                      <a:pt x="84966" y="112514"/>
                      <a:pt x="100312" y="180777"/>
                      <a:pt x="108249" y="213585"/>
                    </a:cubicBezTo>
                    <a:cubicBezTo>
                      <a:pt x="116186" y="246393"/>
                      <a:pt x="112482" y="267560"/>
                      <a:pt x="114599" y="273910"/>
                    </a:cubicBezTo>
                    <a:cubicBezTo>
                      <a:pt x="116716" y="280260"/>
                      <a:pt x="116716" y="251156"/>
                      <a:pt x="120949" y="251685"/>
                    </a:cubicBezTo>
                    <a:cubicBezTo>
                      <a:pt x="125182" y="252214"/>
                      <a:pt x="126241" y="286610"/>
                      <a:pt x="139999" y="277085"/>
                    </a:cubicBezTo>
                    <a:cubicBezTo>
                      <a:pt x="153757" y="267560"/>
                      <a:pt x="202970" y="197181"/>
                      <a:pt x="203499" y="194535"/>
                    </a:cubicBezTo>
                    <a:cubicBezTo>
                      <a:pt x="204028" y="191889"/>
                      <a:pt x="143174" y="261210"/>
                      <a:pt x="143174" y="261210"/>
                    </a:cubicBezTo>
                    <a:cubicBezTo>
                      <a:pt x="129416" y="268089"/>
                      <a:pt x="128887" y="258564"/>
                      <a:pt x="120949" y="235810"/>
                    </a:cubicBezTo>
                    <a:cubicBezTo>
                      <a:pt x="113012" y="213056"/>
                      <a:pt x="110366" y="159610"/>
                      <a:pt x="95549" y="124685"/>
                    </a:cubicBezTo>
                    <a:cubicBezTo>
                      <a:pt x="80732" y="89760"/>
                      <a:pt x="5062" y="8798"/>
                      <a:pt x="299" y="8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2" name="フリーフォーム 1161">
                <a:extLst>
                  <a:ext uri="{FF2B5EF4-FFF2-40B4-BE49-F238E27FC236}">
                    <a16:creationId xmlns:a16="http://schemas.microsoft.com/office/drawing/2014/main" id="{95724C5C-906F-0D5E-D420-C2061AAE16A5}"/>
                  </a:ext>
                </a:extLst>
              </p:cNvPr>
              <p:cNvSpPr/>
              <p:nvPr/>
            </p:nvSpPr>
            <p:spPr>
              <a:xfrm>
                <a:off x="4660680" y="7641744"/>
                <a:ext cx="958285" cy="78034"/>
              </a:xfrm>
              <a:custGeom>
                <a:avLst/>
                <a:gdLst>
                  <a:gd name="connsiteX0" fmla="*/ 88529 w 958285"/>
                  <a:gd name="connsiteY0" fmla="*/ 59772 h 78034"/>
                  <a:gd name="connsiteX1" fmla="*/ 552818 w 958285"/>
                  <a:gd name="connsiteY1" fmla="*/ 38507 h 78034"/>
                  <a:gd name="connsiteX2" fmla="*/ 535097 w 958285"/>
                  <a:gd name="connsiteY2" fmla="*/ 38507 h 78034"/>
                  <a:gd name="connsiteX3" fmla="*/ 800911 w 958285"/>
                  <a:gd name="connsiteY3" fmla="*/ 3065 h 78034"/>
                  <a:gd name="connsiteX4" fmla="*/ 765469 w 958285"/>
                  <a:gd name="connsiteY4" fmla="*/ 3065 h 78034"/>
                  <a:gd name="connsiteX5" fmla="*/ 953311 w 958285"/>
                  <a:gd name="connsiteY5" fmla="*/ 13698 h 78034"/>
                  <a:gd name="connsiteX6" fmla="*/ 893060 w 958285"/>
                  <a:gd name="connsiteY6" fmla="*/ 13698 h 78034"/>
                  <a:gd name="connsiteX7" fmla="*/ 776101 w 958285"/>
                  <a:gd name="connsiteY7" fmla="*/ 24330 h 78034"/>
                  <a:gd name="connsiteX8" fmla="*/ 499655 w 958285"/>
                  <a:gd name="connsiteY8" fmla="*/ 59772 h 78034"/>
                  <a:gd name="connsiteX9" fmla="*/ 545729 w 958285"/>
                  <a:gd name="connsiteY9" fmla="*/ 70405 h 78034"/>
                  <a:gd name="connsiteX10" fmla="*/ 389785 w 958285"/>
                  <a:gd name="connsiteY10" fmla="*/ 59772 h 78034"/>
                  <a:gd name="connsiteX11" fmla="*/ 28278 w 958285"/>
                  <a:gd name="connsiteY11" fmla="*/ 77493 h 78034"/>
                  <a:gd name="connsiteX12" fmla="*/ 88529 w 958285"/>
                  <a:gd name="connsiteY12" fmla="*/ 59772 h 78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58285" h="78034">
                    <a:moveTo>
                      <a:pt x="88529" y="59772"/>
                    </a:moveTo>
                    <a:cubicBezTo>
                      <a:pt x="175952" y="53274"/>
                      <a:pt x="478390" y="42051"/>
                      <a:pt x="552818" y="38507"/>
                    </a:cubicBezTo>
                    <a:cubicBezTo>
                      <a:pt x="627246" y="34963"/>
                      <a:pt x="535097" y="38507"/>
                      <a:pt x="535097" y="38507"/>
                    </a:cubicBezTo>
                    <a:lnTo>
                      <a:pt x="800911" y="3065"/>
                    </a:lnTo>
                    <a:cubicBezTo>
                      <a:pt x="839306" y="-2842"/>
                      <a:pt x="740069" y="1293"/>
                      <a:pt x="765469" y="3065"/>
                    </a:cubicBezTo>
                    <a:cubicBezTo>
                      <a:pt x="790869" y="4837"/>
                      <a:pt x="932046" y="11926"/>
                      <a:pt x="953311" y="13698"/>
                    </a:cubicBezTo>
                    <a:cubicBezTo>
                      <a:pt x="974576" y="15470"/>
                      <a:pt x="922595" y="11926"/>
                      <a:pt x="893060" y="13698"/>
                    </a:cubicBezTo>
                    <a:cubicBezTo>
                      <a:pt x="863525" y="15470"/>
                      <a:pt x="841668" y="16651"/>
                      <a:pt x="776101" y="24330"/>
                    </a:cubicBezTo>
                    <a:cubicBezTo>
                      <a:pt x="710534" y="32009"/>
                      <a:pt x="538050" y="52093"/>
                      <a:pt x="499655" y="59772"/>
                    </a:cubicBezTo>
                    <a:cubicBezTo>
                      <a:pt x="461260" y="67451"/>
                      <a:pt x="564041" y="70405"/>
                      <a:pt x="545729" y="70405"/>
                    </a:cubicBezTo>
                    <a:cubicBezTo>
                      <a:pt x="527417" y="70405"/>
                      <a:pt x="476027" y="58591"/>
                      <a:pt x="389785" y="59772"/>
                    </a:cubicBezTo>
                    <a:cubicBezTo>
                      <a:pt x="303543" y="60953"/>
                      <a:pt x="83213" y="73949"/>
                      <a:pt x="28278" y="77493"/>
                    </a:cubicBezTo>
                    <a:cubicBezTo>
                      <a:pt x="-26657" y="81037"/>
                      <a:pt x="1106" y="66270"/>
                      <a:pt x="88529" y="5977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3" name="フリーフォーム 1162">
                <a:extLst>
                  <a:ext uri="{FF2B5EF4-FFF2-40B4-BE49-F238E27FC236}">
                    <a16:creationId xmlns:a16="http://schemas.microsoft.com/office/drawing/2014/main" id="{41BBEE70-75D6-DD7E-1B6B-CB367AFE19BE}"/>
                  </a:ext>
                </a:extLst>
              </p:cNvPr>
              <p:cNvSpPr/>
              <p:nvPr/>
            </p:nvSpPr>
            <p:spPr>
              <a:xfrm>
                <a:off x="5517399" y="7527362"/>
                <a:ext cx="568783" cy="160237"/>
              </a:xfrm>
              <a:custGeom>
                <a:avLst/>
                <a:gdLst>
                  <a:gd name="connsiteX0" fmla="*/ 899 w 568783"/>
                  <a:gd name="connsiteY0" fmla="*/ 159978 h 160237"/>
                  <a:gd name="connsiteX1" fmla="*/ 217094 w 568783"/>
                  <a:gd name="connsiteY1" fmla="*/ 103271 h 160237"/>
                  <a:gd name="connsiteX2" fmla="*/ 217094 w 568783"/>
                  <a:gd name="connsiteY2" fmla="*/ 92638 h 160237"/>
                  <a:gd name="connsiteX3" fmla="*/ 305699 w 568783"/>
                  <a:gd name="connsiteY3" fmla="*/ 89094 h 160237"/>
                  <a:gd name="connsiteX4" fmla="*/ 334052 w 568783"/>
                  <a:gd name="connsiteY4" fmla="*/ 89094 h 160237"/>
                  <a:gd name="connsiteX5" fmla="*/ 447466 w 568783"/>
                  <a:gd name="connsiteY5" fmla="*/ 78461 h 160237"/>
                  <a:gd name="connsiteX6" fmla="*/ 482908 w 568783"/>
                  <a:gd name="connsiteY6" fmla="*/ 67829 h 160237"/>
                  <a:gd name="connsiteX7" fmla="*/ 567968 w 568783"/>
                  <a:gd name="connsiteY7" fmla="*/ 489 h 160237"/>
                  <a:gd name="connsiteX8" fmla="*/ 518350 w 568783"/>
                  <a:gd name="connsiteY8" fmla="*/ 39475 h 160237"/>
                  <a:gd name="connsiteX9" fmla="*/ 397848 w 568783"/>
                  <a:gd name="connsiteY9" fmla="*/ 78461 h 160237"/>
                  <a:gd name="connsiteX10" fmla="*/ 319875 w 568783"/>
                  <a:gd name="connsiteY10" fmla="*/ 74917 h 160237"/>
                  <a:gd name="connsiteX11" fmla="*/ 899 w 568783"/>
                  <a:gd name="connsiteY11" fmla="*/ 159978 h 1602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68783" h="160237">
                    <a:moveTo>
                      <a:pt x="899" y="159978"/>
                    </a:moveTo>
                    <a:cubicBezTo>
                      <a:pt x="-16231" y="164704"/>
                      <a:pt x="217094" y="103271"/>
                      <a:pt x="217094" y="103271"/>
                    </a:cubicBezTo>
                    <a:cubicBezTo>
                      <a:pt x="253127" y="92048"/>
                      <a:pt x="202326" y="95001"/>
                      <a:pt x="217094" y="92638"/>
                    </a:cubicBezTo>
                    <a:cubicBezTo>
                      <a:pt x="231862" y="90275"/>
                      <a:pt x="286206" y="89685"/>
                      <a:pt x="305699" y="89094"/>
                    </a:cubicBezTo>
                    <a:cubicBezTo>
                      <a:pt x="325192" y="88503"/>
                      <a:pt x="310424" y="90866"/>
                      <a:pt x="334052" y="89094"/>
                    </a:cubicBezTo>
                    <a:cubicBezTo>
                      <a:pt x="357680" y="87322"/>
                      <a:pt x="422657" y="82005"/>
                      <a:pt x="447466" y="78461"/>
                    </a:cubicBezTo>
                    <a:cubicBezTo>
                      <a:pt x="472275" y="74917"/>
                      <a:pt x="462824" y="80824"/>
                      <a:pt x="482908" y="67829"/>
                    </a:cubicBezTo>
                    <a:cubicBezTo>
                      <a:pt x="502992" y="54834"/>
                      <a:pt x="562061" y="5215"/>
                      <a:pt x="567968" y="489"/>
                    </a:cubicBezTo>
                    <a:cubicBezTo>
                      <a:pt x="573875" y="-4237"/>
                      <a:pt x="546703" y="26480"/>
                      <a:pt x="518350" y="39475"/>
                    </a:cubicBezTo>
                    <a:cubicBezTo>
                      <a:pt x="489997" y="52470"/>
                      <a:pt x="430927" y="72554"/>
                      <a:pt x="397848" y="78461"/>
                    </a:cubicBezTo>
                    <a:cubicBezTo>
                      <a:pt x="364769" y="84368"/>
                      <a:pt x="378945" y="65466"/>
                      <a:pt x="319875" y="74917"/>
                    </a:cubicBezTo>
                    <a:cubicBezTo>
                      <a:pt x="260805" y="84368"/>
                      <a:pt x="18029" y="155252"/>
                      <a:pt x="899" y="1599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4" name="フリーフォーム 1163">
                <a:extLst>
                  <a:ext uri="{FF2B5EF4-FFF2-40B4-BE49-F238E27FC236}">
                    <a16:creationId xmlns:a16="http://schemas.microsoft.com/office/drawing/2014/main" id="{DE743808-1B63-26F8-D6FA-64F848976CB0}"/>
                  </a:ext>
                </a:extLst>
              </p:cNvPr>
              <p:cNvSpPr/>
              <p:nvPr/>
            </p:nvSpPr>
            <p:spPr>
              <a:xfrm>
                <a:off x="4710303" y="7718415"/>
                <a:ext cx="876238" cy="47696"/>
              </a:xfrm>
              <a:custGeom>
                <a:avLst/>
                <a:gdLst>
                  <a:gd name="connsiteX0" fmla="*/ 3464 w 876238"/>
                  <a:gd name="connsiteY0" fmla="*/ 22087 h 47696"/>
                  <a:gd name="connsiteX1" fmla="*/ 528004 w 876238"/>
                  <a:gd name="connsiteY1" fmla="*/ 822 h 47696"/>
                  <a:gd name="connsiteX2" fmla="*/ 418134 w 876238"/>
                  <a:gd name="connsiteY2" fmla="*/ 4366 h 47696"/>
                  <a:gd name="connsiteX3" fmla="*/ 797362 w 876238"/>
                  <a:gd name="connsiteY3" fmla="*/ 4366 h 47696"/>
                  <a:gd name="connsiteX4" fmla="*/ 715846 w 876238"/>
                  <a:gd name="connsiteY4" fmla="*/ 4366 h 47696"/>
                  <a:gd name="connsiteX5" fmla="*/ 875334 w 876238"/>
                  <a:gd name="connsiteY5" fmla="*/ 46897 h 47696"/>
                  <a:gd name="connsiteX6" fmla="*/ 776097 w 876238"/>
                  <a:gd name="connsiteY6" fmla="*/ 32720 h 47696"/>
                  <a:gd name="connsiteX7" fmla="*/ 676860 w 876238"/>
                  <a:gd name="connsiteY7" fmla="*/ 39808 h 47696"/>
                  <a:gd name="connsiteX8" fmla="*/ 659139 w 876238"/>
                  <a:gd name="connsiteY8" fmla="*/ 39808 h 47696"/>
                  <a:gd name="connsiteX9" fmla="*/ 446488 w 876238"/>
                  <a:gd name="connsiteY9" fmla="*/ 18543 h 47696"/>
                  <a:gd name="connsiteX10" fmla="*/ 513827 w 876238"/>
                  <a:gd name="connsiteY10" fmla="*/ 14999 h 47696"/>
                  <a:gd name="connsiteX11" fmla="*/ 308264 w 876238"/>
                  <a:gd name="connsiteY11" fmla="*/ 22087 h 47696"/>
                  <a:gd name="connsiteX12" fmla="*/ 3464 w 876238"/>
                  <a:gd name="connsiteY12" fmla="*/ 22087 h 47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76238" h="47696">
                    <a:moveTo>
                      <a:pt x="3464" y="22087"/>
                    </a:moveTo>
                    <a:cubicBezTo>
                      <a:pt x="40087" y="18543"/>
                      <a:pt x="458892" y="3775"/>
                      <a:pt x="528004" y="822"/>
                    </a:cubicBezTo>
                    <a:cubicBezTo>
                      <a:pt x="597116" y="-2132"/>
                      <a:pt x="373241" y="3775"/>
                      <a:pt x="418134" y="4366"/>
                    </a:cubicBezTo>
                    <a:cubicBezTo>
                      <a:pt x="463027" y="4957"/>
                      <a:pt x="797362" y="4366"/>
                      <a:pt x="797362" y="4366"/>
                    </a:cubicBezTo>
                    <a:cubicBezTo>
                      <a:pt x="846981" y="4366"/>
                      <a:pt x="702851" y="-2722"/>
                      <a:pt x="715846" y="4366"/>
                    </a:cubicBezTo>
                    <a:cubicBezTo>
                      <a:pt x="728841" y="11454"/>
                      <a:pt x="865292" y="42171"/>
                      <a:pt x="875334" y="46897"/>
                    </a:cubicBezTo>
                    <a:cubicBezTo>
                      <a:pt x="885376" y="51623"/>
                      <a:pt x="809176" y="33902"/>
                      <a:pt x="776097" y="32720"/>
                    </a:cubicBezTo>
                    <a:cubicBezTo>
                      <a:pt x="743018" y="31539"/>
                      <a:pt x="696353" y="38627"/>
                      <a:pt x="676860" y="39808"/>
                    </a:cubicBezTo>
                    <a:cubicBezTo>
                      <a:pt x="657367" y="40989"/>
                      <a:pt x="659139" y="39808"/>
                      <a:pt x="659139" y="39808"/>
                    </a:cubicBezTo>
                    <a:lnTo>
                      <a:pt x="446488" y="18543"/>
                    </a:lnTo>
                    <a:cubicBezTo>
                      <a:pt x="422269" y="14408"/>
                      <a:pt x="513827" y="14999"/>
                      <a:pt x="513827" y="14999"/>
                    </a:cubicBezTo>
                    <a:cubicBezTo>
                      <a:pt x="490790" y="15590"/>
                      <a:pt x="385645" y="22087"/>
                      <a:pt x="308264" y="22087"/>
                    </a:cubicBezTo>
                    <a:cubicBezTo>
                      <a:pt x="230883" y="22087"/>
                      <a:pt x="-33159" y="25631"/>
                      <a:pt x="3464" y="220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5" name="フリーフォーム 1164">
                <a:extLst>
                  <a:ext uri="{FF2B5EF4-FFF2-40B4-BE49-F238E27FC236}">
                    <a16:creationId xmlns:a16="http://schemas.microsoft.com/office/drawing/2014/main" id="{5D5402F6-9F57-21FC-4EA4-17BBE0095BC8}"/>
                  </a:ext>
                </a:extLst>
              </p:cNvPr>
              <p:cNvSpPr/>
              <p:nvPr/>
            </p:nvSpPr>
            <p:spPr>
              <a:xfrm>
                <a:off x="5540040" y="7503042"/>
                <a:ext cx="587858" cy="288849"/>
              </a:xfrm>
              <a:custGeom>
                <a:avLst/>
                <a:gdLst>
                  <a:gd name="connsiteX0" fmla="*/ 587858 w 587858"/>
                  <a:gd name="connsiteY0" fmla="*/ 0 h 288849"/>
                  <a:gd name="connsiteX1" fmla="*/ 371662 w 587858"/>
                  <a:gd name="connsiteY1" fmla="*/ 120502 h 288849"/>
                  <a:gd name="connsiteX2" fmla="*/ 442546 w 587858"/>
                  <a:gd name="connsiteY2" fmla="*/ 99237 h 288849"/>
                  <a:gd name="connsiteX3" fmla="*/ 385839 w 587858"/>
                  <a:gd name="connsiteY3" fmla="*/ 134679 h 288849"/>
                  <a:gd name="connsiteX4" fmla="*/ 120025 w 587858"/>
                  <a:gd name="connsiteY4" fmla="*/ 244549 h 288849"/>
                  <a:gd name="connsiteX5" fmla="*/ 3067 w 587858"/>
                  <a:gd name="connsiteY5" fmla="*/ 287079 h 288849"/>
                  <a:gd name="connsiteX6" fmla="*/ 233439 w 587858"/>
                  <a:gd name="connsiteY6" fmla="*/ 191386 h 288849"/>
                  <a:gd name="connsiteX7" fmla="*/ 201541 w 587858"/>
                  <a:gd name="connsiteY7" fmla="*/ 184298 h 288849"/>
                  <a:gd name="connsiteX8" fmla="*/ 336220 w 587858"/>
                  <a:gd name="connsiteY8" fmla="*/ 141767 h 288849"/>
                  <a:gd name="connsiteX9" fmla="*/ 343309 w 587858"/>
                  <a:gd name="connsiteY9" fmla="*/ 138223 h 288849"/>
                  <a:gd name="connsiteX10" fmla="*/ 587858 w 587858"/>
                  <a:gd name="connsiteY10" fmla="*/ 0 h 288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87858" h="288849">
                    <a:moveTo>
                      <a:pt x="587858" y="0"/>
                    </a:moveTo>
                    <a:cubicBezTo>
                      <a:pt x="491869" y="51981"/>
                      <a:pt x="395881" y="103963"/>
                      <a:pt x="371662" y="120502"/>
                    </a:cubicBezTo>
                    <a:cubicBezTo>
                      <a:pt x="347443" y="137041"/>
                      <a:pt x="440183" y="96874"/>
                      <a:pt x="442546" y="99237"/>
                    </a:cubicBezTo>
                    <a:cubicBezTo>
                      <a:pt x="444909" y="101600"/>
                      <a:pt x="439592" y="110460"/>
                      <a:pt x="385839" y="134679"/>
                    </a:cubicBezTo>
                    <a:cubicBezTo>
                      <a:pt x="332086" y="158898"/>
                      <a:pt x="183820" y="219149"/>
                      <a:pt x="120025" y="244549"/>
                    </a:cubicBezTo>
                    <a:cubicBezTo>
                      <a:pt x="56230" y="269949"/>
                      <a:pt x="-15835" y="295939"/>
                      <a:pt x="3067" y="287079"/>
                    </a:cubicBezTo>
                    <a:cubicBezTo>
                      <a:pt x="21969" y="278219"/>
                      <a:pt x="200360" y="208516"/>
                      <a:pt x="233439" y="191386"/>
                    </a:cubicBezTo>
                    <a:cubicBezTo>
                      <a:pt x="266518" y="174256"/>
                      <a:pt x="184411" y="192568"/>
                      <a:pt x="201541" y="184298"/>
                    </a:cubicBezTo>
                    <a:cubicBezTo>
                      <a:pt x="218671" y="176028"/>
                      <a:pt x="312592" y="149446"/>
                      <a:pt x="336220" y="141767"/>
                    </a:cubicBezTo>
                    <a:cubicBezTo>
                      <a:pt x="359848" y="134088"/>
                      <a:pt x="343309" y="138223"/>
                      <a:pt x="343309" y="138223"/>
                    </a:cubicBezTo>
                    <a:lnTo>
                      <a:pt x="587858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6" name="フリーフォーム 1165">
                <a:extLst>
                  <a:ext uri="{FF2B5EF4-FFF2-40B4-BE49-F238E27FC236}">
                    <a16:creationId xmlns:a16="http://schemas.microsoft.com/office/drawing/2014/main" id="{27424183-2ED6-6E4A-327C-A304375646E7}"/>
                  </a:ext>
                </a:extLst>
              </p:cNvPr>
              <p:cNvSpPr/>
              <p:nvPr/>
            </p:nvSpPr>
            <p:spPr>
              <a:xfrm>
                <a:off x="5745411" y="7524267"/>
                <a:ext cx="389593" cy="582825"/>
              </a:xfrm>
              <a:custGeom>
                <a:avLst/>
                <a:gdLst>
                  <a:gd name="connsiteX0" fmla="*/ 389575 w 389593"/>
                  <a:gd name="connsiteY0" fmla="*/ 40 h 582825"/>
                  <a:gd name="connsiteX1" fmla="*/ 247808 w 389593"/>
                  <a:gd name="connsiteY1" fmla="*/ 116998 h 582825"/>
                  <a:gd name="connsiteX2" fmla="*/ 276161 w 389593"/>
                  <a:gd name="connsiteY2" fmla="*/ 102821 h 582825"/>
                  <a:gd name="connsiteX3" fmla="*/ 247808 w 389593"/>
                  <a:gd name="connsiteY3" fmla="*/ 244589 h 582825"/>
                  <a:gd name="connsiteX4" fmla="*/ 251352 w 389593"/>
                  <a:gd name="connsiteY4" fmla="*/ 223324 h 582825"/>
                  <a:gd name="connsiteX5" fmla="*/ 226542 w 389593"/>
                  <a:gd name="connsiteY5" fmla="*/ 386356 h 582825"/>
                  <a:gd name="connsiteX6" fmla="*/ 219454 w 389593"/>
                  <a:gd name="connsiteY6" fmla="*/ 354459 h 582825"/>
                  <a:gd name="connsiteX7" fmla="*/ 3259 w 389593"/>
                  <a:gd name="connsiteY7" fmla="*/ 577742 h 582825"/>
                  <a:gd name="connsiteX8" fmla="*/ 95408 w 389593"/>
                  <a:gd name="connsiteY8" fmla="*/ 503314 h 582825"/>
                  <a:gd name="connsiteX9" fmla="*/ 180468 w 389593"/>
                  <a:gd name="connsiteY9" fmla="*/ 418254 h 582825"/>
                  <a:gd name="connsiteX10" fmla="*/ 258440 w 389593"/>
                  <a:gd name="connsiteY10" fmla="*/ 212691 h 582825"/>
                  <a:gd name="connsiteX11" fmla="*/ 240719 w 389593"/>
                  <a:gd name="connsiteY11" fmla="*/ 223324 h 582825"/>
                  <a:gd name="connsiteX12" fmla="*/ 237175 w 389593"/>
                  <a:gd name="connsiteY12" fmla="*/ 131175 h 582825"/>
                  <a:gd name="connsiteX13" fmla="*/ 389575 w 389593"/>
                  <a:gd name="connsiteY13" fmla="*/ 40 h 582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89593" h="582825">
                    <a:moveTo>
                      <a:pt x="389575" y="40"/>
                    </a:moveTo>
                    <a:cubicBezTo>
                      <a:pt x="391347" y="-2323"/>
                      <a:pt x="266710" y="99868"/>
                      <a:pt x="247808" y="116998"/>
                    </a:cubicBezTo>
                    <a:cubicBezTo>
                      <a:pt x="228906" y="134128"/>
                      <a:pt x="276161" y="81556"/>
                      <a:pt x="276161" y="102821"/>
                    </a:cubicBezTo>
                    <a:cubicBezTo>
                      <a:pt x="276161" y="124086"/>
                      <a:pt x="247808" y="244589"/>
                      <a:pt x="247808" y="244589"/>
                    </a:cubicBezTo>
                    <a:cubicBezTo>
                      <a:pt x="243673" y="264673"/>
                      <a:pt x="254896" y="199696"/>
                      <a:pt x="251352" y="223324"/>
                    </a:cubicBezTo>
                    <a:cubicBezTo>
                      <a:pt x="247808" y="246952"/>
                      <a:pt x="231858" y="364500"/>
                      <a:pt x="226542" y="386356"/>
                    </a:cubicBezTo>
                    <a:cubicBezTo>
                      <a:pt x="221226" y="408212"/>
                      <a:pt x="256668" y="322561"/>
                      <a:pt x="219454" y="354459"/>
                    </a:cubicBezTo>
                    <a:cubicBezTo>
                      <a:pt x="182240" y="386357"/>
                      <a:pt x="23933" y="552933"/>
                      <a:pt x="3259" y="577742"/>
                    </a:cubicBezTo>
                    <a:cubicBezTo>
                      <a:pt x="-17415" y="602551"/>
                      <a:pt x="65873" y="529895"/>
                      <a:pt x="95408" y="503314"/>
                    </a:cubicBezTo>
                    <a:cubicBezTo>
                      <a:pt x="124943" y="476733"/>
                      <a:pt x="153296" y="466691"/>
                      <a:pt x="180468" y="418254"/>
                    </a:cubicBezTo>
                    <a:cubicBezTo>
                      <a:pt x="207640" y="369817"/>
                      <a:pt x="248398" y="245179"/>
                      <a:pt x="258440" y="212691"/>
                    </a:cubicBezTo>
                    <a:cubicBezTo>
                      <a:pt x="268482" y="180203"/>
                      <a:pt x="244263" y="236910"/>
                      <a:pt x="240719" y="223324"/>
                    </a:cubicBezTo>
                    <a:cubicBezTo>
                      <a:pt x="237175" y="209738"/>
                      <a:pt x="217091" y="164845"/>
                      <a:pt x="237175" y="131175"/>
                    </a:cubicBezTo>
                    <a:cubicBezTo>
                      <a:pt x="257259" y="97505"/>
                      <a:pt x="387803" y="2403"/>
                      <a:pt x="389575" y="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7" name="フリーフォーム 1166">
                <a:extLst>
                  <a:ext uri="{FF2B5EF4-FFF2-40B4-BE49-F238E27FC236}">
                    <a16:creationId xmlns:a16="http://schemas.microsoft.com/office/drawing/2014/main" id="{62B86D84-5455-C1A9-ECAB-B96E77ACFCEC}"/>
                  </a:ext>
                </a:extLst>
              </p:cNvPr>
              <p:cNvSpPr/>
              <p:nvPr/>
            </p:nvSpPr>
            <p:spPr>
              <a:xfrm>
                <a:off x="4667693" y="7701516"/>
                <a:ext cx="551187" cy="256361"/>
              </a:xfrm>
              <a:custGeom>
                <a:avLst/>
                <a:gdLst>
                  <a:gd name="connsiteX0" fmla="*/ 0 w 551187"/>
                  <a:gd name="connsiteY0" fmla="*/ 0 h 256361"/>
                  <a:gd name="connsiteX1" fmla="*/ 382772 w 551187"/>
                  <a:gd name="connsiteY1" fmla="*/ 194931 h 256361"/>
                  <a:gd name="connsiteX2" fmla="*/ 357963 w 551187"/>
                  <a:gd name="connsiteY2" fmla="*/ 198475 h 256361"/>
                  <a:gd name="connsiteX3" fmla="*/ 549349 w 551187"/>
                  <a:gd name="connsiteY3" fmla="*/ 255182 h 256361"/>
                  <a:gd name="connsiteX4" fmla="*/ 450112 w 551187"/>
                  <a:gd name="connsiteY4" fmla="*/ 233917 h 256361"/>
                  <a:gd name="connsiteX5" fmla="*/ 372140 w 551187"/>
                  <a:gd name="connsiteY5" fmla="*/ 198475 h 256361"/>
                  <a:gd name="connsiteX6" fmla="*/ 0 w 551187"/>
                  <a:gd name="connsiteY6" fmla="*/ 0 h 256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51187" h="256361">
                    <a:moveTo>
                      <a:pt x="0" y="0"/>
                    </a:moveTo>
                    <a:lnTo>
                      <a:pt x="382772" y="194931"/>
                    </a:lnTo>
                    <a:cubicBezTo>
                      <a:pt x="442432" y="228010"/>
                      <a:pt x="330200" y="188433"/>
                      <a:pt x="357963" y="198475"/>
                    </a:cubicBezTo>
                    <a:cubicBezTo>
                      <a:pt x="385726" y="208517"/>
                      <a:pt x="533991" y="249275"/>
                      <a:pt x="549349" y="255182"/>
                    </a:cubicBezTo>
                    <a:cubicBezTo>
                      <a:pt x="564707" y="261089"/>
                      <a:pt x="479647" y="243368"/>
                      <a:pt x="450112" y="233917"/>
                    </a:cubicBezTo>
                    <a:cubicBezTo>
                      <a:pt x="420577" y="224466"/>
                      <a:pt x="372140" y="198475"/>
                      <a:pt x="372140" y="198475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8" name="フリーフォーム 1167">
                <a:extLst>
                  <a:ext uri="{FF2B5EF4-FFF2-40B4-BE49-F238E27FC236}">
                    <a16:creationId xmlns:a16="http://schemas.microsoft.com/office/drawing/2014/main" id="{BDBC76CE-82D1-2F68-5565-2C3D5DA426FF}"/>
                  </a:ext>
                </a:extLst>
              </p:cNvPr>
              <p:cNvSpPr/>
              <p:nvPr/>
            </p:nvSpPr>
            <p:spPr>
              <a:xfrm>
                <a:off x="5179182" y="7972588"/>
                <a:ext cx="410033" cy="61918"/>
              </a:xfrm>
              <a:custGeom>
                <a:avLst/>
                <a:gdLst>
                  <a:gd name="connsiteX0" fmla="*/ 5962 w 410033"/>
                  <a:gd name="connsiteY0" fmla="*/ 1831 h 61918"/>
                  <a:gd name="connsiteX1" fmla="*/ 289497 w 410033"/>
                  <a:gd name="connsiteY1" fmla="*/ 58538 h 61918"/>
                  <a:gd name="connsiteX2" fmla="*/ 409999 w 410033"/>
                  <a:gd name="connsiteY2" fmla="*/ 54993 h 61918"/>
                  <a:gd name="connsiteX3" fmla="*/ 300130 w 410033"/>
                  <a:gd name="connsiteY3" fmla="*/ 51449 h 61918"/>
                  <a:gd name="connsiteX4" fmla="*/ 137097 w 410033"/>
                  <a:gd name="connsiteY4" fmla="*/ 58538 h 61918"/>
                  <a:gd name="connsiteX5" fmla="*/ 243423 w 410033"/>
                  <a:gd name="connsiteY5" fmla="*/ 44361 h 61918"/>
                  <a:gd name="connsiteX6" fmla="*/ 105199 w 410033"/>
                  <a:gd name="connsiteY6" fmla="*/ 16007 h 61918"/>
                  <a:gd name="connsiteX7" fmla="*/ 5962 w 410033"/>
                  <a:gd name="connsiteY7" fmla="*/ 1831 h 61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0033" h="61918">
                    <a:moveTo>
                      <a:pt x="5962" y="1831"/>
                    </a:moveTo>
                    <a:cubicBezTo>
                      <a:pt x="36678" y="8919"/>
                      <a:pt x="222158" y="49678"/>
                      <a:pt x="289497" y="58538"/>
                    </a:cubicBezTo>
                    <a:cubicBezTo>
                      <a:pt x="356836" y="67398"/>
                      <a:pt x="408227" y="56174"/>
                      <a:pt x="409999" y="54993"/>
                    </a:cubicBezTo>
                    <a:cubicBezTo>
                      <a:pt x="411771" y="53812"/>
                      <a:pt x="345614" y="50858"/>
                      <a:pt x="300130" y="51449"/>
                    </a:cubicBezTo>
                    <a:cubicBezTo>
                      <a:pt x="254646" y="52040"/>
                      <a:pt x="146548" y="59719"/>
                      <a:pt x="137097" y="58538"/>
                    </a:cubicBezTo>
                    <a:cubicBezTo>
                      <a:pt x="127646" y="57357"/>
                      <a:pt x="248739" y="51449"/>
                      <a:pt x="243423" y="44361"/>
                    </a:cubicBezTo>
                    <a:cubicBezTo>
                      <a:pt x="238107" y="37273"/>
                      <a:pt x="138869" y="21914"/>
                      <a:pt x="105199" y="16007"/>
                    </a:cubicBezTo>
                    <a:cubicBezTo>
                      <a:pt x="71529" y="10100"/>
                      <a:pt x="-24754" y="-5257"/>
                      <a:pt x="5962" y="18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9" name="フリーフォーム 1168">
                <a:extLst>
                  <a:ext uri="{FF2B5EF4-FFF2-40B4-BE49-F238E27FC236}">
                    <a16:creationId xmlns:a16="http://schemas.microsoft.com/office/drawing/2014/main" id="{22F8D898-4296-6827-8BA6-640D48CC3D77}"/>
                  </a:ext>
                </a:extLst>
              </p:cNvPr>
              <p:cNvSpPr/>
              <p:nvPr/>
            </p:nvSpPr>
            <p:spPr>
              <a:xfrm>
                <a:off x="4866167" y="7875181"/>
                <a:ext cx="657790" cy="248370"/>
              </a:xfrm>
              <a:custGeom>
                <a:avLst/>
                <a:gdLst>
                  <a:gd name="connsiteX0" fmla="*/ 0 w 657790"/>
                  <a:gd name="connsiteY0" fmla="*/ 0 h 248370"/>
                  <a:gd name="connsiteX1" fmla="*/ 311889 w 657790"/>
                  <a:gd name="connsiteY1" fmla="*/ 134679 h 248370"/>
                  <a:gd name="connsiteX2" fmla="*/ 652131 w 657790"/>
                  <a:gd name="connsiteY2" fmla="*/ 241005 h 248370"/>
                  <a:gd name="connsiteX3" fmla="*/ 524540 w 657790"/>
                  <a:gd name="connsiteY3" fmla="*/ 237461 h 248370"/>
                  <a:gd name="connsiteX4" fmla="*/ 524540 w 657790"/>
                  <a:gd name="connsiteY4" fmla="*/ 223284 h 248370"/>
                  <a:gd name="connsiteX5" fmla="*/ 535173 w 657790"/>
                  <a:gd name="connsiteY5" fmla="*/ 212652 h 248370"/>
                  <a:gd name="connsiteX6" fmla="*/ 418214 w 657790"/>
                  <a:gd name="connsiteY6" fmla="*/ 163033 h 248370"/>
                  <a:gd name="connsiteX7" fmla="*/ 0 w 657790"/>
                  <a:gd name="connsiteY7" fmla="*/ 0 h 248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57790" h="248370">
                    <a:moveTo>
                      <a:pt x="0" y="0"/>
                    </a:moveTo>
                    <a:cubicBezTo>
                      <a:pt x="101600" y="47255"/>
                      <a:pt x="203200" y="94511"/>
                      <a:pt x="311889" y="134679"/>
                    </a:cubicBezTo>
                    <a:cubicBezTo>
                      <a:pt x="420578" y="174847"/>
                      <a:pt x="616689" y="223875"/>
                      <a:pt x="652131" y="241005"/>
                    </a:cubicBezTo>
                    <a:cubicBezTo>
                      <a:pt x="687573" y="258135"/>
                      <a:pt x="545805" y="240415"/>
                      <a:pt x="524540" y="237461"/>
                    </a:cubicBezTo>
                    <a:cubicBezTo>
                      <a:pt x="503275" y="234507"/>
                      <a:pt x="522768" y="227419"/>
                      <a:pt x="524540" y="223284"/>
                    </a:cubicBezTo>
                    <a:cubicBezTo>
                      <a:pt x="526312" y="219149"/>
                      <a:pt x="552894" y="222694"/>
                      <a:pt x="535173" y="212652"/>
                    </a:cubicBezTo>
                    <a:cubicBezTo>
                      <a:pt x="517452" y="202610"/>
                      <a:pt x="418214" y="163033"/>
                      <a:pt x="418214" y="163033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0" name="フリーフォーム 1169">
                <a:extLst>
                  <a:ext uri="{FF2B5EF4-FFF2-40B4-BE49-F238E27FC236}">
                    <a16:creationId xmlns:a16="http://schemas.microsoft.com/office/drawing/2014/main" id="{4EF76075-C7DE-1B8B-2003-67C1B8B40871}"/>
                  </a:ext>
                </a:extLst>
              </p:cNvPr>
              <p:cNvSpPr/>
              <p:nvPr/>
            </p:nvSpPr>
            <p:spPr>
              <a:xfrm>
                <a:off x="5585579" y="7864513"/>
                <a:ext cx="361917" cy="262384"/>
              </a:xfrm>
              <a:custGeom>
                <a:avLst/>
                <a:gdLst>
                  <a:gd name="connsiteX0" fmla="*/ 361565 w 361917"/>
                  <a:gd name="connsiteY0" fmla="*/ 36 h 262384"/>
                  <a:gd name="connsiteX1" fmla="*/ 138281 w 361917"/>
                  <a:gd name="connsiteY1" fmla="*/ 159524 h 262384"/>
                  <a:gd name="connsiteX2" fmla="*/ 58 w 361917"/>
                  <a:gd name="connsiteY2" fmla="*/ 262306 h 262384"/>
                  <a:gd name="connsiteX3" fmla="*/ 120561 w 361917"/>
                  <a:gd name="connsiteY3" fmla="*/ 177245 h 262384"/>
                  <a:gd name="connsiteX4" fmla="*/ 85119 w 361917"/>
                  <a:gd name="connsiteY4" fmla="*/ 223320 h 262384"/>
                  <a:gd name="connsiteX5" fmla="*/ 187900 w 361917"/>
                  <a:gd name="connsiteY5" fmla="*/ 145347 h 262384"/>
                  <a:gd name="connsiteX6" fmla="*/ 361565 w 361917"/>
                  <a:gd name="connsiteY6" fmla="*/ 36 h 262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1917" h="262384">
                    <a:moveTo>
                      <a:pt x="361565" y="36"/>
                    </a:moveTo>
                    <a:cubicBezTo>
                      <a:pt x="353295" y="2399"/>
                      <a:pt x="198532" y="115813"/>
                      <a:pt x="138281" y="159524"/>
                    </a:cubicBezTo>
                    <a:cubicBezTo>
                      <a:pt x="78030" y="203235"/>
                      <a:pt x="3011" y="259353"/>
                      <a:pt x="58" y="262306"/>
                    </a:cubicBezTo>
                    <a:cubicBezTo>
                      <a:pt x="-2895" y="265259"/>
                      <a:pt x="106384" y="183743"/>
                      <a:pt x="120561" y="177245"/>
                    </a:cubicBezTo>
                    <a:cubicBezTo>
                      <a:pt x="134738" y="170747"/>
                      <a:pt x="73896" y="228636"/>
                      <a:pt x="85119" y="223320"/>
                    </a:cubicBezTo>
                    <a:cubicBezTo>
                      <a:pt x="96342" y="218004"/>
                      <a:pt x="145370" y="179017"/>
                      <a:pt x="187900" y="145347"/>
                    </a:cubicBezTo>
                    <a:cubicBezTo>
                      <a:pt x="230430" y="111677"/>
                      <a:pt x="369835" y="-2327"/>
                      <a:pt x="361565" y="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1" name="フリーフォーム 1170">
                <a:extLst>
                  <a:ext uri="{FF2B5EF4-FFF2-40B4-BE49-F238E27FC236}">
                    <a16:creationId xmlns:a16="http://schemas.microsoft.com/office/drawing/2014/main" id="{733284D2-F9D9-FA15-1A61-525461FF1C79}"/>
                  </a:ext>
                </a:extLst>
              </p:cNvPr>
              <p:cNvSpPr/>
              <p:nvPr/>
            </p:nvSpPr>
            <p:spPr>
              <a:xfrm>
                <a:off x="5863970" y="7623127"/>
                <a:ext cx="111562" cy="210541"/>
              </a:xfrm>
              <a:custGeom>
                <a:avLst/>
                <a:gdLst>
                  <a:gd name="connsiteX0" fmla="*/ 111380 w 111562"/>
                  <a:gd name="connsiteY0" fmla="*/ 48 h 210541"/>
                  <a:gd name="connsiteX1" fmla="*/ 70105 w 111562"/>
                  <a:gd name="connsiteY1" fmla="*/ 136573 h 210541"/>
                  <a:gd name="connsiteX2" fmla="*/ 79630 w 111562"/>
                  <a:gd name="connsiteY2" fmla="*/ 203248 h 210541"/>
                  <a:gd name="connsiteX3" fmla="*/ 255 w 111562"/>
                  <a:gd name="connsiteY3" fmla="*/ 206423 h 210541"/>
                  <a:gd name="connsiteX4" fmla="*/ 54230 w 111562"/>
                  <a:gd name="connsiteY4" fmla="*/ 206423 h 210541"/>
                  <a:gd name="connsiteX5" fmla="*/ 51055 w 111562"/>
                  <a:gd name="connsiteY5" fmla="*/ 152448 h 210541"/>
                  <a:gd name="connsiteX6" fmla="*/ 111380 w 111562"/>
                  <a:gd name="connsiteY6" fmla="*/ 48 h 210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1562" h="210541">
                    <a:moveTo>
                      <a:pt x="111380" y="48"/>
                    </a:moveTo>
                    <a:cubicBezTo>
                      <a:pt x="114555" y="-2598"/>
                      <a:pt x="75397" y="102706"/>
                      <a:pt x="70105" y="136573"/>
                    </a:cubicBezTo>
                    <a:cubicBezTo>
                      <a:pt x="64813" y="170440"/>
                      <a:pt x="91272" y="191606"/>
                      <a:pt x="79630" y="203248"/>
                    </a:cubicBezTo>
                    <a:cubicBezTo>
                      <a:pt x="67988" y="214890"/>
                      <a:pt x="4488" y="205894"/>
                      <a:pt x="255" y="206423"/>
                    </a:cubicBezTo>
                    <a:cubicBezTo>
                      <a:pt x="-3978" y="206952"/>
                      <a:pt x="45763" y="215419"/>
                      <a:pt x="54230" y="206423"/>
                    </a:cubicBezTo>
                    <a:cubicBezTo>
                      <a:pt x="62697" y="197427"/>
                      <a:pt x="42588" y="182611"/>
                      <a:pt x="51055" y="152448"/>
                    </a:cubicBezTo>
                    <a:cubicBezTo>
                      <a:pt x="59522" y="122286"/>
                      <a:pt x="108205" y="2694"/>
                      <a:pt x="111380" y="4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2" name="フリーフォーム 1171">
                <a:extLst>
                  <a:ext uri="{FF2B5EF4-FFF2-40B4-BE49-F238E27FC236}">
                    <a16:creationId xmlns:a16="http://schemas.microsoft.com/office/drawing/2014/main" id="{8E91F86A-E2D7-6079-DE46-E140F2C317DD}"/>
                  </a:ext>
                </a:extLst>
              </p:cNvPr>
              <p:cNvSpPr/>
              <p:nvPr/>
            </p:nvSpPr>
            <p:spPr>
              <a:xfrm>
                <a:off x="5787839" y="7619385"/>
                <a:ext cx="203802" cy="295963"/>
              </a:xfrm>
              <a:custGeom>
                <a:avLst/>
                <a:gdLst>
                  <a:gd name="connsiteX0" fmla="*/ 203386 w 203802"/>
                  <a:gd name="connsiteY0" fmla="*/ 615 h 295963"/>
                  <a:gd name="connsiteX1" fmla="*/ 111311 w 203802"/>
                  <a:gd name="connsiteY1" fmla="*/ 79990 h 295963"/>
                  <a:gd name="connsiteX2" fmla="*/ 92261 w 203802"/>
                  <a:gd name="connsiteY2" fmla="*/ 153015 h 295963"/>
                  <a:gd name="connsiteX3" fmla="*/ 79561 w 203802"/>
                  <a:gd name="connsiteY3" fmla="*/ 219690 h 295963"/>
                  <a:gd name="connsiteX4" fmla="*/ 38286 w 203802"/>
                  <a:gd name="connsiteY4" fmla="*/ 273665 h 295963"/>
                  <a:gd name="connsiteX5" fmla="*/ 186 w 203802"/>
                  <a:gd name="connsiteY5" fmla="*/ 295890 h 295963"/>
                  <a:gd name="connsiteX6" fmla="*/ 25586 w 203802"/>
                  <a:gd name="connsiteY6" fmla="*/ 267315 h 295963"/>
                  <a:gd name="connsiteX7" fmla="*/ 66861 w 203802"/>
                  <a:gd name="connsiteY7" fmla="*/ 172065 h 295963"/>
                  <a:gd name="connsiteX8" fmla="*/ 41461 w 203802"/>
                  <a:gd name="connsiteY8" fmla="*/ 105390 h 295963"/>
                  <a:gd name="connsiteX9" fmla="*/ 70036 w 203802"/>
                  <a:gd name="connsiteY9" fmla="*/ 124440 h 295963"/>
                  <a:gd name="connsiteX10" fmla="*/ 203386 w 203802"/>
                  <a:gd name="connsiteY10" fmla="*/ 615 h 295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802" h="295963">
                    <a:moveTo>
                      <a:pt x="203386" y="615"/>
                    </a:moveTo>
                    <a:cubicBezTo>
                      <a:pt x="210265" y="-6793"/>
                      <a:pt x="129832" y="54590"/>
                      <a:pt x="111311" y="79990"/>
                    </a:cubicBezTo>
                    <a:cubicBezTo>
                      <a:pt x="92790" y="105390"/>
                      <a:pt x="97553" y="129732"/>
                      <a:pt x="92261" y="153015"/>
                    </a:cubicBezTo>
                    <a:cubicBezTo>
                      <a:pt x="86969" y="176298"/>
                      <a:pt x="88557" y="199582"/>
                      <a:pt x="79561" y="219690"/>
                    </a:cubicBezTo>
                    <a:cubicBezTo>
                      <a:pt x="70565" y="239798"/>
                      <a:pt x="51515" y="260965"/>
                      <a:pt x="38286" y="273665"/>
                    </a:cubicBezTo>
                    <a:cubicBezTo>
                      <a:pt x="25057" y="286365"/>
                      <a:pt x="2303" y="296948"/>
                      <a:pt x="186" y="295890"/>
                    </a:cubicBezTo>
                    <a:cubicBezTo>
                      <a:pt x="-1931" y="294832"/>
                      <a:pt x="14474" y="287952"/>
                      <a:pt x="25586" y="267315"/>
                    </a:cubicBezTo>
                    <a:cubicBezTo>
                      <a:pt x="36698" y="246678"/>
                      <a:pt x="64215" y="199053"/>
                      <a:pt x="66861" y="172065"/>
                    </a:cubicBezTo>
                    <a:cubicBezTo>
                      <a:pt x="69507" y="145078"/>
                      <a:pt x="40932" y="113328"/>
                      <a:pt x="41461" y="105390"/>
                    </a:cubicBezTo>
                    <a:cubicBezTo>
                      <a:pt x="41990" y="97453"/>
                      <a:pt x="46223" y="137140"/>
                      <a:pt x="70036" y="124440"/>
                    </a:cubicBezTo>
                    <a:cubicBezTo>
                      <a:pt x="93848" y="111740"/>
                      <a:pt x="196507" y="8023"/>
                      <a:pt x="203386" y="6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3" name="フリーフォーム 1172">
                <a:extLst>
                  <a:ext uri="{FF2B5EF4-FFF2-40B4-BE49-F238E27FC236}">
                    <a16:creationId xmlns:a16="http://schemas.microsoft.com/office/drawing/2014/main" id="{8C4F37D8-3DAB-1BED-67F6-1394805B08C4}"/>
                  </a:ext>
                </a:extLst>
              </p:cNvPr>
              <p:cNvSpPr/>
              <p:nvPr/>
            </p:nvSpPr>
            <p:spPr>
              <a:xfrm>
                <a:off x="5587006" y="7708271"/>
                <a:ext cx="207409" cy="267925"/>
              </a:xfrm>
              <a:custGeom>
                <a:avLst/>
                <a:gdLst>
                  <a:gd name="connsiteX0" fmla="*/ 207369 w 207409"/>
                  <a:gd name="connsiteY0" fmla="*/ 629 h 267925"/>
                  <a:gd name="connsiteX1" fmla="*/ 181969 w 207409"/>
                  <a:gd name="connsiteY1" fmla="*/ 133979 h 267925"/>
                  <a:gd name="connsiteX2" fmla="*/ 169269 w 207409"/>
                  <a:gd name="connsiteY2" fmla="*/ 197479 h 267925"/>
                  <a:gd name="connsiteX3" fmla="*/ 74019 w 207409"/>
                  <a:gd name="connsiteY3" fmla="*/ 267329 h 267925"/>
                  <a:gd name="connsiteX4" fmla="*/ 994 w 207409"/>
                  <a:gd name="connsiteY4" fmla="*/ 232404 h 267925"/>
                  <a:gd name="connsiteX5" fmla="*/ 39094 w 207409"/>
                  <a:gd name="connsiteY5" fmla="*/ 254629 h 267925"/>
                  <a:gd name="connsiteX6" fmla="*/ 140694 w 207409"/>
                  <a:gd name="connsiteY6" fmla="*/ 235579 h 267925"/>
                  <a:gd name="connsiteX7" fmla="*/ 156569 w 207409"/>
                  <a:gd name="connsiteY7" fmla="*/ 181604 h 267925"/>
                  <a:gd name="connsiteX8" fmla="*/ 175619 w 207409"/>
                  <a:gd name="connsiteY8" fmla="*/ 86354 h 267925"/>
                  <a:gd name="connsiteX9" fmla="*/ 207369 w 207409"/>
                  <a:gd name="connsiteY9" fmla="*/ 629 h 267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07409" h="267925">
                    <a:moveTo>
                      <a:pt x="207369" y="629"/>
                    </a:moveTo>
                    <a:cubicBezTo>
                      <a:pt x="208427" y="8566"/>
                      <a:pt x="188319" y="101171"/>
                      <a:pt x="181969" y="133979"/>
                    </a:cubicBezTo>
                    <a:cubicBezTo>
                      <a:pt x="175619" y="166787"/>
                      <a:pt x="187261" y="175254"/>
                      <a:pt x="169269" y="197479"/>
                    </a:cubicBezTo>
                    <a:cubicBezTo>
                      <a:pt x="151277" y="219704"/>
                      <a:pt x="102065" y="261508"/>
                      <a:pt x="74019" y="267329"/>
                    </a:cubicBezTo>
                    <a:cubicBezTo>
                      <a:pt x="45973" y="273150"/>
                      <a:pt x="6815" y="234521"/>
                      <a:pt x="994" y="232404"/>
                    </a:cubicBezTo>
                    <a:cubicBezTo>
                      <a:pt x="-4827" y="230287"/>
                      <a:pt x="15811" y="254100"/>
                      <a:pt x="39094" y="254629"/>
                    </a:cubicBezTo>
                    <a:cubicBezTo>
                      <a:pt x="62377" y="255158"/>
                      <a:pt x="121115" y="247750"/>
                      <a:pt x="140694" y="235579"/>
                    </a:cubicBezTo>
                    <a:cubicBezTo>
                      <a:pt x="160273" y="223408"/>
                      <a:pt x="150748" y="206475"/>
                      <a:pt x="156569" y="181604"/>
                    </a:cubicBezTo>
                    <a:cubicBezTo>
                      <a:pt x="162390" y="156733"/>
                      <a:pt x="167682" y="110696"/>
                      <a:pt x="175619" y="86354"/>
                    </a:cubicBezTo>
                    <a:cubicBezTo>
                      <a:pt x="183556" y="62012"/>
                      <a:pt x="206311" y="-7308"/>
                      <a:pt x="207369" y="6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4" name="フリーフォーム 1173">
                <a:extLst>
                  <a:ext uri="{FF2B5EF4-FFF2-40B4-BE49-F238E27FC236}">
                    <a16:creationId xmlns:a16="http://schemas.microsoft.com/office/drawing/2014/main" id="{FBF8B0E6-6903-E7DA-0047-44FE94A5EC64}"/>
                  </a:ext>
                </a:extLst>
              </p:cNvPr>
              <p:cNvSpPr/>
              <p:nvPr/>
            </p:nvSpPr>
            <p:spPr>
              <a:xfrm>
                <a:off x="5555948" y="7769185"/>
                <a:ext cx="57459" cy="184280"/>
              </a:xfrm>
              <a:custGeom>
                <a:avLst/>
                <a:gdLst>
                  <a:gd name="connsiteX0" fmla="*/ 47927 w 57459"/>
                  <a:gd name="connsiteY0" fmla="*/ 40 h 184280"/>
                  <a:gd name="connsiteX1" fmla="*/ 13002 w 57459"/>
                  <a:gd name="connsiteY1" fmla="*/ 114340 h 184280"/>
                  <a:gd name="connsiteX2" fmla="*/ 19352 w 57459"/>
                  <a:gd name="connsiteY2" fmla="*/ 142915 h 184280"/>
                  <a:gd name="connsiteX3" fmla="*/ 57452 w 57459"/>
                  <a:gd name="connsiteY3" fmla="*/ 184190 h 184280"/>
                  <a:gd name="connsiteX4" fmla="*/ 22527 w 57459"/>
                  <a:gd name="connsiteY4" fmla="*/ 152440 h 184280"/>
                  <a:gd name="connsiteX5" fmla="*/ 302 w 57459"/>
                  <a:gd name="connsiteY5" fmla="*/ 101640 h 184280"/>
                  <a:gd name="connsiteX6" fmla="*/ 47927 w 57459"/>
                  <a:gd name="connsiteY6" fmla="*/ 40 h 184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459" h="184280">
                    <a:moveTo>
                      <a:pt x="47927" y="40"/>
                    </a:moveTo>
                    <a:cubicBezTo>
                      <a:pt x="50044" y="2157"/>
                      <a:pt x="17764" y="90528"/>
                      <a:pt x="13002" y="114340"/>
                    </a:cubicBezTo>
                    <a:cubicBezTo>
                      <a:pt x="8240" y="138152"/>
                      <a:pt x="11944" y="131273"/>
                      <a:pt x="19352" y="142915"/>
                    </a:cubicBezTo>
                    <a:cubicBezTo>
                      <a:pt x="26760" y="154557"/>
                      <a:pt x="56923" y="182603"/>
                      <a:pt x="57452" y="184190"/>
                    </a:cubicBezTo>
                    <a:cubicBezTo>
                      <a:pt x="57981" y="185777"/>
                      <a:pt x="32052" y="166198"/>
                      <a:pt x="22527" y="152440"/>
                    </a:cubicBezTo>
                    <a:cubicBezTo>
                      <a:pt x="13002" y="138682"/>
                      <a:pt x="-2344" y="123336"/>
                      <a:pt x="302" y="101640"/>
                    </a:cubicBezTo>
                    <a:cubicBezTo>
                      <a:pt x="2948" y="79944"/>
                      <a:pt x="45810" y="-2077"/>
                      <a:pt x="47927" y="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5" name="フリーフォーム 1174">
                <a:extLst>
                  <a:ext uri="{FF2B5EF4-FFF2-40B4-BE49-F238E27FC236}">
                    <a16:creationId xmlns:a16="http://schemas.microsoft.com/office/drawing/2014/main" id="{804FEA9B-7759-F96E-8CF6-25D32D761D79}"/>
                  </a:ext>
                </a:extLst>
              </p:cNvPr>
              <p:cNvSpPr/>
              <p:nvPr/>
            </p:nvSpPr>
            <p:spPr>
              <a:xfrm>
                <a:off x="5387203" y="7742597"/>
                <a:ext cx="207401" cy="231150"/>
              </a:xfrm>
              <a:custGeom>
                <a:avLst/>
                <a:gdLst>
                  <a:gd name="connsiteX0" fmla="*/ 111897 w 207401"/>
                  <a:gd name="connsiteY0" fmla="*/ 1228 h 231150"/>
                  <a:gd name="connsiteX1" fmla="*/ 10297 w 207401"/>
                  <a:gd name="connsiteY1" fmla="*/ 67903 h 231150"/>
                  <a:gd name="connsiteX2" fmla="*/ 16647 w 207401"/>
                  <a:gd name="connsiteY2" fmla="*/ 175853 h 231150"/>
                  <a:gd name="connsiteX3" fmla="*/ 19822 w 207401"/>
                  <a:gd name="connsiteY3" fmla="*/ 210778 h 231150"/>
                  <a:gd name="connsiteX4" fmla="*/ 80147 w 207401"/>
                  <a:gd name="connsiteY4" fmla="*/ 213953 h 231150"/>
                  <a:gd name="connsiteX5" fmla="*/ 165872 w 207401"/>
                  <a:gd name="connsiteY5" fmla="*/ 217128 h 231150"/>
                  <a:gd name="connsiteX6" fmla="*/ 207147 w 207401"/>
                  <a:gd name="connsiteY6" fmla="*/ 188553 h 231150"/>
                  <a:gd name="connsiteX7" fmla="*/ 175397 w 207401"/>
                  <a:gd name="connsiteY7" fmla="*/ 217128 h 231150"/>
                  <a:gd name="connsiteX8" fmla="*/ 38872 w 207401"/>
                  <a:gd name="connsiteY8" fmla="*/ 223478 h 231150"/>
                  <a:gd name="connsiteX9" fmla="*/ 772 w 207401"/>
                  <a:gd name="connsiteY9" fmla="*/ 109178 h 231150"/>
                  <a:gd name="connsiteX10" fmla="*/ 64272 w 207401"/>
                  <a:gd name="connsiteY10" fmla="*/ 29803 h 231150"/>
                  <a:gd name="connsiteX11" fmla="*/ 111897 w 207401"/>
                  <a:gd name="connsiteY11" fmla="*/ 1228 h 231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7401" h="231150">
                    <a:moveTo>
                      <a:pt x="111897" y="1228"/>
                    </a:moveTo>
                    <a:cubicBezTo>
                      <a:pt x="102901" y="7578"/>
                      <a:pt x="26172" y="38799"/>
                      <a:pt x="10297" y="67903"/>
                    </a:cubicBezTo>
                    <a:cubicBezTo>
                      <a:pt x="-5578" y="97007"/>
                      <a:pt x="15059" y="152040"/>
                      <a:pt x="16647" y="175853"/>
                    </a:cubicBezTo>
                    <a:cubicBezTo>
                      <a:pt x="18235" y="199666"/>
                      <a:pt x="9239" y="204428"/>
                      <a:pt x="19822" y="210778"/>
                    </a:cubicBezTo>
                    <a:cubicBezTo>
                      <a:pt x="30405" y="217128"/>
                      <a:pt x="80147" y="213953"/>
                      <a:pt x="80147" y="213953"/>
                    </a:cubicBezTo>
                    <a:cubicBezTo>
                      <a:pt x="104489" y="215011"/>
                      <a:pt x="144705" y="221361"/>
                      <a:pt x="165872" y="217128"/>
                    </a:cubicBezTo>
                    <a:cubicBezTo>
                      <a:pt x="187039" y="212895"/>
                      <a:pt x="205560" y="188553"/>
                      <a:pt x="207147" y="188553"/>
                    </a:cubicBezTo>
                    <a:cubicBezTo>
                      <a:pt x="208734" y="188553"/>
                      <a:pt x="203443" y="211307"/>
                      <a:pt x="175397" y="217128"/>
                    </a:cubicBezTo>
                    <a:cubicBezTo>
                      <a:pt x="147351" y="222949"/>
                      <a:pt x="67976" y="241470"/>
                      <a:pt x="38872" y="223478"/>
                    </a:cubicBezTo>
                    <a:cubicBezTo>
                      <a:pt x="9768" y="205486"/>
                      <a:pt x="-3461" y="141457"/>
                      <a:pt x="772" y="109178"/>
                    </a:cubicBezTo>
                    <a:cubicBezTo>
                      <a:pt x="5005" y="76899"/>
                      <a:pt x="49984" y="45149"/>
                      <a:pt x="64272" y="29803"/>
                    </a:cubicBezTo>
                    <a:cubicBezTo>
                      <a:pt x="78559" y="14457"/>
                      <a:pt x="120893" y="-5122"/>
                      <a:pt x="111897" y="12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6" name="フリーフォーム 1175">
                <a:extLst>
                  <a:ext uri="{FF2B5EF4-FFF2-40B4-BE49-F238E27FC236}">
                    <a16:creationId xmlns:a16="http://schemas.microsoft.com/office/drawing/2014/main" id="{EFDF78A6-65E0-AA54-86A1-44EE38FCEC2D}"/>
                  </a:ext>
                </a:extLst>
              </p:cNvPr>
              <p:cNvSpPr/>
              <p:nvPr/>
            </p:nvSpPr>
            <p:spPr>
              <a:xfrm>
                <a:off x="5187165" y="7750855"/>
                <a:ext cx="231411" cy="97756"/>
              </a:xfrm>
              <a:custGeom>
                <a:avLst/>
                <a:gdLst>
                  <a:gd name="connsiteX0" fmla="*/ 229385 w 231411"/>
                  <a:gd name="connsiteY0" fmla="*/ 97745 h 97756"/>
                  <a:gd name="connsiteX1" fmla="*/ 165885 w 231411"/>
                  <a:gd name="connsiteY1" fmla="*/ 12020 h 97756"/>
                  <a:gd name="connsiteX2" fmla="*/ 99210 w 231411"/>
                  <a:gd name="connsiteY2" fmla="*/ 5670 h 97756"/>
                  <a:gd name="connsiteX3" fmla="*/ 785 w 231411"/>
                  <a:gd name="connsiteY3" fmla="*/ 59645 h 97756"/>
                  <a:gd name="connsiteX4" fmla="*/ 54760 w 231411"/>
                  <a:gd name="connsiteY4" fmla="*/ 12020 h 97756"/>
                  <a:gd name="connsiteX5" fmla="*/ 86510 w 231411"/>
                  <a:gd name="connsiteY5" fmla="*/ 5670 h 97756"/>
                  <a:gd name="connsiteX6" fmla="*/ 229385 w 231411"/>
                  <a:gd name="connsiteY6" fmla="*/ 97745 h 97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411" h="97756">
                    <a:moveTo>
                      <a:pt x="229385" y="97745"/>
                    </a:moveTo>
                    <a:cubicBezTo>
                      <a:pt x="242614" y="98803"/>
                      <a:pt x="187581" y="27366"/>
                      <a:pt x="165885" y="12020"/>
                    </a:cubicBezTo>
                    <a:cubicBezTo>
                      <a:pt x="144189" y="-3326"/>
                      <a:pt x="126726" y="-2267"/>
                      <a:pt x="99210" y="5670"/>
                    </a:cubicBezTo>
                    <a:cubicBezTo>
                      <a:pt x="71694" y="13607"/>
                      <a:pt x="8193" y="58587"/>
                      <a:pt x="785" y="59645"/>
                    </a:cubicBezTo>
                    <a:cubicBezTo>
                      <a:pt x="-6623" y="60703"/>
                      <a:pt x="40473" y="21016"/>
                      <a:pt x="54760" y="12020"/>
                    </a:cubicBezTo>
                    <a:cubicBezTo>
                      <a:pt x="69047" y="3024"/>
                      <a:pt x="60581" y="-1738"/>
                      <a:pt x="86510" y="5670"/>
                    </a:cubicBezTo>
                    <a:cubicBezTo>
                      <a:pt x="112439" y="13078"/>
                      <a:pt x="216156" y="96687"/>
                      <a:pt x="229385" y="977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7" name="フリーフォーム 1176">
                <a:extLst>
                  <a:ext uri="{FF2B5EF4-FFF2-40B4-BE49-F238E27FC236}">
                    <a16:creationId xmlns:a16="http://schemas.microsoft.com/office/drawing/2014/main" id="{DB60CA13-6B96-C327-2328-DC64DF6EE456}"/>
                  </a:ext>
                </a:extLst>
              </p:cNvPr>
              <p:cNvSpPr/>
              <p:nvPr/>
            </p:nvSpPr>
            <p:spPr>
              <a:xfrm>
                <a:off x="5178301" y="7736512"/>
                <a:ext cx="222374" cy="230757"/>
              </a:xfrm>
              <a:custGeom>
                <a:avLst/>
                <a:gdLst>
                  <a:gd name="connsiteX0" fmla="*/ 66799 w 222374"/>
                  <a:gd name="connsiteY0" fmla="*/ 963 h 230757"/>
                  <a:gd name="connsiteX1" fmla="*/ 31874 w 222374"/>
                  <a:gd name="connsiteY1" fmla="*/ 64463 h 230757"/>
                  <a:gd name="connsiteX2" fmla="*/ 31874 w 222374"/>
                  <a:gd name="connsiteY2" fmla="*/ 172413 h 230757"/>
                  <a:gd name="connsiteX3" fmla="*/ 57274 w 222374"/>
                  <a:gd name="connsiteY3" fmla="*/ 210513 h 230757"/>
                  <a:gd name="connsiteX4" fmla="*/ 174749 w 222374"/>
                  <a:gd name="connsiteY4" fmla="*/ 213688 h 230757"/>
                  <a:gd name="connsiteX5" fmla="*/ 219199 w 222374"/>
                  <a:gd name="connsiteY5" fmla="*/ 200988 h 230757"/>
                  <a:gd name="connsiteX6" fmla="*/ 95374 w 222374"/>
                  <a:gd name="connsiteY6" fmla="*/ 223213 h 230757"/>
                  <a:gd name="connsiteX7" fmla="*/ 63624 w 222374"/>
                  <a:gd name="connsiteY7" fmla="*/ 220038 h 230757"/>
                  <a:gd name="connsiteX8" fmla="*/ 3299 w 222374"/>
                  <a:gd name="connsiteY8" fmla="*/ 102563 h 230757"/>
                  <a:gd name="connsiteX9" fmla="*/ 12824 w 222374"/>
                  <a:gd name="connsiteY9" fmla="*/ 112088 h 230757"/>
                  <a:gd name="connsiteX10" fmla="*/ 66799 w 222374"/>
                  <a:gd name="connsiteY10" fmla="*/ 963 h 2307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2374" h="230757">
                    <a:moveTo>
                      <a:pt x="66799" y="963"/>
                    </a:moveTo>
                    <a:cubicBezTo>
                      <a:pt x="69974" y="-6975"/>
                      <a:pt x="37695" y="35888"/>
                      <a:pt x="31874" y="64463"/>
                    </a:cubicBezTo>
                    <a:cubicBezTo>
                      <a:pt x="26053" y="93038"/>
                      <a:pt x="27641" y="148071"/>
                      <a:pt x="31874" y="172413"/>
                    </a:cubicBezTo>
                    <a:cubicBezTo>
                      <a:pt x="36107" y="196755"/>
                      <a:pt x="33462" y="203634"/>
                      <a:pt x="57274" y="210513"/>
                    </a:cubicBezTo>
                    <a:cubicBezTo>
                      <a:pt x="81086" y="217392"/>
                      <a:pt x="147762" y="215275"/>
                      <a:pt x="174749" y="213688"/>
                    </a:cubicBezTo>
                    <a:cubicBezTo>
                      <a:pt x="201736" y="212101"/>
                      <a:pt x="232428" y="199401"/>
                      <a:pt x="219199" y="200988"/>
                    </a:cubicBezTo>
                    <a:cubicBezTo>
                      <a:pt x="205970" y="202575"/>
                      <a:pt x="121303" y="220038"/>
                      <a:pt x="95374" y="223213"/>
                    </a:cubicBezTo>
                    <a:cubicBezTo>
                      <a:pt x="69445" y="226388"/>
                      <a:pt x="78970" y="240146"/>
                      <a:pt x="63624" y="220038"/>
                    </a:cubicBezTo>
                    <a:cubicBezTo>
                      <a:pt x="48278" y="199930"/>
                      <a:pt x="3299" y="102563"/>
                      <a:pt x="3299" y="102563"/>
                    </a:cubicBezTo>
                    <a:cubicBezTo>
                      <a:pt x="-5168" y="84571"/>
                      <a:pt x="4357" y="126905"/>
                      <a:pt x="12824" y="112088"/>
                    </a:cubicBezTo>
                    <a:cubicBezTo>
                      <a:pt x="21291" y="97271"/>
                      <a:pt x="63624" y="8901"/>
                      <a:pt x="66799" y="9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8" name="フリーフォーム 1177">
                <a:extLst>
                  <a:ext uri="{FF2B5EF4-FFF2-40B4-BE49-F238E27FC236}">
                    <a16:creationId xmlns:a16="http://schemas.microsoft.com/office/drawing/2014/main" id="{57E8F4E1-A661-DE1B-9401-C4ED8AE7894F}"/>
                  </a:ext>
                </a:extLst>
              </p:cNvPr>
              <p:cNvSpPr/>
              <p:nvPr/>
            </p:nvSpPr>
            <p:spPr>
              <a:xfrm>
                <a:off x="5019512" y="7733252"/>
                <a:ext cx="198541" cy="98209"/>
              </a:xfrm>
              <a:custGeom>
                <a:avLst/>
                <a:gdLst>
                  <a:gd name="connsiteX0" fmla="*/ 163 w 198541"/>
                  <a:gd name="connsiteY0" fmla="*/ 61373 h 98209"/>
                  <a:gd name="connsiteX1" fmla="*/ 73188 w 198541"/>
                  <a:gd name="connsiteY1" fmla="*/ 4223 h 98209"/>
                  <a:gd name="connsiteX2" fmla="*/ 98588 w 198541"/>
                  <a:gd name="connsiteY2" fmla="*/ 20098 h 98209"/>
                  <a:gd name="connsiteX3" fmla="*/ 197013 w 198541"/>
                  <a:gd name="connsiteY3" fmla="*/ 96298 h 98209"/>
                  <a:gd name="connsiteX4" fmla="*/ 155738 w 198541"/>
                  <a:gd name="connsiteY4" fmla="*/ 70898 h 98209"/>
                  <a:gd name="connsiteX5" fmla="*/ 117638 w 198541"/>
                  <a:gd name="connsiteY5" fmla="*/ 23273 h 98209"/>
                  <a:gd name="connsiteX6" fmla="*/ 95413 w 198541"/>
                  <a:gd name="connsiteY6" fmla="*/ 1048 h 98209"/>
                  <a:gd name="connsiteX7" fmla="*/ 163 w 198541"/>
                  <a:gd name="connsiteY7" fmla="*/ 61373 h 98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8541" h="98209">
                    <a:moveTo>
                      <a:pt x="163" y="61373"/>
                    </a:moveTo>
                    <a:cubicBezTo>
                      <a:pt x="-3541" y="61902"/>
                      <a:pt x="56784" y="11102"/>
                      <a:pt x="73188" y="4223"/>
                    </a:cubicBezTo>
                    <a:cubicBezTo>
                      <a:pt x="89592" y="-2656"/>
                      <a:pt x="77951" y="4752"/>
                      <a:pt x="98588" y="20098"/>
                    </a:cubicBezTo>
                    <a:cubicBezTo>
                      <a:pt x="119225" y="35444"/>
                      <a:pt x="187488" y="87831"/>
                      <a:pt x="197013" y="96298"/>
                    </a:cubicBezTo>
                    <a:cubicBezTo>
                      <a:pt x="206538" y="104765"/>
                      <a:pt x="168967" y="83069"/>
                      <a:pt x="155738" y="70898"/>
                    </a:cubicBezTo>
                    <a:cubicBezTo>
                      <a:pt x="142509" y="58727"/>
                      <a:pt x="127692" y="34915"/>
                      <a:pt x="117638" y="23273"/>
                    </a:cubicBezTo>
                    <a:cubicBezTo>
                      <a:pt x="107584" y="11631"/>
                      <a:pt x="111817" y="-4244"/>
                      <a:pt x="95413" y="1048"/>
                    </a:cubicBezTo>
                    <a:cubicBezTo>
                      <a:pt x="79009" y="6340"/>
                      <a:pt x="3867" y="60844"/>
                      <a:pt x="163" y="613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9" name="フリーフォーム 1178">
                <a:extLst>
                  <a:ext uri="{FF2B5EF4-FFF2-40B4-BE49-F238E27FC236}">
                    <a16:creationId xmlns:a16="http://schemas.microsoft.com/office/drawing/2014/main" id="{3DE20970-204D-90DA-7276-8E3FB28FEC0B}"/>
                  </a:ext>
                </a:extLst>
              </p:cNvPr>
              <p:cNvSpPr/>
              <p:nvPr/>
            </p:nvSpPr>
            <p:spPr>
              <a:xfrm>
                <a:off x="4781549" y="7749921"/>
                <a:ext cx="285898" cy="159890"/>
              </a:xfrm>
              <a:custGeom>
                <a:avLst/>
                <a:gdLst>
                  <a:gd name="connsiteX0" fmla="*/ 1 w 285898"/>
                  <a:gd name="connsiteY0" fmla="*/ 254 h 159890"/>
                  <a:gd name="connsiteX1" fmla="*/ 180976 w 285898"/>
                  <a:gd name="connsiteY1" fmla="*/ 3429 h 159890"/>
                  <a:gd name="connsiteX2" fmla="*/ 209551 w 285898"/>
                  <a:gd name="connsiteY2" fmla="*/ 19304 h 159890"/>
                  <a:gd name="connsiteX3" fmla="*/ 254001 w 285898"/>
                  <a:gd name="connsiteY3" fmla="*/ 82804 h 159890"/>
                  <a:gd name="connsiteX4" fmla="*/ 285751 w 285898"/>
                  <a:gd name="connsiteY4" fmla="*/ 159004 h 159890"/>
                  <a:gd name="connsiteX5" fmla="*/ 241301 w 285898"/>
                  <a:gd name="connsiteY5" fmla="*/ 28829 h 159890"/>
                  <a:gd name="connsiteX6" fmla="*/ 177801 w 285898"/>
                  <a:gd name="connsiteY6" fmla="*/ 3429 h 159890"/>
                  <a:gd name="connsiteX7" fmla="*/ 1 w 285898"/>
                  <a:gd name="connsiteY7" fmla="*/ 254 h 159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5898" h="159890">
                    <a:moveTo>
                      <a:pt x="1" y="254"/>
                    </a:moveTo>
                    <a:cubicBezTo>
                      <a:pt x="530" y="254"/>
                      <a:pt x="146051" y="254"/>
                      <a:pt x="180976" y="3429"/>
                    </a:cubicBezTo>
                    <a:cubicBezTo>
                      <a:pt x="215901" y="6604"/>
                      <a:pt x="197380" y="6075"/>
                      <a:pt x="209551" y="19304"/>
                    </a:cubicBezTo>
                    <a:cubicBezTo>
                      <a:pt x="221722" y="32533"/>
                      <a:pt x="241301" y="59521"/>
                      <a:pt x="254001" y="82804"/>
                    </a:cubicBezTo>
                    <a:cubicBezTo>
                      <a:pt x="266701" y="106087"/>
                      <a:pt x="287868" y="168000"/>
                      <a:pt x="285751" y="159004"/>
                    </a:cubicBezTo>
                    <a:cubicBezTo>
                      <a:pt x="283634" y="150008"/>
                      <a:pt x="259293" y="54758"/>
                      <a:pt x="241301" y="28829"/>
                    </a:cubicBezTo>
                    <a:cubicBezTo>
                      <a:pt x="223309" y="2900"/>
                      <a:pt x="216959" y="8192"/>
                      <a:pt x="177801" y="3429"/>
                    </a:cubicBezTo>
                    <a:cubicBezTo>
                      <a:pt x="138643" y="-1334"/>
                      <a:pt x="-528" y="254"/>
                      <a:pt x="1" y="2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0" name="フリーフォーム 1179">
                <a:extLst>
                  <a:ext uri="{FF2B5EF4-FFF2-40B4-BE49-F238E27FC236}">
                    <a16:creationId xmlns:a16="http://schemas.microsoft.com/office/drawing/2014/main" id="{DE273ED7-4620-7085-8050-512CCD2FD5E4}"/>
                  </a:ext>
                </a:extLst>
              </p:cNvPr>
              <p:cNvSpPr/>
              <p:nvPr/>
            </p:nvSpPr>
            <p:spPr>
              <a:xfrm>
                <a:off x="5086075" y="7771551"/>
                <a:ext cx="152716" cy="151712"/>
              </a:xfrm>
              <a:custGeom>
                <a:avLst/>
                <a:gdLst>
                  <a:gd name="connsiteX0" fmla="*/ 152675 w 152716"/>
                  <a:gd name="connsiteY0" fmla="*/ 849 h 151712"/>
                  <a:gd name="connsiteX1" fmla="*/ 92350 w 152716"/>
                  <a:gd name="connsiteY1" fmla="*/ 83399 h 151712"/>
                  <a:gd name="connsiteX2" fmla="*/ 44725 w 152716"/>
                  <a:gd name="connsiteY2" fmla="*/ 134199 h 151712"/>
                  <a:gd name="connsiteX3" fmla="*/ 275 w 152716"/>
                  <a:gd name="connsiteY3" fmla="*/ 150074 h 151712"/>
                  <a:gd name="connsiteX4" fmla="*/ 28850 w 152716"/>
                  <a:gd name="connsiteY4" fmla="*/ 146899 h 151712"/>
                  <a:gd name="connsiteX5" fmla="*/ 86000 w 152716"/>
                  <a:gd name="connsiteY5" fmla="*/ 111974 h 151712"/>
                  <a:gd name="connsiteX6" fmla="*/ 66950 w 152716"/>
                  <a:gd name="connsiteY6" fmla="*/ 124674 h 151712"/>
                  <a:gd name="connsiteX7" fmla="*/ 82825 w 152716"/>
                  <a:gd name="connsiteY7" fmla="*/ 45299 h 151712"/>
                  <a:gd name="connsiteX8" fmla="*/ 152675 w 152716"/>
                  <a:gd name="connsiteY8" fmla="*/ 849 h 151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2716" h="151712">
                    <a:moveTo>
                      <a:pt x="152675" y="849"/>
                    </a:moveTo>
                    <a:cubicBezTo>
                      <a:pt x="154263" y="7199"/>
                      <a:pt x="110342" y="61174"/>
                      <a:pt x="92350" y="83399"/>
                    </a:cubicBezTo>
                    <a:cubicBezTo>
                      <a:pt x="74358" y="105624"/>
                      <a:pt x="60071" y="123087"/>
                      <a:pt x="44725" y="134199"/>
                    </a:cubicBezTo>
                    <a:cubicBezTo>
                      <a:pt x="29379" y="145311"/>
                      <a:pt x="2921" y="147957"/>
                      <a:pt x="275" y="150074"/>
                    </a:cubicBezTo>
                    <a:cubicBezTo>
                      <a:pt x="-2371" y="152191"/>
                      <a:pt x="14562" y="153249"/>
                      <a:pt x="28850" y="146899"/>
                    </a:cubicBezTo>
                    <a:cubicBezTo>
                      <a:pt x="43138" y="140549"/>
                      <a:pt x="79650" y="115678"/>
                      <a:pt x="86000" y="111974"/>
                    </a:cubicBezTo>
                    <a:cubicBezTo>
                      <a:pt x="92350" y="108270"/>
                      <a:pt x="67479" y="135786"/>
                      <a:pt x="66950" y="124674"/>
                    </a:cubicBezTo>
                    <a:cubicBezTo>
                      <a:pt x="66421" y="113562"/>
                      <a:pt x="70125" y="65407"/>
                      <a:pt x="82825" y="45299"/>
                    </a:cubicBezTo>
                    <a:cubicBezTo>
                      <a:pt x="95525" y="25191"/>
                      <a:pt x="151087" y="-5501"/>
                      <a:pt x="152675" y="84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1" name="フリーフォーム 1180">
                <a:extLst>
                  <a:ext uri="{FF2B5EF4-FFF2-40B4-BE49-F238E27FC236}">
                    <a16:creationId xmlns:a16="http://schemas.microsoft.com/office/drawing/2014/main" id="{F619ED47-4424-8F51-8CF0-33FCAB6D3C6C}"/>
                  </a:ext>
                </a:extLst>
              </p:cNvPr>
              <p:cNvSpPr/>
              <p:nvPr/>
            </p:nvSpPr>
            <p:spPr>
              <a:xfrm>
                <a:off x="4866791" y="7724658"/>
                <a:ext cx="92559" cy="95484"/>
              </a:xfrm>
              <a:custGeom>
                <a:avLst/>
                <a:gdLst>
                  <a:gd name="connsiteX0" fmla="*/ 92559 w 92559"/>
                  <a:gd name="connsiteY0" fmla="*/ 117 h 95484"/>
                  <a:gd name="connsiteX1" fmla="*/ 13184 w 92559"/>
                  <a:gd name="connsiteY1" fmla="*/ 47742 h 95484"/>
                  <a:gd name="connsiteX2" fmla="*/ 484 w 92559"/>
                  <a:gd name="connsiteY2" fmla="*/ 95367 h 95484"/>
                  <a:gd name="connsiteX3" fmla="*/ 3659 w 92559"/>
                  <a:gd name="connsiteY3" fmla="*/ 60442 h 95484"/>
                  <a:gd name="connsiteX4" fmla="*/ 13184 w 92559"/>
                  <a:gd name="connsiteY4" fmla="*/ 35042 h 95484"/>
                  <a:gd name="connsiteX5" fmla="*/ 92559 w 92559"/>
                  <a:gd name="connsiteY5" fmla="*/ 117 h 95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2559" h="95484">
                    <a:moveTo>
                      <a:pt x="92559" y="117"/>
                    </a:moveTo>
                    <a:cubicBezTo>
                      <a:pt x="92559" y="2234"/>
                      <a:pt x="28530" y="31867"/>
                      <a:pt x="13184" y="47742"/>
                    </a:cubicBezTo>
                    <a:cubicBezTo>
                      <a:pt x="-2162" y="63617"/>
                      <a:pt x="2072" y="93250"/>
                      <a:pt x="484" y="95367"/>
                    </a:cubicBezTo>
                    <a:cubicBezTo>
                      <a:pt x="-1104" y="97484"/>
                      <a:pt x="1542" y="70496"/>
                      <a:pt x="3659" y="60442"/>
                    </a:cubicBezTo>
                    <a:cubicBezTo>
                      <a:pt x="5776" y="50388"/>
                      <a:pt x="-7454" y="45096"/>
                      <a:pt x="13184" y="35042"/>
                    </a:cubicBezTo>
                    <a:cubicBezTo>
                      <a:pt x="33822" y="24988"/>
                      <a:pt x="92559" y="-2000"/>
                      <a:pt x="92559" y="1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2" name="フリーフォーム 1181">
                <a:extLst>
                  <a:ext uri="{FF2B5EF4-FFF2-40B4-BE49-F238E27FC236}">
                    <a16:creationId xmlns:a16="http://schemas.microsoft.com/office/drawing/2014/main" id="{716B16E6-B716-80A5-A5DE-4BA8048661D2}"/>
                  </a:ext>
                </a:extLst>
              </p:cNvPr>
              <p:cNvSpPr/>
              <p:nvPr/>
            </p:nvSpPr>
            <p:spPr>
              <a:xfrm>
                <a:off x="4889378" y="7724746"/>
                <a:ext cx="149551" cy="134226"/>
              </a:xfrm>
              <a:custGeom>
                <a:avLst/>
                <a:gdLst>
                  <a:gd name="connsiteX0" fmla="*/ 122 w 149551"/>
                  <a:gd name="connsiteY0" fmla="*/ 29 h 134226"/>
                  <a:gd name="connsiteX1" fmla="*/ 35047 w 149551"/>
                  <a:gd name="connsiteY1" fmla="*/ 88929 h 134226"/>
                  <a:gd name="connsiteX2" fmla="*/ 66797 w 149551"/>
                  <a:gd name="connsiteY2" fmla="*/ 130204 h 134226"/>
                  <a:gd name="connsiteX3" fmla="*/ 149347 w 149551"/>
                  <a:gd name="connsiteY3" fmla="*/ 95279 h 134226"/>
                  <a:gd name="connsiteX4" fmla="*/ 89022 w 149551"/>
                  <a:gd name="connsiteY4" fmla="*/ 127029 h 134226"/>
                  <a:gd name="connsiteX5" fmla="*/ 50922 w 149551"/>
                  <a:gd name="connsiteY5" fmla="*/ 130204 h 134226"/>
                  <a:gd name="connsiteX6" fmla="*/ 47747 w 149551"/>
                  <a:gd name="connsiteY6" fmla="*/ 79404 h 134226"/>
                  <a:gd name="connsiteX7" fmla="*/ 122 w 149551"/>
                  <a:gd name="connsiteY7" fmla="*/ 29 h 134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9551" h="134226">
                    <a:moveTo>
                      <a:pt x="122" y="29"/>
                    </a:moveTo>
                    <a:cubicBezTo>
                      <a:pt x="-1995" y="1617"/>
                      <a:pt x="23935" y="67233"/>
                      <a:pt x="35047" y="88929"/>
                    </a:cubicBezTo>
                    <a:cubicBezTo>
                      <a:pt x="46159" y="110625"/>
                      <a:pt x="47747" y="129146"/>
                      <a:pt x="66797" y="130204"/>
                    </a:cubicBezTo>
                    <a:cubicBezTo>
                      <a:pt x="85847" y="131262"/>
                      <a:pt x="145643" y="95808"/>
                      <a:pt x="149347" y="95279"/>
                    </a:cubicBezTo>
                    <a:cubicBezTo>
                      <a:pt x="153051" y="94750"/>
                      <a:pt x="105426" y="121208"/>
                      <a:pt x="89022" y="127029"/>
                    </a:cubicBezTo>
                    <a:cubicBezTo>
                      <a:pt x="72618" y="132850"/>
                      <a:pt x="57801" y="138142"/>
                      <a:pt x="50922" y="130204"/>
                    </a:cubicBezTo>
                    <a:cubicBezTo>
                      <a:pt x="44043" y="122266"/>
                      <a:pt x="54626" y="98454"/>
                      <a:pt x="47747" y="79404"/>
                    </a:cubicBezTo>
                    <a:cubicBezTo>
                      <a:pt x="40868" y="60354"/>
                      <a:pt x="2239" y="-1559"/>
                      <a:pt x="122" y="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3" name="フリーフォーム 1182">
                <a:extLst>
                  <a:ext uri="{FF2B5EF4-FFF2-40B4-BE49-F238E27FC236}">
                    <a16:creationId xmlns:a16="http://schemas.microsoft.com/office/drawing/2014/main" id="{EE401F5F-5C74-AE33-8F60-45AE3B17F59E}"/>
                  </a:ext>
                </a:extLst>
              </p:cNvPr>
              <p:cNvSpPr/>
              <p:nvPr/>
            </p:nvSpPr>
            <p:spPr>
              <a:xfrm>
                <a:off x="6023911" y="6428759"/>
                <a:ext cx="440995" cy="1779536"/>
              </a:xfrm>
              <a:custGeom>
                <a:avLst/>
                <a:gdLst>
                  <a:gd name="connsiteX0" fmla="*/ 315382 w 440995"/>
                  <a:gd name="connsiteY0" fmla="*/ 744 h 1779536"/>
                  <a:gd name="connsiteX1" fmla="*/ 413793 w 440995"/>
                  <a:gd name="connsiteY1" fmla="*/ 587108 h 1779536"/>
                  <a:gd name="connsiteX2" fmla="*/ 393291 w 440995"/>
                  <a:gd name="connsiteY2" fmla="*/ 677318 h 1779536"/>
                  <a:gd name="connsiteX3" fmla="*/ 421994 w 440995"/>
                  <a:gd name="connsiteY3" fmla="*/ 669117 h 1779536"/>
                  <a:gd name="connsiteX4" fmla="*/ 335885 w 440995"/>
                  <a:gd name="connsiteY4" fmla="*/ 894642 h 1779536"/>
                  <a:gd name="connsiteX5" fmla="*/ 372789 w 440995"/>
                  <a:gd name="connsiteY5" fmla="*/ 890541 h 1779536"/>
                  <a:gd name="connsiteX6" fmla="*/ 294880 w 440995"/>
                  <a:gd name="connsiteY6" fmla="*/ 1226778 h 1779536"/>
                  <a:gd name="connsiteX7" fmla="*/ 7849 w 440995"/>
                  <a:gd name="connsiteY7" fmla="*/ 1763937 h 1779536"/>
                  <a:gd name="connsiteX8" fmla="*/ 110360 w 440995"/>
                  <a:gd name="connsiteY8" fmla="*/ 1554814 h 1779536"/>
                  <a:gd name="connsiteX9" fmla="*/ 417893 w 440995"/>
                  <a:gd name="connsiteY9" fmla="*/ 742925 h 1779536"/>
                  <a:gd name="connsiteX10" fmla="*/ 405592 w 440995"/>
                  <a:gd name="connsiteY10" fmla="*/ 722423 h 1779536"/>
                  <a:gd name="connsiteX11" fmla="*/ 315382 w 440995"/>
                  <a:gd name="connsiteY11" fmla="*/ 744 h 1779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40995" h="1779536">
                    <a:moveTo>
                      <a:pt x="315382" y="744"/>
                    </a:moveTo>
                    <a:cubicBezTo>
                      <a:pt x="316749" y="-21808"/>
                      <a:pt x="400808" y="474346"/>
                      <a:pt x="413793" y="587108"/>
                    </a:cubicBezTo>
                    <a:cubicBezTo>
                      <a:pt x="426778" y="699870"/>
                      <a:pt x="391924" y="663650"/>
                      <a:pt x="393291" y="677318"/>
                    </a:cubicBezTo>
                    <a:cubicBezTo>
                      <a:pt x="394658" y="690986"/>
                      <a:pt x="431562" y="632896"/>
                      <a:pt x="421994" y="669117"/>
                    </a:cubicBezTo>
                    <a:cubicBezTo>
                      <a:pt x="412426" y="705338"/>
                      <a:pt x="344086" y="857738"/>
                      <a:pt x="335885" y="894642"/>
                    </a:cubicBezTo>
                    <a:cubicBezTo>
                      <a:pt x="327684" y="931546"/>
                      <a:pt x="379623" y="835185"/>
                      <a:pt x="372789" y="890541"/>
                    </a:cubicBezTo>
                    <a:cubicBezTo>
                      <a:pt x="365955" y="945897"/>
                      <a:pt x="355703" y="1081212"/>
                      <a:pt x="294880" y="1226778"/>
                    </a:cubicBezTo>
                    <a:cubicBezTo>
                      <a:pt x="234057" y="1372344"/>
                      <a:pt x="38602" y="1709264"/>
                      <a:pt x="7849" y="1763937"/>
                    </a:cubicBezTo>
                    <a:cubicBezTo>
                      <a:pt x="-22904" y="1818610"/>
                      <a:pt x="42019" y="1724983"/>
                      <a:pt x="110360" y="1554814"/>
                    </a:cubicBezTo>
                    <a:cubicBezTo>
                      <a:pt x="178701" y="1384645"/>
                      <a:pt x="368688" y="881657"/>
                      <a:pt x="417893" y="742925"/>
                    </a:cubicBezTo>
                    <a:cubicBezTo>
                      <a:pt x="467098" y="604193"/>
                      <a:pt x="425411" y="844070"/>
                      <a:pt x="405592" y="722423"/>
                    </a:cubicBezTo>
                    <a:cubicBezTo>
                      <a:pt x="385773" y="600776"/>
                      <a:pt x="314015" y="23296"/>
                      <a:pt x="315382" y="7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4" name="フリーフォーム 1183">
                <a:extLst>
                  <a:ext uri="{FF2B5EF4-FFF2-40B4-BE49-F238E27FC236}">
                    <a16:creationId xmlns:a16="http://schemas.microsoft.com/office/drawing/2014/main" id="{3542BB45-FA5B-1438-E2B0-45F1AB20FD28}"/>
                  </a:ext>
                </a:extLst>
              </p:cNvPr>
              <p:cNvSpPr/>
              <p:nvPr/>
            </p:nvSpPr>
            <p:spPr>
              <a:xfrm>
                <a:off x="4422980" y="8168584"/>
                <a:ext cx="1591740" cy="621245"/>
              </a:xfrm>
              <a:custGeom>
                <a:avLst/>
                <a:gdLst>
                  <a:gd name="connsiteX0" fmla="*/ 7 w 1591740"/>
                  <a:gd name="connsiteY0" fmla="*/ 56 h 621245"/>
                  <a:gd name="connsiteX1" fmla="*/ 626540 w 1591740"/>
                  <a:gd name="connsiteY1" fmla="*/ 528376 h 621245"/>
                  <a:gd name="connsiteX2" fmla="*/ 602833 w 1591740"/>
                  <a:gd name="connsiteY2" fmla="*/ 562243 h 621245"/>
                  <a:gd name="connsiteX3" fmla="*/ 816193 w 1591740"/>
                  <a:gd name="connsiteY3" fmla="*/ 609656 h 621245"/>
                  <a:gd name="connsiteX4" fmla="*/ 880540 w 1591740"/>
                  <a:gd name="connsiteY4" fmla="*/ 619816 h 621245"/>
                  <a:gd name="connsiteX5" fmla="*/ 1270007 w 1591740"/>
                  <a:gd name="connsiteY5" fmla="*/ 585949 h 621245"/>
                  <a:gd name="connsiteX6" fmla="*/ 1381767 w 1591740"/>
                  <a:gd name="connsiteY6" fmla="*/ 423389 h 621245"/>
                  <a:gd name="connsiteX7" fmla="*/ 1354673 w 1591740"/>
                  <a:gd name="connsiteY7" fmla="*/ 430163 h 621245"/>
                  <a:gd name="connsiteX8" fmla="*/ 1591740 w 1591740"/>
                  <a:gd name="connsiteY8" fmla="*/ 50856 h 621245"/>
                  <a:gd name="connsiteX9" fmla="*/ 1354673 w 1591740"/>
                  <a:gd name="connsiteY9" fmla="*/ 375976 h 621245"/>
                  <a:gd name="connsiteX10" fmla="*/ 1232753 w 1591740"/>
                  <a:gd name="connsiteY10" fmla="*/ 548696 h 621245"/>
                  <a:gd name="connsiteX11" fmla="*/ 988913 w 1591740"/>
                  <a:gd name="connsiteY11" fmla="*/ 579176 h 621245"/>
                  <a:gd name="connsiteX12" fmla="*/ 714593 w 1591740"/>
                  <a:gd name="connsiteY12" fmla="*/ 501283 h 621245"/>
                  <a:gd name="connsiteX13" fmla="*/ 792487 w 1591740"/>
                  <a:gd name="connsiteY13" fmla="*/ 535149 h 621245"/>
                  <a:gd name="connsiteX14" fmla="*/ 701047 w 1591740"/>
                  <a:gd name="connsiteY14" fmla="*/ 504669 h 621245"/>
                  <a:gd name="connsiteX15" fmla="*/ 612993 w 1591740"/>
                  <a:gd name="connsiteY15" fmla="*/ 494509 h 621245"/>
                  <a:gd name="connsiteX16" fmla="*/ 7 w 1591740"/>
                  <a:gd name="connsiteY16" fmla="*/ 56 h 621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591740" h="621245">
                    <a:moveTo>
                      <a:pt x="7" y="56"/>
                    </a:moveTo>
                    <a:cubicBezTo>
                      <a:pt x="2265" y="5700"/>
                      <a:pt x="526069" y="434678"/>
                      <a:pt x="626540" y="528376"/>
                    </a:cubicBezTo>
                    <a:cubicBezTo>
                      <a:pt x="727011" y="622074"/>
                      <a:pt x="571224" y="548696"/>
                      <a:pt x="602833" y="562243"/>
                    </a:cubicBezTo>
                    <a:cubicBezTo>
                      <a:pt x="634442" y="575790"/>
                      <a:pt x="769908" y="600060"/>
                      <a:pt x="816193" y="609656"/>
                    </a:cubicBezTo>
                    <a:cubicBezTo>
                      <a:pt x="862478" y="619252"/>
                      <a:pt x="804904" y="623767"/>
                      <a:pt x="880540" y="619816"/>
                    </a:cubicBezTo>
                    <a:cubicBezTo>
                      <a:pt x="956176" y="615865"/>
                      <a:pt x="1186469" y="618687"/>
                      <a:pt x="1270007" y="585949"/>
                    </a:cubicBezTo>
                    <a:cubicBezTo>
                      <a:pt x="1353545" y="553211"/>
                      <a:pt x="1367656" y="449353"/>
                      <a:pt x="1381767" y="423389"/>
                    </a:cubicBezTo>
                    <a:cubicBezTo>
                      <a:pt x="1395878" y="397425"/>
                      <a:pt x="1319678" y="492252"/>
                      <a:pt x="1354673" y="430163"/>
                    </a:cubicBezTo>
                    <a:cubicBezTo>
                      <a:pt x="1389668" y="368074"/>
                      <a:pt x="1591740" y="59887"/>
                      <a:pt x="1591740" y="50856"/>
                    </a:cubicBezTo>
                    <a:cubicBezTo>
                      <a:pt x="1591740" y="41825"/>
                      <a:pt x="1414504" y="293003"/>
                      <a:pt x="1354673" y="375976"/>
                    </a:cubicBezTo>
                    <a:cubicBezTo>
                      <a:pt x="1294842" y="458949"/>
                      <a:pt x="1293713" y="514829"/>
                      <a:pt x="1232753" y="548696"/>
                    </a:cubicBezTo>
                    <a:cubicBezTo>
                      <a:pt x="1171793" y="582563"/>
                      <a:pt x="1075273" y="587078"/>
                      <a:pt x="988913" y="579176"/>
                    </a:cubicBezTo>
                    <a:cubicBezTo>
                      <a:pt x="902553" y="571274"/>
                      <a:pt x="747331" y="508621"/>
                      <a:pt x="714593" y="501283"/>
                    </a:cubicBezTo>
                    <a:cubicBezTo>
                      <a:pt x="681855" y="493945"/>
                      <a:pt x="794745" y="534585"/>
                      <a:pt x="792487" y="535149"/>
                    </a:cubicBezTo>
                    <a:cubicBezTo>
                      <a:pt x="790229" y="535713"/>
                      <a:pt x="730963" y="511442"/>
                      <a:pt x="701047" y="504669"/>
                    </a:cubicBezTo>
                    <a:cubicBezTo>
                      <a:pt x="671131" y="497896"/>
                      <a:pt x="733220" y="576918"/>
                      <a:pt x="612993" y="494509"/>
                    </a:cubicBezTo>
                    <a:cubicBezTo>
                      <a:pt x="492766" y="412100"/>
                      <a:pt x="-2251" y="-5588"/>
                      <a:pt x="7" y="5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5" name="フリーフォーム 1184">
                <a:extLst>
                  <a:ext uri="{FF2B5EF4-FFF2-40B4-BE49-F238E27FC236}">
                    <a16:creationId xmlns:a16="http://schemas.microsoft.com/office/drawing/2014/main" id="{8E8959B9-A7F7-458C-A7FA-2FE696D29F36}"/>
                  </a:ext>
                </a:extLst>
              </p:cNvPr>
              <p:cNvSpPr/>
              <p:nvPr/>
            </p:nvSpPr>
            <p:spPr>
              <a:xfrm>
                <a:off x="4479647" y="7872867"/>
                <a:ext cx="1194249" cy="766354"/>
              </a:xfrm>
              <a:custGeom>
                <a:avLst/>
                <a:gdLst>
                  <a:gd name="connsiteX0" fmla="*/ 225703 w 1194249"/>
                  <a:gd name="connsiteY0" fmla="*/ 7483 h 766354"/>
                  <a:gd name="connsiteX1" fmla="*/ 667028 w 1194249"/>
                  <a:gd name="connsiteY1" fmla="*/ 566283 h 766354"/>
                  <a:gd name="connsiteX2" fmla="*/ 606703 w 1194249"/>
                  <a:gd name="connsiteY2" fmla="*/ 582158 h 766354"/>
                  <a:gd name="connsiteX3" fmla="*/ 806728 w 1194249"/>
                  <a:gd name="connsiteY3" fmla="*/ 740908 h 766354"/>
                  <a:gd name="connsiteX4" fmla="*/ 825778 w 1194249"/>
                  <a:gd name="connsiteY4" fmla="*/ 737733 h 766354"/>
                  <a:gd name="connsiteX5" fmla="*/ 1187728 w 1194249"/>
                  <a:gd name="connsiteY5" fmla="*/ 766308 h 766354"/>
                  <a:gd name="connsiteX6" fmla="*/ 1035328 w 1194249"/>
                  <a:gd name="connsiteY6" fmla="*/ 740908 h 766354"/>
                  <a:gd name="connsiteX7" fmla="*/ 743228 w 1194249"/>
                  <a:gd name="connsiteY7" fmla="*/ 632958 h 766354"/>
                  <a:gd name="connsiteX8" fmla="*/ 279678 w 1194249"/>
                  <a:gd name="connsiteY8" fmla="*/ 398008 h 766354"/>
                  <a:gd name="connsiteX9" fmla="*/ 278 w 1194249"/>
                  <a:gd name="connsiteY9" fmla="*/ 39233 h 766354"/>
                  <a:gd name="connsiteX10" fmla="*/ 327303 w 1194249"/>
                  <a:gd name="connsiteY10" fmla="*/ 417058 h 766354"/>
                  <a:gd name="connsiteX11" fmla="*/ 647978 w 1194249"/>
                  <a:gd name="connsiteY11" fmla="*/ 607558 h 766354"/>
                  <a:gd name="connsiteX12" fmla="*/ 679728 w 1194249"/>
                  <a:gd name="connsiteY12" fmla="*/ 575808 h 766354"/>
                  <a:gd name="connsiteX13" fmla="*/ 559078 w 1194249"/>
                  <a:gd name="connsiteY13" fmla="*/ 401183 h 766354"/>
                  <a:gd name="connsiteX14" fmla="*/ 454303 w 1194249"/>
                  <a:gd name="connsiteY14" fmla="*/ 236083 h 766354"/>
                  <a:gd name="connsiteX15" fmla="*/ 422553 w 1194249"/>
                  <a:gd name="connsiteY15" fmla="*/ 242433 h 766354"/>
                  <a:gd name="connsiteX16" fmla="*/ 225703 w 1194249"/>
                  <a:gd name="connsiteY16" fmla="*/ 7483 h 766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94249" h="766354">
                    <a:moveTo>
                      <a:pt x="225703" y="7483"/>
                    </a:moveTo>
                    <a:cubicBezTo>
                      <a:pt x="266449" y="61458"/>
                      <a:pt x="603528" y="470504"/>
                      <a:pt x="667028" y="566283"/>
                    </a:cubicBezTo>
                    <a:cubicBezTo>
                      <a:pt x="730528" y="662062"/>
                      <a:pt x="583420" y="553054"/>
                      <a:pt x="606703" y="582158"/>
                    </a:cubicBezTo>
                    <a:cubicBezTo>
                      <a:pt x="629986" y="611262"/>
                      <a:pt x="770215" y="714979"/>
                      <a:pt x="806728" y="740908"/>
                    </a:cubicBezTo>
                    <a:cubicBezTo>
                      <a:pt x="843241" y="766837"/>
                      <a:pt x="762278" y="733500"/>
                      <a:pt x="825778" y="737733"/>
                    </a:cubicBezTo>
                    <a:cubicBezTo>
                      <a:pt x="889278" y="741966"/>
                      <a:pt x="1152803" y="765779"/>
                      <a:pt x="1187728" y="766308"/>
                    </a:cubicBezTo>
                    <a:cubicBezTo>
                      <a:pt x="1222653" y="766837"/>
                      <a:pt x="1109411" y="763133"/>
                      <a:pt x="1035328" y="740908"/>
                    </a:cubicBezTo>
                    <a:cubicBezTo>
                      <a:pt x="961245" y="718683"/>
                      <a:pt x="869170" y="690108"/>
                      <a:pt x="743228" y="632958"/>
                    </a:cubicBezTo>
                    <a:cubicBezTo>
                      <a:pt x="617286" y="575808"/>
                      <a:pt x="403503" y="496962"/>
                      <a:pt x="279678" y="398008"/>
                    </a:cubicBezTo>
                    <a:cubicBezTo>
                      <a:pt x="155853" y="299054"/>
                      <a:pt x="-7660" y="36058"/>
                      <a:pt x="278" y="39233"/>
                    </a:cubicBezTo>
                    <a:cubicBezTo>
                      <a:pt x="8216" y="42408"/>
                      <a:pt x="219353" y="322337"/>
                      <a:pt x="327303" y="417058"/>
                    </a:cubicBezTo>
                    <a:cubicBezTo>
                      <a:pt x="435253" y="511779"/>
                      <a:pt x="589241" y="581100"/>
                      <a:pt x="647978" y="607558"/>
                    </a:cubicBezTo>
                    <a:cubicBezTo>
                      <a:pt x="706715" y="634016"/>
                      <a:pt x="694545" y="610204"/>
                      <a:pt x="679728" y="575808"/>
                    </a:cubicBezTo>
                    <a:cubicBezTo>
                      <a:pt x="664911" y="541412"/>
                      <a:pt x="596649" y="457804"/>
                      <a:pt x="559078" y="401183"/>
                    </a:cubicBezTo>
                    <a:cubicBezTo>
                      <a:pt x="521507" y="344562"/>
                      <a:pt x="477057" y="262541"/>
                      <a:pt x="454303" y="236083"/>
                    </a:cubicBezTo>
                    <a:cubicBezTo>
                      <a:pt x="431549" y="209625"/>
                      <a:pt x="457478" y="276829"/>
                      <a:pt x="422553" y="242433"/>
                    </a:cubicBezTo>
                    <a:cubicBezTo>
                      <a:pt x="387628" y="208037"/>
                      <a:pt x="184957" y="-46492"/>
                      <a:pt x="225703" y="748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6" name="フリーフォーム 1185">
                <a:extLst>
                  <a:ext uri="{FF2B5EF4-FFF2-40B4-BE49-F238E27FC236}">
                    <a16:creationId xmlns:a16="http://schemas.microsoft.com/office/drawing/2014/main" id="{7522EB92-41BB-EE38-A087-09E7065455C5}"/>
                  </a:ext>
                </a:extLst>
              </p:cNvPr>
              <p:cNvSpPr/>
              <p:nvPr/>
            </p:nvSpPr>
            <p:spPr>
              <a:xfrm>
                <a:off x="4905526" y="8113373"/>
                <a:ext cx="976521" cy="549598"/>
              </a:xfrm>
              <a:custGeom>
                <a:avLst/>
                <a:gdLst>
                  <a:gd name="connsiteX0" fmla="*/ 969835 w 976521"/>
                  <a:gd name="connsiteY0" fmla="*/ 68460 h 549598"/>
                  <a:gd name="connsiteX1" fmla="*/ 840181 w 976521"/>
                  <a:gd name="connsiteY1" fmla="*/ 256117 h 549598"/>
                  <a:gd name="connsiteX2" fmla="*/ 795826 w 976521"/>
                  <a:gd name="connsiteY2" fmla="*/ 440361 h 549598"/>
                  <a:gd name="connsiteX3" fmla="*/ 799238 w 976521"/>
                  <a:gd name="connsiteY3" fmla="*/ 378946 h 549598"/>
                  <a:gd name="connsiteX4" fmla="*/ 655937 w 976521"/>
                  <a:gd name="connsiteY4" fmla="*/ 549543 h 549598"/>
                  <a:gd name="connsiteX5" fmla="*/ 795826 w 976521"/>
                  <a:gd name="connsiteY5" fmla="*/ 358475 h 549598"/>
                  <a:gd name="connsiteX6" fmla="*/ 819710 w 976521"/>
                  <a:gd name="connsiteY6" fmla="*/ 303884 h 549598"/>
                  <a:gd name="connsiteX7" fmla="*/ 744647 w 976521"/>
                  <a:gd name="connsiteY7" fmla="*/ 327767 h 549598"/>
                  <a:gd name="connsiteX8" fmla="*/ 771943 w 976521"/>
                  <a:gd name="connsiteY8" fmla="*/ 273176 h 549598"/>
                  <a:gd name="connsiteX9" fmla="*/ 618405 w 976521"/>
                  <a:gd name="connsiteY9" fmla="*/ 167406 h 549598"/>
                  <a:gd name="connsiteX10" fmla="*/ 844 w 976521"/>
                  <a:gd name="connsiteY10" fmla="*/ 221 h 549598"/>
                  <a:gd name="connsiteX11" fmla="*/ 765119 w 976521"/>
                  <a:gd name="connsiteY11" fmla="*/ 204937 h 549598"/>
                  <a:gd name="connsiteX12" fmla="*/ 829946 w 976521"/>
                  <a:gd name="connsiteY12" fmla="*/ 204937 h 549598"/>
                  <a:gd name="connsiteX13" fmla="*/ 945952 w 976521"/>
                  <a:gd name="connsiteY13" fmla="*/ 126463 h 549598"/>
                  <a:gd name="connsiteX14" fmla="*/ 969835 w 976521"/>
                  <a:gd name="connsiteY14" fmla="*/ 68460 h 549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6521" h="549598">
                    <a:moveTo>
                      <a:pt x="969835" y="68460"/>
                    </a:moveTo>
                    <a:cubicBezTo>
                      <a:pt x="952206" y="90069"/>
                      <a:pt x="869182" y="194134"/>
                      <a:pt x="840181" y="256117"/>
                    </a:cubicBezTo>
                    <a:cubicBezTo>
                      <a:pt x="811179" y="318101"/>
                      <a:pt x="802650" y="419890"/>
                      <a:pt x="795826" y="440361"/>
                    </a:cubicBezTo>
                    <a:cubicBezTo>
                      <a:pt x="789002" y="460832"/>
                      <a:pt x="822553" y="360749"/>
                      <a:pt x="799238" y="378946"/>
                    </a:cubicBezTo>
                    <a:cubicBezTo>
                      <a:pt x="775923" y="397143"/>
                      <a:pt x="656506" y="552955"/>
                      <a:pt x="655937" y="549543"/>
                    </a:cubicBezTo>
                    <a:cubicBezTo>
                      <a:pt x="655368" y="546131"/>
                      <a:pt x="768531" y="399418"/>
                      <a:pt x="795826" y="358475"/>
                    </a:cubicBezTo>
                    <a:cubicBezTo>
                      <a:pt x="823121" y="317532"/>
                      <a:pt x="828240" y="309002"/>
                      <a:pt x="819710" y="303884"/>
                    </a:cubicBezTo>
                    <a:cubicBezTo>
                      <a:pt x="811180" y="298766"/>
                      <a:pt x="752608" y="332885"/>
                      <a:pt x="744647" y="327767"/>
                    </a:cubicBezTo>
                    <a:cubicBezTo>
                      <a:pt x="736686" y="322649"/>
                      <a:pt x="792983" y="299903"/>
                      <a:pt x="771943" y="273176"/>
                    </a:cubicBezTo>
                    <a:cubicBezTo>
                      <a:pt x="750903" y="246449"/>
                      <a:pt x="746921" y="212899"/>
                      <a:pt x="618405" y="167406"/>
                    </a:cubicBezTo>
                    <a:cubicBezTo>
                      <a:pt x="489888" y="121914"/>
                      <a:pt x="-23608" y="-6034"/>
                      <a:pt x="844" y="221"/>
                    </a:cubicBezTo>
                    <a:cubicBezTo>
                      <a:pt x="25296" y="6476"/>
                      <a:pt x="626935" y="170818"/>
                      <a:pt x="765119" y="204937"/>
                    </a:cubicBezTo>
                    <a:cubicBezTo>
                      <a:pt x="903303" y="239056"/>
                      <a:pt x="799807" y="218016"/>
                      <a:pt x="829946" y="204937"/>
                    </a:cubicBezTo>
                    <a:cubicBezTo>
                      <a:pt x="860085" y="191858"/>
                      <a:pt x="924912" y="143523"/>
                      <a:pt x="945952" y="126463"/>
                    </a:cubicBezTo>
                    <a:cubicBezTo>
                      <a:pt x="966992" y="109403"/>
                      <a:pt x="987464" y="46851"/>
                      <a:pt x="969835" y="684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7" name="フリーフォーム 1186">
                <a:extLst>
                  <a:ext uri="{FF2B5EF4-FFF2-40B4-BE49-F238E27FC236}">
                    <a16:creationId xmlns:a16="http://schemas.microsoft.com/office/drawing/2014/main" id="{E8DC6905-1ED1-3A5F-371D-55E6DB127E16}"/>
                  </a:ext>
                </a:extLst>
              </p:cNvPr>
              <p:cNvSpPr/>
              <p:nvPr/>
            </p:nvSpPr>
            <p:spPr>
              <a:xfrm>
                <a:off x="3682237" y="7889842"/>
                <a:ext cx="1490808" cy="840278"/>
              </a:xfrm>
              <a:custGeom>
                <a:avLst/>
                <a:gdLst>
                  <a:gd name="connsiteX0" fmla="*/ 30117 w 1490808"/>
                  <a:gd name="connsiteY0" fmla="*/ 16707 h 840278"/>
                  <a:gd name="connsiteX1" fmla="*/ 643368 w 1490808"/>
                  <a:gd name="connsiteY1" fmla="*/ 553301 h 840278"/>
                  <a:gd name="connsiteX2" fmla="*/ 594089 w 1490808"/>
                  <a:gd name="connsiteY2" fmla="*/ 531399 h 840278"/>
                  <a:gd name="connsiteX3" fmla="*/ 971895 w 1490808"/>
                  <a:gd name="connsiteY3" fmla="*/ 772318 h 840278"/>
                  <a:gd name="connsiteX4" fmla="*/ 933567 w 1490808"/>
                  <a:gd name="connsiteY4" fmla="*/ 706613 h 840278"/>
                  <a:gd name="connsiteX5" fmla="*/ 1475636 w 1490808"/>
                  <a:gd name="connsiteY5" fmla="*/ 832548 h 840278"/>
                  <a:gd name="connsiteX6" fmla="*/ 1300422 w 1490808"/>
                  <a:gd name="connsiteY6" fmla="*/ 805171 h 840278"/>
                  <a:gd name="connsiteX7" fmla="*/ 878812 w 1490808"/>
                  <a:gd name="connsiteY7" fmla="*/ 629957 h 840278"/>
                  <a:gd name="connsiteX8" fmla="*/ 391497 w 1490808"/>
                  <a:gd name="connsiteY8" fmla="*/ 323332 h 840278"/>
                  <a:gd name="connsiteX9" fmla="*/ 254611 w 1490808"/>
                  <a:gd name="connsiteY9" fmla="*/ 219298 h 840278"/>
                  <a:gd name="connsiteX10" fmla="*/ 369595 w 1490808"/>
                  <a:gd name="connsiteY10" fmla="*/ 328807 h 840278"/>
                  <a:gd name="connsiteX11" fmla="*/ 123200 w 1490808"/>
                  <a:gd name="connsiteY11" fmla="*/ 153593 h 840278"/>
                  <a:gd name="connsiteX12" fmla="*/ 30117 w 1490808"/>
                  <a:gd name="connsiteY12" fmla="*/ 16707 h 840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90808" h="840278">
                    <a:moveTo>
                      <a:pt x="30117" y="16707"/>
                    </a:moveTo>
                    <a:cubicBezTo>
                      <a:pt x="116812" y="83325"/>
                      <a:pt x="549373" y="467519"/>
                      <a:pt x="643368" y="553301"/>
                    </a:cubicBezTo>
                    <a:cubicBezTo>
                      <a:pt x="737363" y="639083"/>
                      <a:pt x="539335" y="494896"/>
                      <a:pt x="594089" y="531399"/>
                    </a:cubicBezTo>
                    <a:cubicBezTo>
                      <a:pt x="648844" y="567902"/>
                      <a:pt x="915315" y="743116"/>
                      <a:pt x="971895" y="772318"/>
                    </a:cubicBezTo>
                    <a:cubicBezTo>
                      <a:pt x="1028475" y="801520"/>
                      <a:pt x="849610" y="696575"/>
                      <a:pt x="933567" y="706613"/>
                    </a:cubicBezTo>
                    <a:cubicBezTo>
                      <a:pt x="1017524" y="716651"/>
                      <a:pt x="1414494" y="816122"/>
                      <a:pt x="1475636" y="832548"/>
                    </a:cubicBezTo>
                    <a:cubicBezTo>
                      <a:pt x="1536778" y="848974"/>
                      <a:pt x="1399893" y="838936"/>
                      <a:pt x="1300422" y="805171"/>
                    </a:cubicBezTo>
                    <a:cubicBezTo>
                      <a:pt x="1200951" y="771406"/>
                      <a:pt x="1030299" y="710263"/>
                      <a:pt x="878812" y="629957"/>
                    </a:cubicBezTo>
                    <a:cubicBezTo>
                      <a:pt x="727325" y="549651"/>
                      <a:pt x="495530" y="391775"/>
                      <a:pt x="391497" y="323332"/>
                    </a:cubicBezTo>
                    <a:cubicBezTo>
                      <a:pt x="287464" y="254889"/>
                      <a:pt x="258261" y="218386"/>
                      <a:pt x="254611" y="219298"/>
                    </a:cubicBezTo>
                    <a:cubicBezTo>
                      <a:pt x="250961" y="220210"/>
                      <a:pt x="391497" y="339758"/>
                      <a:pt x="369595" y="328807"/>
                    </a:cubicBezTo>
                    <a:cubicBezTo>
                      <a:pt x="347693" y="317856"/>
                      <a:pt x="180692" y="206522"/>
                      <a:pt x="123200" y="153593"/>
                    </a:cubicBezTo>
                    <a:cubicBezTo>
                      <a:pt x="65708" y="100664"/>
                      <a:pt x="-56578" y="-49911"/>
                      <a:pt x="30117" y="167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8" name="フリーフォーム 1187">
                <a:extLst>
                  <a:ext uri="{FF2B5EF4-FFF2-40B4-BE49-F238E27FC236}">
                    <a16:creationId xmlns:a16="http://schemas.microsoft.com/office/drawing/2014/main" id="{6500A091-FD0C-45CC-5822-5562440DB6FE}"/>
                  </a:ext>
                </a:extLst>
              </p:cNvPr>
              <p:cNvSpPr/>
              <p:nvPr/>
            </p:nvSpPr>
            <p:spPr>
              <a:xfrm>
                <a:off x="3318088" y="6888115"/>
                <a:ext cx="412382" cy="1049790"/>
              </a:xfrm>
              <a:custGeom>
                <a:avLst/>
                <a:gdLst>
                  <a:gd name="connsiteX0" fmla="*/ 34 w 412382"/>
                  <a:gd name="connsiteY0" fmla="*/ 0 h 1049790"/>
                  <a:gd name="connsiteX1" fmla="*/ 202626 w 412382"/>
                  <a:gd name="connsiteY1" fmla="*/ 399708 h 1049790"/>
                  <a:gd name="connsiteX2" fmla="*/ 251905 w 412382"/>
                  <a:gd name="connsiteY2" fmla="*/ 662529 h 1049790"/>
                  <a:gd name="connsiteX3" fmla="*/ 295708 w 412382"/>
                  <a:gd name="connsiteY3" fmla="*/ 558496 h 1049790"/>
                  <a:gd name="connsiteX4" fmla="*/ 301184 w 412382"/>
                  <a:gd name="connsiteY4" fmla="*/ 766563 h 1049790"/>
                  <a:gd name="connsiteX5" fmla="*/ 410693 w 412382"/>
                  <a:gd name="connsiteY5" fmla="*/ 1045811 h 1049790"/>
                  <a:gd name="connsiteX6" fmla="*/ 355938 w 412382"/>
                  <a:gd name="connsiteY6" fmla="*/ 897974 h 1049790"/>
                  <a:gd name="connsiteX7" fmla="*/ 202626 w 412382"/>
                  <a:gd name="connsiteY7" fmla="*/ 454462 h 1049790"/>
                  <a:gd name="connsiteX8" fmla="*/ 169773 w 412382"/>
                  <a:gd name="connsiteY8" fmla="*/ 383281 h 1049790"/>
                  <a:gd name="connsiteX9" fmla="*/ 186199 w 412382"/>
                  <a:gd name="connsiteY9" fmla="*/ 399708 h 1049790"/>
                  <a:gd name="connsiteX10" fmla="*/ 34 w 412382"/>
                  <a:gd name="connsiteY10" fmla="*/ 0 h 1049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12382" h="1049790">
                    <a:moveTo>
                      <a:pt x="34" y="0"/>
                    </a:moveTo>
                    <a:cubicBezTo>
                      <a:pt x="2772" y="0"/>
                      <a:pt x="160647" y="289286"/>
                      <a:pt x="202626" y="399708"/>
                    </a:cubicBezTo>
                    <a:cubicBezTo>
                      <a:pt x="244605" y="510130"/>
                      <a:pt x="236391" y="636064"/>
                      <a:pt x="251905" y="662529"/>
                    </a:cubicBezTo>
                    <a:cubicBezTo>
                      <a:pt x="267419" y="688994"/>
                      <a:pt x="287495" y="541157"/>
                      <a:pt x="295708" y="558496"/>
                    </a:cubicBezTo>
                    <a:cubicBezTo>
                      <a:pt x="303921" y="575835"/>
                      <a:pt x="282020" y="685344"/>
                      <a:pt x="301184" y="766563"/>
                    </a:cubicBezTo>
                    <a:cubicBezTo>
                      <a:pt x="320348" y="847782"/>
                      <a:pt x="401567" y="1023909"/>
                      <a:pt x="410693" y="1045811"/>
                    </a:cubicBezTo>
                    <a:cubicBezTo>
                      <a:pt x="419819" y="1067713"/>
                      <a:pt x="390616" y="996532"/>
                      <a:pt x="355938" y="897974"/>
                    </a:cubicBezTo>
                    <a:cubicBezTo>
                      <a:pt x="321260" y="799416"/>
                      <a:pt x="233653" y="540244"/>
                      <a:pt x="202626" y="454462"/>
                    </a:cubicBezTo>
                    <a:cubicBezTo>
                      <a:pt x="171599" y="368680"/>
                      <a:pt x="172511" y="392407"/>
                      <a:pt x="169773" y="383281"/>
                    </a:cubicBezTo>
                    <a:cubicBezTo>
                      <a:pt x="167035" y="374155"/>
                      <a:pt x="216314" y="461763"/>
                      <a:pt x="186199" y="399708"/>
                    </a:cubicBezTo>
                    <a:cubicBezTo>
                      <a:pt x="156084" y="337653"/>
                      <a:pt x="-2704" y="0"/>
                      <a:pt x="34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9" name="フリーフォーム 1188">
                <a:extLst>
                  <a:ext uri="{FF2B5EF4-FFF2-40B4-BE49-F238E27FC236}">
                    <a16:creationId xmlns:a16="http://schemas.microsoft.com/office/drawing/2014/main" id="{8174CB9C-FC7A-CFAD-2158-3D43AAA9E6C9}"/>
                  </a:ext>
                </a:extLst>
              </p:cNvPr>
              <p:cNvSpPr/>
              <p:nvPr/>
            </p:nvSpPr>
            <p:spPr>
              <a:xfrm>
                <a:off x="4029910" y="7241429"/>
                <a:ext cx="263474" cy="952191"/>
              </a:xfrm>
              <a:custGeom>
                <a:avLst/>
                <a:gdLst>
                  <a:gd name="connsiteX0" fmla="*/ 60250 w 263474"/>
                  <a:gd name="connsiteY0" fmla="*/ 13541 h 952191"/>
                  <a:gd name="connsiteX1" fmla="*/ 49300 w 263474"/>
                  <a:gd name="connsiteY1" fmla="*/ 325642 h 952191"/>
                  <a:gd name="connsiteX2" fmla="*/ 142382 w 263474"/>
                  <a:gd name="connsiteY2" fmla="*/ 632267 h 952191"/>
                  <a:gd name="connsiteX3" fmla="*/ 115005 w 263474"/>
                  <a:gd name="connsiteY3" fmla="*/ 599414 h 952191"/>
                  <a:gd name="connsiteX4" fmla="*/ 262842 w 263474"/>
                  <a:gd name="connsiteY4" fmla="*/ 949843 h 952191"/>
                  <a:gd name="connsiteX5" fmla="*/ 164284 w 263474"/>
                  <a:gd name="connsiteY5" fmla="*/ 736300 h 952191"/>
                  <a:gd name="connsiteX6" fmla="*/ 65726 w 263474"/>
                  <a:gd name="connsiteY6" fmla="*/ 424200 h 952191"/>
                  <a:gd name="connsiteX7" fmla="*/ 38349 w 263474"/>
                  <a:gd name="connsiteY7" fmla="*/ 314691 h 952191"/>
                  <a:gd name="connsiteX8" fmla="*/ 21 w 263474"/>
                  <a:gd name="connsiteY8" fmla="*/ 254461 h 952191"/>
                  <a:gd name="connsiteX9" fmla="*/ 43824 w 263474"/>
                  <a:gd name="connsiteY9" fmla="*/ 73771 h 952191"/>
                  <a:gd name="connsiteX10" fmla="*/ 60250 w 263474"/>
                  <a:gd name="connsiteY10" fmla="*/ 13541 h 9521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63474" h="952191">
                    <a:moveTo>
                      <a:pt x="60250" y="13541"/>
                    </a:moveTo>
                    <a:cubicBezTo>
                      <a:pt x="61163" y="55519"/>
                      <a:pt x="35611" y="222521"/>
                      <a:pt x="49300" y="325642"/>
                    </a:cubicBezTo>
                    <a:cubicBezTo>
                      <a:pt x="62989" y="428763"/>
                      <a:pt x="131431" y="586638"/>
                      <a:pt x="142382" y="632267"/>
                    </a:cubicBezTo>
                    <a:cubicBezTo>
                      <a:pt x="153333" y="677896"/>
                      <a:pt x="94928" y="546485"/>
                      <a:pt x="115005" y="599414"/>
                    </a:cubicBezTo>
                    <a:cubicBezTo>
                      <a:pt x="135082" y="652343"/>
                      <a:pt x="254629" y="927029"/>
                      <a:pt x="262842" y="949843"/>
                    </a:cubicBezTo>
                    <a:cubicBezTo>
                      <a:pt x="271055" y="972657"/>
                      <a:pt x="197137" y="823907"/>
                      <a:pt x="164284" y="736300"/>
                    </a:cubicBezTo>
                    <a:cubicBezTo>
                      <a:pt x="131431" y="648693"/>
                      <a:pt x="86715" y="494468"/>
                      <a:pt x="65726" y="424200"/>
                    </a:cubicBezTo>
                    <a:cubicBezTo>
                      <a:pt x="44737" y="353932"/>
                      <a:pt x="49300" y="342981"/>
                      <a:pt x="38349" y="314691"/>
                    </a:cubicBezTo>
                    <a:cubicBezTo>
                      <a:pt x="27398" y="286401"/>
                      <a:pt x="-892" y="294614"/>
                      <a:pt x="21" y="254461"/>
                    </a:cubicBezTo>
                    <a:cubicBezTo>
                      <a:pt x="933" y="214308"/>
                      <a:pt x="33786" y="110274"/>
                      <a:pt x="43824" y="73771"/>
                    </a:cubicBezTo>
                    <a:cubicBezTo>
                      <a:pt x="53862" y="37268"/>
                      <a:pt x="59337" y="-28437"/>
                      <a:pt x="60250" y="135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0" name="フリーフォーム 1189">
                <a:extLst>
                  <a:ext uri="{FF2B5EF4-FFF2-40B4-BE49-F238E27FC236}">
                    <a16:creationId xmlns:a16="http://schemas.microsoft.com/office/drawing/2014/main" id="{1CE921E8-A7DA-A4F7-18A4-9273A60C4105}"/>
                  </a:ext>
                </a:extLst>
              </p:cNvPr>
              <p:cNvSpPr/>
              <p:nvPr/>
            </p:nvSpPr>
            <p:spPr>
              <a:xfrm>
                <a:off x="3364946" y="6338157"/>
                <a:ext cx="846718" cy="911369"/>
              </a:xfrm>
              <a:custGeom>
                <a:avLst/>
                <a:gdLst>
                  <a:gd name="connsiteX0" fmla="*/ 29832 w 846718"/>
                  <a:gd name="connsiteY0" fmla="*/ 29790 h 911369"/>
                  <a:gd name="connsiteX1" fmla="*/ 445967 w 846718"/>
                  <a:gd name="connsiteY1" fmla="*/ 391170 h 911369"/>
                  <a:gd name="connsiteX2" fmla="*/ 489770 w 846718"/>
                  <a:gd name="connsiteY2" fmla="*/ 675893 h 911369"/>
                  <a:gd name="connsiteX3" fmla="*/ 840199 w 846718"/>
                  <a:gd name="connsiteY3" fmla="*/ 451400 h 911369"/>
                  <a:gd name="connsiteX4" fmla="*/ 708788 w 846718"/>
                  <a:gd name="connsiteY4" fmla="*/ 555433 h 911369"/>
                  <a:gd name="connsiteX5" fmla="*/ 593804 w 846718"/>
                  <a:gd name="connsiteY5" fmla="*/ 675893 h 911369"/>
                  <a:gd name="connsiteX6" fmla="*/ 560951 w 846718"/>
                  <a:gd name="connsiteY6" fmla="*/ 911338 h 911369"/>
                  <a:gd name="connsiteX7" fmla="*/ 560951 w 846718"/>
                  <a:gd name="connsiteY7" fmla="*/ 659467 h 911369"/>
                  <a:gd name="connsiteX8" fmla="*/ 511672 w 846718"/>
                  <a:gd name="connsiteY8" fmla="*/ 648516 h 911369"/>
                  <a:gd name="connsiteX9" fmla="*/ 484295 w 846718"/>
                  <a:gd name="connsiteY9" fmla="*/ 434974 h 911369"/>
                  <a:gd name="connsiteX10" fmla="*/ 84587 w 846718"/>
                  <a:gd name="connsiteY10" fmla="*/ 62643 h 911369"/>
                  <a:gd name="connsiteX11" fmla="*/ 29832 w 846718"/>
                  <a:gd name="connsiteY11" fmla="*/ 29790 h 911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46718" h="911369">
                    <a:moveTo>
                      <a:pt x="29832" y="29790"/>
                    </a:moveTo>
                    <a:cubicBezTo>
                      <a:pt x="90062" y="84545"/>
                      <a:pt x="369311" y="283486"/>
                      <a:pt x="445967" y="391170"/>
                    </a:cubicBezTo>
                    <a:cubicBezTo>
                      <a:pt x="522623" y="498854"/>
                      <a:pt x="424065" y="665855"/>
                      <a:pt x="489770" y="675893"/>
                    </a:cubicBezTo>
                    <a:cubicBezTo>
                      <a:pt x="555475" y="685931"/>
                      <a:pt x="803696" y="471477"/>
                      <a:pt x="840199" y="451400"/>
                    </a:cubicBezTo>
                    <a:cubicBezTo>
                      <a:pt x="876702" y="431323"/>
                      <a:pt x="749854" y="518018"/>
                      <a:pt x="708788" y="555433"/>
                    </a:cubicBezTo>
                    <a:cubicBezTo>
                      <a:pt x="667722" y="592849"/>
                      <a:pt x="618444" y="616576"/>
                      <a:pt x="593804" y="675893"/>
                    </a:cubicBezTo>
                    <a:cubicBezTo>
                      <a:pt x="569165" y="735211"/>
                      <a:pt x="566427" y="914076"/>
                      <a:pt x="560951" y="911338"/>
                    </a:cubicBezTo>
                    <a:cubicBezTo>
                      <a:pt x="555476" y="908600"/>
                      <a:pt x="569164" y="703271"/>
                      <a:pt x="560951" y="659467"/>
                    </a:cubicBezTo>
                    <a:cubicBezTo>
                      <a:pt x="552738" y="615663"/>
                      <a:pt x="524448" y="685931"/>
                      <a:pt x="511672" y="648516"/>
                    </a:cubicBezTo>
                    <a:cubicBezTo>
                      <a:pt x="498896" y="611101"/>
                      <a:pt x="555476" y="532619"/>
                      <a:pt x="484295" y="434974"/>
                    </a:cubicBezTo>
                    <a:cubicBezTo>
                      <a:pt x="413114" y="337329"/>
                      <a:pt x="162156" y="123786"/>
                      <a:pt x="84587" y="62643"/>
                    </a:cubicBezTo>
                    <a:cubicBezTo>
                      <a:pt x="7018" y="1500"/>
                      <a:pt x="-30398" y="-24965"/>
                      <a:pt x="29832" y="297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1" name="フリーフォーム 1190">
                <a:extLst>
                  <a:ext uri="{FF2B5EF4-FFF2-40B4-BE49-F238E27FC236}">
                    <a16:creationId xmlns:a16="http://schemas.microsoft.com/office/drawing/2014/main" id="{96A862FF-A9BC-0784-7F24-70719F6C340C}"/>
                  </a:ext>
                </a:extLst>
              </p:cNvPr>
              <p:cNvSpPr/>
              <p:nvPr/>
            </p:nvSpPr>
            <p:spPr>
              <a:xfrm>
                <a:off x="4200226" y="6795008"/>
                <a:ext cx="1106951" cy="757412"/>
              </a:xfrm>
              <a:custGeom>
                <a:avLst/>
                <a:gdLst>
                  <a:gd name="connsiteX0" fmla="*/ 1105484 w 1106951"/>
                  <a:gd name="connsiteY0" fmla="*/ 24 h 757412"/>
                  <a:gd name="connsiteX1" fmla="*/ 771482 w 1106951"/>
                  <a:gd name="connsiteY1" fmla="*/ 136911 h 757412"/>
                  <a:gd name="connsiteX2" fmla="*/ 15870 w 1106951"/>
                  <a:gd name="connsiteY2" fmla="*/ 219042 h 757412"/>
                  <a:gd name="connsiteX3" fmla="*/ 245839 w 1106951"/>
                  <a:gd name="connsiteY3" fmla="*/ 208091 h 757412"/>
                  <a:gd name="connsiteX4" fmla="*/ 103477 w 1106951"/>
                  <a:gd name="connsiteY4" fmla="*/ 323076 h 757412"/>
                  <a:gd name="connsiteX5" fmla="*/ 92526 w 1106951"/>
                  <a:gd name="connsiteY5" fmla="*/ 388781 h 757412"/>
                  <a:gd name="connsiteX6" fmla="*/ 81575 w 1106951"/>
                  <a:gd name="connsiteY6" fmla="*/ 377830 h 757412"/>
                  <a:gd name="connsiteX7" fmla="*/ 240363 w 1106951"/>
                  <a:gd name="connsiteY7" fmla="*/ 684455 h 757412"/>
                  <a:gd name="connsiteX8" fmla="*/ 202035 w 1106951"/>
                  <a:gd name="connsiteY8" fmla="*/ 646127 h 757412"/>
                  <a:gd name="connsiteX9" fmla="*/ 229412 w 1106951"/>
                  <a:gd name="connsiteY9" fmla="*/ 755636 h 757412"/>
                  <a:gd name="connsiteX10" fmla="*/ 152756 w 1106951"/>
                  <a:gd name="connsiteY10" fmla="*/ 542094 h 757412"/>
                  <a:gd name="connsiteX11" fmla="*/ 4919 w 1106951"/>
                  <a:gd name="connsiteY11" fmla="*/ 235469 h 757412"/>
                  <a:gd name="connsiteX12" fmla="*/ 262265 w 1106951"/>
                  <a:gd name="connsiteY12" fmla="*/ 191665 h 757412"/>
                  <a:gd name="connsiteX13" fmla="*/ 344397 w 1106951"/>
                  <a:gd name="connsiteY13" fmla="*/ 180714 h 757412"/>
                  <a:gd name="connsiteX14" fmla="*/ 793384 w 1106951"/>
                  <a:gd name="connsiteY14" fmla="*/ 197141 h 757412"/>
                  <a:gd name="connsiteX15" fmla="*/ 656497 w 1106951"/>
                  <a:gd name="connsiteY15" fmla="*/ 147861 h 757412"/>
                  <a:gd name="connsiteX16" fmla="*/ 1105484 w 1106951"/>
                  <a:gd name="connsiteY16" fmla="*/ 24 h 757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06951" h="757412">
                    <a:moveTo>
                      <a:pt x="1105484" y="24"/>
                    </a:moveTo>
                    <a:cubicBezTo>
                      <a:pt x="1124648" y="-1801"/>
                      <a:pt x="953084" y="100408"/>
                      <a:pt x="771482" y="136911"/>
                    </a:cubicBezTo>
                    <a:cubicBezTo>
                      <a:pt x="589880" y="173414"/>
                      <a:pt x="103477" y="207179"/>
                      <a:pt x="15870" y="219042"/>
                    </a:cubicBezTo>
                    <a:cubicBezTo>
                      <a:pt x="-71737" y="230905"/>
                      <a:pt x="231238" y="190752"/>
                      <a:pt x="245839" y="208091"/>
                    </a:cubicBezTo>
                    <a:cubicBezTo>
                      <a:pt x="260440" y="225430"/>
                      <a:pt x="129029" y="292961"/>
                      <a:pt x="103477" y="323076"/>
                    </a:cubicBezTo>
                    <a:cubicBezTo>
                      <a:pt x="77925" y="353191"/>
                      <a:pt x="96176" y="379655"/>
                      <a:pt x="92526" y="388781"/>
                    </a:cubicBezTo>
                    <a:cubicBezTo>
                      <a:pt x="88876" y="397907"/>
                      <a:pt x="56936" y="328551"/>
                      <a:pt x="81575" y="377830"/>
                    </a:cubicBezTo>
                    <a:cubicBezTo>
                      <a:pt x="106214" y="427109"/>
                      <a:pt x="220286" y="639739"/>
                      <a:pt x="240363" y="684455"/>
                    </a:cubicBezTo>
                    <a:cubicBezTo>
                      <a:pt x="260440" y="729171"/>
                      <a:pt x="203860" y="634264"/>
                      <a:pt x="202035" y="646127"/>
                    </a:cubicBezTo>
                    <a:cubicBezTo>
                      <a:pt x="200210" y="657991"/>
                      <a:pt x="237625" y="772975"/>
                      <a:pt x="229412" y="755636"/>
                    </a:cubicBezTo>
                    <a:cubicBezTo>
                      <a:pt x="221199" y="738297"/>
                      <a:pt x="190171" y="628788"/>
                      <a:pt x="152756" y="542094"/>
                    </a:cubicBezTo>
                    <a:cubicBezTo>
                      <a:pt x="115341" y="455400"/>
                      <a:pt x="-13333" y="293874"/>
                      <a:pt x="4919" y="235469"/>
                    </a:cubicBezTo>
                    <a:cubicBezTo>
                      <a:pt x="23170" y="177064"/>
                      <a:pt x="205685" y="200791"/>
                      <a:pt x="262265" y="191665"/>
                    </a:cubicBezTo>
                    <a:cubicBezTo>
                      <a:pt x="318845" y="182539"/>
                      <a:pt x="255877" y="179801"/>
                      <a:pt x="344397" y="180714"/>
                    </a:cubicBezTo>
                    <a:cubicBezTo>
                      <a:pt x="432917" y="181627"/>
                      <a:pt x="741367" y="202616"/>
                      <a:pt x="793384" y="197141"/>
                    </a:cubicBezTo>
                    <a:cubicBezTo>
                      <a:pt x="845401" y="191666"/>
                      <a:pt x="607218" y="176151"/>
                      <a:pt x="656497" y="147861"/>
                    </a:cubicBezTo>
                    <a:cubicBezTo>
                      <a:pt x="705776" y="119571"/>
                      <a:pt x="1086320" y="1849"/>
                      <a:pt x="1105484" y="24"/>
                    </a:cubicBez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2" name="フリーフォーム 1191">
                <a:extLst>
                  <a:ext uri="{FF2B5EF4-FFF2-40B4-BE49-F238E27FC236}">
                    <a16:creationId xmlns:a16="http://schemas.microsoft.com/office/drawing/2014/main" id="{F0327CDE-605F-6A93-2BE5-56E63B5A5A55}"/>
                  </a:ext>
                </a:extLst>
              </p:cNvPr>
              <p:cNvSpPr/>
              <p:nvPr/>
            </p:nvSpPr>
            <p:spPr>
              <a:xfrm>
                <a:off x="3693176" y="5017941"/>
                <a:ext cx="710932" cy="1169400"/>
              </a:xfrm>
              <a:custGeom>
                <a:avLst/>
                <a:gdLst>
                  <a:gd name="connsiteX0" fmla="*/ 676232 w 710932"/>
                  <a:gd name="connsiteY0" fmla="*/ 24948 h 1169400"/>
                  <a:gd name="connsiteX1" fmla="*/ 336755 w 710932"/>
                  <a:gd name="connsiteY1" fmla="*/ 501312 h 1169400"/>
                  <a:gd name="connsiteX2" fmla="*/ 298426 w 710932"/>
                  <a:gd name="connsiteY2" fmla="*/ 720330 h 1169400"/>
                  <a:gd name="connsiteX3" fmla="*/ 177967 w 710932"/>
                  <a:gd name="connsiteY3" fmla="*/ 742231 h 1169400"/>
                  <a:gd name="connsiteX4" fmla="*/ 2752 w 710932"/>
                  <a:gd name="connsiteY4" fmla="*/ 972200 h 1169400"/>
                  <a:gd name="connsiteX5" fmla="*/ 79408 w 710932"/>
                  <a:gd name="connsiteY5" fmla="*/ 939348 h 1169400"/>
                  <a:gd name="connsiteX6" fmla="*/ 194393 w 710932"/>
                  <a:gd name="connsiteY6" fmla="*/ 994102 h 1169400"/>
                  <a:gd name="connsiteX7" fmla="*/ 172491 w 710932"/>
                  <a:gd name="connsiteY7" fmla="*/ 1169316 h 1169400"/>
                  <a:gd name="connsiteX8" fmla="*/ 172491 w 710932"/>
                  <a:gd name="connsiteY8" fmla="*/ 1016004 h 1169400"/>
                  <a:gd name="connsiteX9" fmla="*/ 112261 w 710932"/>
                  <a:gd name="connsiteY9" fmla="*/ 922921 h 1169400"/>
                  <a:gd name="connsiteX10" fmla="*/ 287475 w 710932"/>
                  <a:gd name="connsiteY10" fmla="*/ 654624 h 1169400"/>
                  <a:gd name="connsiteX11" fmla="*/ 282000 w 710932"/>
                  <a:gd name="connsiteY11" fmla="*/ 561542 h 1169400"/>
                  <a:gd name="connsiteX12" fmla="*/ 331279 w 710932"/>
                  <a:gd name="connsiteY12" fmla="*/ 254916 h 1169400"/>
                  <a:gd name="connsiteX13" fmla="*/ 260098 w 710932"/>
                  <a:gd name="connsiteY13" fmla="*/ 473934 h 1169400"/>
                  <a:gd name="connsiteX14" fmla="*/ 511969 w 710932"/>
                  <a:gd name="connsiteY14" fmla="*/ 183736 h 1169400"/>
                  <a:gd name="connsiteX15" fmla="*/ 676232 w 710932"/>
                  <a:gd name="connsiteY15" fmla="*/ 79702 h 1169400"/>
                  <a:gd name="connsiteX16" fmla="*/ 676232 w 710932"/>
                  <a:gd name="connsiteY16" fmla="*/ 24948 h 1169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10932" h="1169400">
                    <a:moveTo>
                      <a:pt x="676232" y="24948"/>
                    </a:moveTo>
                    <a:cubicBezTo>
                      <a:pt x="619653" y="95216"/>
                      <a:pt x="399723" y="385415"/>
                      <a:pt x="336755" y="501312"/>
                    </a:cubicBezTo>
                    <a:cubicBezTo>
                      <a:pt x="273787" y="617209"/>
                      <a:pt x="324891" y="680177"/>
                      <a:pt x="298426" y="720330"/>
                    </a:cubicBezTo>
                    <a:cubicBezTo>
                      <a:pt x="271961" y="760483"/>
                      <a:pt x="227246" y="700253"/>
                      <a:pt x="177967" y="742231"/>
                    </a:cubicBezTo>
                    <a:cubicBezTo>
                      <a:pt x="128688" y="784209"/>
                      <a:pt x="19178" y="939347"/>
                      <a:pt x="2752" y="972200"/>
                    </a:cubicBezTo>
                    <a:cubicBezTo>
                      <a:pt x="-13675" y="1005053"/>
                      <a:pt x="47468" y="935698"/>
                      <a:pt x="79408" y="939348"/>
                    </a:cubicBezTo>
                    <a:cubicBezTo>
                      <a:pt x="111348" y="942998"/>
                      <a:pt x="178879" y="955774"/>
                      <a:pt x="194393" y="994102"/>
                    </a:cubicBezTo>
                    <a:cubicBezTo>
                      <a:pt x="209907" y="1032430"/>
                      <a:pt x="176141" y="1165666"/>
                      <a:pt x="172491" y="1169316"/>
                    </a:cubicBezTo>
                    <a:cubicBezTo>
                      <a:pt x="168841" y="1172966"/>
                      <a:pt x="182529" y="1057070"/>
                      <a:pt x="172491" y="1016004"/>
                    </a:cubicBezTo>
                    <a:cubicBezTo>
                      <a:pt x="162453" y="974938"/>
                      <a:pt x="93097" y="983151"/>
                      <a:pt x="112261" y="922921"/>
                    </a:cubicBezTo>
                    <a:cubicBezTo>
                      <a:pt x="131425" y="862691"/>
                      <a:pt x="259185" y="714854"/>
                      <a:pt x="287475" y="654624"/>
                    </a:cubicBezTo>
                    <a:cubicBezTo>
                      <a:pt x="315765" y="594394"/>
                      <a:pt x="274699" y="628160"/>
                      <a:pt x="282000" y="561542"/>
                    </a:cubicBezTo>
                    <a:cubicBezTo>
                      <a:pt x="289301" y="494924"/>
                      <a:pt x="334929" y="269517"/>
                      <a:pt x="331279" y="254916"/>
                    </a:cubicBezTo>
                    <a:cubicBezTo>
                      <a:pt x="327629" y="240315"/>
                      <a:pt x="229983" y="485797"/>
                      <a:pt x="260098" y="473934"/>
                    </a:cubicBezTo>
                    <a:cubicBezTo>
                      <a:pt x="290213" y="462071"/>
                      <a:pt x="442613" y="249441"/>
                      <a:pt x="511969" y="183736"/>
                    </a:cubicBezTo>
                    <a:cubicBezTo>
                      <a:pt x="581325" y="118031"/>
                      <a:pt x="641554" y="107079"/>
                      <a:pt x="676232" y="79702"/>
                    </a:cubicBezTo>
                    <a:cubicBezTo>
                      <a:pt x="710910" y="52325"/>
                      <a:pt x="732811" y="-45320"/>
                      <a:pt x="676232" y="2494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3" name="フリーフォーム 1192">
                <a:extLst>
                  <a:ext uri="{FF2B5EF4-FFF2-40B4-BE49-F238E27FC236}">
                    <a16:creationId xmlns:a16="http://schemas.microsoft.com/office/drawing/2014/main" id="{97BB3BF2-6775-585D-E472-870B2F80512A}"/>
                  </a:ext>
                </a:extLst>
              </p:cNvPr>
              <p:cNvSpPr/>
              <p:nvPr/>
            </p:nvSpPr>
            <p:spPr>
              <a:xfrm>
                <a:off x="4451537" y="5135520"/>
                <a:ext cx="692088" cy="646616"/>
              </a:xfrm>
              <a:custGeom>
                <a:avLst/>
                <a:gdLst>
                  <a:gd name="connsiteX0" fmla="*/ 416137 w 692088"/>
                  <a:gd name="connsiteY0" fmla="*/ 451 h 646616"/>
                  <a:gd name="connsiteX1" fmla="*/ 668008 w 692088"/>
                  <a:gd name="connsiteY1" fmla="*/ 394684 h 646616"/>
                  <a:gd name="connsiteX2" fmla="*/ 580401 w 692088"/>
                  <a:gd name="connsiteY2" fmla="*/ 613702 h 646616"/>
                  <a:gd name="connsiteX3" fmla="*/ 290202 w 692088"/>
                  <a:gd name="connsiteY3" fmla="*/ 635603 h 646616"/>
                  <a:gd name="connsiteX4" fmla="*/ 3 w 692088"/>
                  <a:gd name="connsiteY4" fmla="*/ 575373 h 646616"/>
                  <a:gd name="connsiteX5" fmla="*/ 295677 w 692088"/>
                  <a:gd name="connsiteY5" fmla="*/ 635603 h 646616"/>
                  <a:gd name="connsiteX6" fmla="*/ 629680 w 692088"/>
                  <a:gd name="connsiteY6" fmla="*/ 624652 h 646616"/>
                  <a:gd name="connsiteX7" fmla="*/ 689910 w 692088"/>
                  <a:gd name="connsiteY7" fmla="*/ 422061 h 646616"/>
                  <a:gd name="connsiteX8" fmla="*/ 596827 w 692088"/>
                  <a:gd name="connsiteY8" fmla="*/ 318027 h 646616"/>
                  <a:gd name="connsiteX9" fmla="*/ 416137 w 692088"/>
                  <a:gd name="connsiteY9" fmla="*/ 451 h 646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92088" h="646616">
                    <a:moveTo>
                      <a:pt x="416137" y="451"/>
                    </a:moveTo>
                    <a:cubicBezTo>
                      <a:pt x="428001" y="13227"/>
                      <a:pt x="640631" y="292476"/>
                      <a:pt x="668008" y="394684"/>
                    </a:cubicBezTo>
                    <a:cubicBezTo>
                      <a:pt x="695385" y="496893"/>
                      <a:pt x="643369" y="573549"/>
                      <a:pt x="580401" y="613702"/>
                    </a:cubicBezTo>
                    <a:cubicBezTo>
                      <a:pt x="517433" y="653855"/>
                      <a:pt x="386935" y="641991"/>
                      <a:pt x="290202" y="635603"/>
                    </a:cubicBezTo>
                    <a:cubicBezTo>
                      <a:pt x="193469" y="629215"/>
                      <a:pt x="-909" y="575373"/>
                      <a:pt x="3" y="575373"/>
                    </a:cubicBezTo>
                    <a:cubicBezTo>
                      <a:pt x="915" y="575373"/>
                      <a:pt x="190731" y="627390"/>
                      <a:pt x="295677" y="635603"/>
                    </a:cubicBezTo>
                    <a:cubicBezTo>
                      <a:pt x="400623" y="643816"/>
                      <a:pt x="563975" y="660242"/>
                      <a:pt x="629680" y="624652"/>
                    </a:cubicBezTo>
                    <a:cubicBezTo>
                      <a:pt x="695385" y="589062"/>
                      <a:pt x="695386" y="473165"/>
                      <a:pt x="689910" y="422061"/>
                    </a:cubicBezTo>
                    <a:cubicBezTo>
                      <a:pt x="684435" y="370957"/>
                      <a:pt x="637893" y="386470"/>
                      <a:pt x="596827" y="318027"/>
                    </a:cubicBezTo>
                    <a:cubicBezTo>
                      <a:pt x="555761" y="249584"/>
                      <a:pt x="404273" y="-12325"/>
                      <a:pt x="416137" y="451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4" name="フリーフォーム 1193">
                <a:extLst>
                  <a:ext uri="{FF2B5EF4-FFF2-40B4-BE49-F238E27FC236}">
                    <a16:creationId xmlns:a16="http://schemas.microsoft.com/office/drawing/2014/main" id="{5EE8356B-686A-E613-9418-4FA6762F4164}"/>
                  </a:ext>
                </a:extLst>
              </p:cNvPr>
              <p:cNvSpPr/>
              <p:nvPr/>
            </p:nvSpPr>
            <p:spPr>
              <a:xfrm>
                <a:off x="5016525" y="5005458"/>
                <a:ext cx="567328" cy="979364"/>
              </a:xfrm>
              <a:custGeom>
                <a:avLst/>
                <a:gdLst>
                  <a:gd name="connsiteX0" fmla="*/ 26364 w 567328"/>
                  <a:gd name="connsiteY0" fmla="*/ 31955 h 979364"/>
                  <a:gd name="connsiteX1" fmla="*/ 409645 w 567328"/>
                  <a:gd name="connsiteY1" fmla="*/ 426188 h 979364"/>
                  <a:gd name="connsiteX2" fmla="*/ 343940 w 567328"/>
                  <a:gd name="connsiteY2" fmla="*/ 678058 h 979364"/>
                  <a:gd name="connsiteX3" fmla="*/ 535580 w 567328"/>
                  <a:gd name="connsiteY3" fmla="*/ 743764 h 979364"/>
                  <a:gd name="connsiteX4" fmla="*/ 530105 w 567328"/>
                  <a:gd name="connsiteY4" fmla="*/ 979208 h 979364"/>
                  <a:gd name="connsiteX5" fmla="*/ 557482 w 567328"/>
                  <a:gd name="connsiteY5" fmla="*/ 705435 h 979364"/>
                  <a:gd name="connsiteX6" fmla="*/ 338464 w 567328"/>
                  <a:gd name="connsiteY6" fmla="*/ 694485 h 979364"/>
                  <a:gd name="connsiteX7" fmla="*/ 420596 w 567328"/>
                  <a:gd name="connsiteY7" fmla="*/ 415237 h 979364"/>
                  <a:gd name="connsiteX8" fmla="*/ 75643 w 567328"/>
                  <a:gd name="connsiteY8" fmla="*/ 64808 h 979364"/>
                  <a:gd name="connsiteX9" fmla="*/ 26364 w 567328"/>
                  <a:gd name="connsiteY9" fmla="*/ 31955 h 979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67328" h="979364">
                    <a:moveTo>
                      <a:pt x="26364" y="31955"/>
                    </a:moveTo>
                    <a:cubicBezTo>
                      <a:pt x="82031" y="92185"/>
                      <a:pt x="356716" y="318504"/>
                      <a:pt x="409645" y="426188"/>
                    </a:cubicBezTo>
                    <a:cubicBezTo>
                      <a:pt x="462574" y="533872"/>
                      <a:pt x="322951" y="625129"/>
                      <a:pt x="343940" y="678058"/>
                    </a:cubicBezTo>
                    <a:cubicBezTo>
                      <a:pt x="364929" y="730987"/>
                      <a:pt x="504553" y="693572"/>
                      <a:pt x="535580" y="743764"/>
                    </a:cubicBezTo>
                    <a:cubicBezTo>
                      <a:pt x="566608" y="793956"/>
                      <a:pt x="526455" y="985596"/>
                      <a:pt x="530105" y="979208"/>
                    </a:cubicBezTo>
                    <a:cubicBezTo>
                      <a:pt x="533755" y="972820"/>
                      <a:pt x="589422" y="752889"/>
                      <a:pt x="557482" y="705435"/>
                    </a:cubicBezTo>
                    <a:cubicBezTo>
                      <a:pt x="525542" y="657981"/>
                      <a:pt x="361278" y="742851"/>
                      <a:pt x="338464" y="694485"/>
                    </a:cubicBezTo>
                    <a:cubicBezTo>
                      <a:pt x="315650" y="646119"/>
                      <a:pt x="464399" y="520183"/>
                      <a:pt x="420596" y="415237"/>
                    </a:cubicBezTo>
                    <a:cubicBezTo>
                      <a:pt x="376793" y="310291"/>
                      <a:pt x="140436" y="125038"/>
                      <a:pt x="75643" y="64808"/>
                    </a:cubicBezTo>
                    <a:cubicBezTo>
                      <a:pt x="10850" y="4578"/>
                      <a:pt x="-29303" y="-28275"/>
                      <a:pt x="26364" y="31955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5" name="フリーフォーム 1194">
                <a:extLst>
                  <a:ext uri="{FF2B5EF4-FFF2-40B4-BE49-F238E27FC236}">
                    <a16:creationId xmlns:a16="http://schemas.microsoft.com/office/drawing/2014/main" id="{157B8FD4-7310-BB32-54EC-AEFF1F69AA96}"/>
                  </a:ext>
                </a:extLst>
              </p:cNvPr>
              <p:cNvSpPr/>
              <p:nvPr/>
            </p:nvSpPr>
            <p:spPr>
              <a:xfrm>
                <a:off x="5812644" y="5130284"/>
                <a:ext cx="327359" cy="531905"/>
              </a:xfrm>
              <a:custGeom>
                <a:avLst/>
                <a:gdLst>
                  <a:gd name="connsiteX0" fmla="*/ 2283 w 327359"/>
                  <a:gd name="connsiteY0" fmla="*/ 212 h 531905"/>
                  <a:gd name="connsiteX1" fmla="*/ 117267 w 327359"/>
                  <a:gd name="connsiteY1" fmla="*/ 252082 h 531905"/>
                  <a:gd name="connsiteX2" fmla="*/ 232252 w 327359"/>
                  <a:gd name="connsiteY2" fmla="*/ 378018 h 531905"/>
                  <a:gd name="connsiteX3" fmla="*/ 161071 w 327359"/>
                  <a:gd name="connsiteY3" fmla="*/ 388969 h 531905"/>
                  <a:gd name="connsiteX4" fmla="*/ 292482 w 327359"/>
                  <a:gd name="connsiteY4" fmla="*/ 465625 h 531905"/>
                  <a:gd name="connsiteX5" fmla="*/ 325334 w 327359"/>
                  <a:gd name="connsiteY5" fmla="*/ 531330 h 531905"/>
                  <a:gd name="connsiteX6" fmla="*/ 248678 w 327359"/>
                  <a:gd name="connsiteY6" fmla="*/ 427297 h 531905"/>
                  <a:gd name="connsiteX7" fmla="*/ 89890 w 327359"/>
                  <a:gd name="connsiteY7" fmla="*/ 246607 h 531905"/>
                  <a:gd name="connsiteX8" fmla="*/ 40611 w 327359"/>
                  <a:gd name="connsiteY8" fmla="*/ 202803 h 531905"/>
                  <a:gd name="connsiteX9" fmla="*/ 40611 w 327359"/>
                  <a:gd name="connsiteY9" fmla="*/ 208279 h 531905"/>
                  <a:gd name="connsiteX10" fmla="*/ 2283 w 327359"/>
                  <a:gd name="connsiteY10" fmla="*/ 212 h 531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7359" h="531905">
                    <a:moveTo>
                      <a:pt x="2283" y="212"/>
                    </a:moveTo>
                    <a:cubicBezTo>
                      <a:pt x="15059" y="7512"/>
                      <a:pt x="78939" y="189114"/>
                      <a:pt x="117267" y="252082"/>
                    </a:cubicBezTo>
                    <a:cubicBezTo>
                      <a:pt x="155595" y="315050"/>
                      <a:pt x="224951" y="355204"/>
                      <a:pt x="232252" y="378018"/>
                    </a:cubicBezTo>
                    <a:cubicBezTo>
                      <a:pt x="239553" y="400832"/>
                      <a:pt x="151033" y="374368"/>
                      <a:pt x="161071" y="388969"/>
                    </a:cubicBezTo>
                    <a:cubicBezTo>
                      <a:pt x="171109" y="403570"/>
                      <a:pt x="265105" y="441898"/>
                      <a:pt x="292482" y="465625"/>
                    </a:cubicBezTo>
                    <a:cubicBezTo>
                      <a:pt x="319859" y="489352"/>
                      <a:pt x="332635" y="537718"/>
                      <a:pt x="325334" y="531330"/>
                    </a:cubicBezTo>
                    <a:cubicBezTo>
                      <a:pt x="318033" y="524942"/>
                      <a:pt x="287919" y="474751"/>
                      <a:pt x="248678" y="427297"/>
                    </a:cubicBezTo>
                    <a:cubicBezTo>
                      <a:pt x="209437" y="379843"/>
                      <a:pt x="124568" y="284022"/>
                      <a:pt x="89890" y="246607"/>
                    </a:cubicBezTo>
                    <a:cubicBezTo>
                      <a:pt x="55212" y="209192"/>
                      <a:pt x="48824" y="209191"/>
                      <a:pt x="40611" y="202803"/>
                    </a:cubicBezTo>
                    <a:cubicBezTo>
                      <a:pt x="32398" y="196415"/>
                      <a:pt x="46999" y="240219"/>
                      <a:pt x="40611" y="208279"/>
                    </a:cubicBezTo>
                    <a:cubicBezTo>
                      <a:pt x="34223" y="176339"/>
                      <a:pt x="-10493" y="-7088"/>
                      <a:pt x="2283" y="21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6" name="フリーフォーム 1195">
                <a:extLst>
                  <a:ext uri="{FF2B5EF4-FFF2-40B4-BE49-F238E27FC236}">
                    <a16:creationId xmlns:a16="http://schemas.microsoft.com/office/drawing/2014/main" id="{CC00DE80-AE30-D53D-4629-128D551DA3CD}"/>
                  </a:ext>
                </a:extLst>
              </p:cNvPr>
              <p:cNvSpPr/>
              <p:nvPr/>
            </p:nvSpPr>
            <p:spPr>
              <a:xfrm>
                <a:off x="3371750" y="6524872"/>
                <a:ext cx="845727" cy="1606164"/>
              </a:xfrm>
              <a:custGeom>
                <a:avLst/>
                <a:gdLst>
                  <a:gd name="connsiteX0" fmla="*/ 382740 w 845727"/>
                  <a:gd name="connsiteY0" fmla="*/ 311933 h 1606164"/>
                  <a:gd name="connsiteX1" fmla="*/ 267683 w 845727"/>
                  <a:gd name="connsiteY1" fmla="*/ 626826 h 1606164"/>
                  <a:gd name="connsiteX2" fmla="*/ 340351 w 845727"/>
                  <a:gd name="connsiteY2" fmla="*/ 590492 h 1606164"/>
                  <a:gd name="connsiteX3" fmla="*/ 334295 w 845727"/>
                  <a:gd name="connsiteY3" fmla="*/ 723716 h 1606164"/>
                  <a:gd name="connsiteX4" fmla="*/ 540186 w 845727"/>
                  <a:gd name="connsiteY4" fmla="*/ 1389835 h 1606164"/>
                  <a:gd name="connsiteX5" fmla="*/ 540186 w 845727"/>
                  <a:gd name="connsiteY5" fmla="*/ 1359557 h 1606164"/>
                  <a:gd name="connsiteX6" fmla="*/ 842968 w 845727"/>
                  <a:gd name="connsiteY6" fmla="*/ 1601782 h 1606164"/>
                  <a:gd name="connsiteX7" fmla="*/ 667355 w 845727"/>
                  <a:gd name="connsiteY7" fmla="*/ 1444336 h 1606164"/>
                  <a:gd name="connsiteX8" fmla="*/ 291906 w 845727"/>
                  <a:gd name="connsiteY8" fmla="*/ 644993 h 1606164"/>
                  <a:gd name="connsiteX9" fmla="*/ 304017 w 845727"/>
                  <a:gd name="connsiteY9" fmla="*/ 687382 h 1606164"/>
                  <a:gd name="connsiteX10" fmla="*/ 249516 w 845727"/>
                  <a:gd name="connsiteY10" fmla="*/ 433046 h 1606164"/>
                  <a:gd name="connsiteX11" fmla="*/ 1235 w 845727"/>
                  <a:gd name="connsiteY11" fmla="*/ 3096 h 1606164"/>
                  <a:gd name="connsiteX12" fmla="*/ 158682 w 845727"/>
                  <a:gd name="connsiteY12" fmla="*/ 251377 h 1606164"/>
                  <a:gd name="connsiteX13" fmla="*/ 267683 w 845727"/>
                  <a:gd name="connsiteY13" fmla="*/ 475435 h 1606164"/>
                  <a:gd name="connsiteX14" fmla="*/ 382740 w 845727"/>
                  <a:gd name="connsiteY14" fmla="*/ 311933 h 160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45727" h="1606164">
                    <a:moveTo>
                      <a:pt x="382740" y="311933"/>
                    </a:moveTo>
                    <a:cubicBezTo>
                      <a:pt x="382740" y="337165"/>
                      <a:pt x="274748" y="580400"/>
                      <a:pt x="267683" y="626826"/>
                    </a:cubicBezTo>
                    <a:cubicBezTo>
                      <a:pt x="260618" y="673252"/>
                      <a:pt x="329249" y="574344"/>
                      <a:pt x="340351" y="590492"/>
                    </a:cubicBezTo>
                    <a:cubicBezTo>
                      <a:pt x="351453" y="606640"/>
                      <a:pt x="300989" y="590492"/>
                      <a:pt x="334295" y="723716"/>
                    </a:cubicBezTo>
                    <a:cubicBezTo>
                      <a:pt x="367601" y="856940"/>
                      <a:pt x="505871" y="1283862"/>
                      <a:pt x="540186" y="1389835"/>
                    </a:cubicBezTo>
                    <a:cubicBezTo>
                      <a:pt x="574501" y="1495809"/>
                      <a:pt x="489723" y="1324233"/>
                      <a:pt x="540186" y="1359557"/>
                    </a:cubicBezTo>
                    <a:cubicBezTo>
                      <a:pt x="590649" y="1394881"/>
                      <a:pt x="821773" y="1587652"/>
                      <a:pt x="842968" y="1601782"/>
                    </a:cubicBezTo>
                    <a:cubicBezTo>
                      <a:pt x="864163" y="1615912"/>
                      <a:pt x="759199" y="1603801"/>
                      <a:pt x="667355" y="1444336"/>
                    </a:cubicBezTo>
                    <a:cubicBezTo>
                      <a:pt x="575511" y="1284871"/>
                      <a:pt x="352462" y="771152"/>
                      <a:pt x="291906" y="644993"/>
                    </a:cubicBezTo>
                    <a:cubicBezTo>
                      <a:pt x="231350" y="518834"/>
                      <a:pt x="311082" y="722706"/>
                      <a:pt x="304017" y="687382"/>
                    </a:cubicBezTo>
                    <a:cubicBezTo>
                      <a:pt x="296952" y="652058"/>
                      <a:pt x="299980" y="547094"/>
                      <a:pt x="249516" y="433046"/>
                    </a:cubicBezTo>
                    <a:cubicBezTo>
                      <a:pt x="199052" y="318998"/>
                      <a:pt x="16374" y="33374"/>
                      <a:pt x="1235" y="3096"/>
                    </a:cubicBezTo>
                    <a:cubicBezTo>
                      <a:pt x="-13904" y="-27182"/>
                      <a:pt x="114274" y="172654"/>
                      <a:pt x="158682" y="251377"/>
                    </a:cubicBezTo>
                    <a:cubicBezTo>
                      <a:pt x="203090" y="330100"/>
                      <a:pt x="232359" y="462315"/>
                      <a:pt x="267683" y="475435"/>
                    </a:cubicBezTo>
                    <a:cubicBezTo>
                      <a:pt x="303007" y="488555"/>
                      <a:pt x="382740" y="286701"/>
                      <a:pt x="382740" y="3119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7" name="フリーフォーム 1196">
                <a:extLst>
                  <a:ext uri="{FF2B5EF4-FFF2-40B4-BE49-F238E27FC236}">
                    <a16:creationId xmlns:a16="http://schemas.microsoft.com/office/drawing/2014/main" id="{D3C31118-D2FD-322A-A0BC-4A9D97FFA00B}"/>
                  </a:ext>
                </a:extLst>
              </p:cNvPr>
              <p:cNvSpPr/>
              <p:nvPr/>
            </p:nvSpPr>
            <p:spPr>
              <a:xfrm>
                <a:off x="3904806" y="5135165"/>
                <a:ext cx="808185" cy="1050313"/>
              </a:xfrm>
              <a:custGeom>
                <a:avLst/>
                <a:gdLst>
                  <a:gd name="connsiteX0" fmla="*/ 558193 w 808185"/>
                  <a:gd name="connsiteY0" fmla="*/ 9 h 1050313"/>
                  <a:gd name="connsiteX1" fmla="*/ 800418 w 808185"/>
                  <a:gd name="connsiteY1" fmla="*/ 405736 h 1050313"/>
                  <a:gd name="connsiteX2" fmla="*/ 697472 w 808185"/>
                  <a:gd name="connsiteY2" fmla="*/ 496570 h 1050313"/>
                  <a:gd name="connsiteX3" fmla="*/ 206966 w 808185"/>
                  <a:gd name="connsiteY3" fmla="*/ 817518 h 1050313"/>
                  <a:gd name="connsiteX4" fmla="*/ 291745 w 808185"/>
                  <a:gd name="connsiteY4" fmla="*/ 720628 h 1050313"/>
                  <a:gd name="connsiteX5" fmla="*/ 7130 w 808185"/>
                  <a:gd name="connsiteY5" fmla="*/ 1041577 h 1050313"/>
                  <a:gd name="connsiteX6" fmla="*/ 146410 w 808185"/>
                  <a:gd name="connsiteY6" fmla="*/ 914409 h 1050313"/>
                  <a:gd name="connsiteX7" fmla="*/ 776195 w 808185"/>
                  <a:gd name="connsiteY7" fmla="*/ 448125 h 1050313"/>
                  <a:gd name="connsiteX8" fmla="*/ 697472 w 808185"/>
                  <a:gd name="connsiteY8" fmla="*/ 466292 h 1050313"/>
                  <a:gd name="connsiteX9" fmla="*/ 727750 w 808185"/>
                  <a:gd name="connsiteY9" fmla="*/ 393624 h 1050313"/>
                  <a:gd name="connsiteX10" fmla="*/ 558193 w 808185"/>
                  <a:gd name="connsiteY10" fmla="*/ 9 h 1050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08185" h="1050313">
                    <a:moveTo>
                      <a:pt x="558193" y="9"/>
                    </a:moveTo>
                    <a:cubicBezTo>
                      <a:pt x="570304" y="2028"/>
                      <a:pt x="777205" y="322976"/>
                      <a:pt x="800418" y="405736"/>
                    </a:cubicBezTo>
                    <a:cubicBezTo>
                      <a:pt x="823631" y="488496"/>
                      <a:pt x="796381" y="427940"/>
                      <a:pt x="697472" y="496570"/>
                    </a:cubicBezTo>
                    <a:cubicBezTo>
                      <a:pt x="598563" y="565200"/>
                      <a:pt x="274587" y="780175"/>
                      <a:pt x="206966" y="817518"/>
                    </a:cubicBezTo>
                    <a:cubicBezTo>
                      <a:pt x="139345" y="854861"/>
                      <a:pt x="291745" y="720628"/>
                      <a:pt x="291745" y="720628"/>
                    </a:cubicBezTo>
                    <a:cubicBezTo>
                      <a:pt x="258439" y="757971"/>
                      <a:pt x="31352" y="1009280"/>
                      <a:pt x="7130" y="1041577"/>
                    </a:cubicBezTo>
                    <a:cubicBezTo>
                      <a:pt x="-17092" y="1073874"/>
                      <a:pt x="18233" y="1013318"/>
                      <a:pt x="146410" y="914409"/>
                    </a:cubicBezTo>
                    <a:cubicBezTo>
                      <a:pt x="274587" y="815500"/>
                      <a:pt x="684351" y="522811"/>
                      <a:pt x="776195" y="448125"/>
                    </a:cubicBezTo>
                    <a:cubicBezTo>
                      <a:pt x="868039" y="373439"/>
                      <a:pt x="705546" y="475376"/>
                      <a:pt x="697472" y="466292"/>
                    </a:cubicBezTo>
                    <a:cubicBezTo>
                      <a:pt x="689398" y="457209"/>
                      <a:pt x="744908" y="470329"/>
                      <a:pt x="727750" y="393624"/>
                    </a:cubicBezTo>
                    <a:cubicBezTo>
                      <a:pt x="710592" y="316919"/>
                      <a:pt x="546082" y="-2010"/>
                      <a:pt x="558193" y="9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8" name="フリーフォーム 1197">
                <a:extLst>
                  <a:ext uri="{FF2B5EF4-FFF2-40B4-BE49-F238E27FC236}">
                    <a16:creationId xmlns:a16="http://schemas.microsoft.com/office/drawing/2014/main" id="{23562606-DF65-6E99-5CC5-6236507F6206}"/>
                  </a:ext>
                </a:extLst>
              </p:cNvPr>
              <p:cNvSpPr/>
              <p:nvPr/>
            </p:nvSpPr>
            <p:spPr>
              <a:xfrm>
                <a:off x="5975717" y="6600636"/>
                <a:ext cx="359070" cy="637390"/>
              </a:xfrm>
              <a:custGeom>
                <a:avLst/>
                <a:gdLst>
                  <a:gd name="connsiteX0" fmla="*/ 128357 w 359070"/>
                  <a:gd name="connsiteY0" fmla="*/ 0 h 637390"/>
                  <a:gd name="connsiteX1" fmla="*/ 49634 w 359070"/>
                  <a:gd name="connsiteY1" fmla="*/ 266447 h 637390"/>
                  <a:gd name="connsiteX2" fmla="*/ 194969 w 359070"/>
                  <a:gd name="connsiteY2" fmla="*/ 333059 h 637390"/>
                  <a:gd name="connsiteX3" fmla="*/ 188913 w 359070"/>
                  <a:gd name="connsiteY3" fmla="*/ 417838 h 637390"/>
                  <a:gd name="connsiteX4" fmla="*/ 213136 w 359070"/>
                  <a:gd name="connsiteY4" fmla="*/ 514728 h 637390"/>
                  <a:gd name="connsiteX5" fmla="*/ 279748 w 359070"/>
                  <a:gd name="connsiteY5" fmla="*/ 635841 h 637390"/>
                  <a:gd name="connsiteX6" fmla="*/ 207080 w 359070"/>
                  <a:gd name="connsiteY6" fmla="*/ 423894 h 637390"/>
                  <a:gd name="connsiteX7" fmla="*/ 358471 w 359070"/>
                  <a:gd name="connsiteY7" fmla="*/ 496561 h 637390"/>
                  <a:gd name="connsiteX8" fmla="*/ 249470 w 359070"/>
                  <a:gd name="connsiteY8" fmla="*/ 399671 h 637390"/>
                  <a:gd name="connsiteX9" fmla="*/ 1189 w 359070"/>
                  <a:gd name="connsiteY9" fmla="*/ 266447 h 637390"/>
                  <a:gd name="connsiteX10" fmla="*/ 128357 w 359070"/>
                  <a:gd name="connsiteY10" fmla="*/ 0 h 637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9070" h="637390">
                    <a:moveTo>
                      <a:pt x="128357" y="0"/>
                    </a:moveTo>
                    <a:cubicBezTo>
                      <a:pt x="136431" y="0"/>
                      <a:pt x="38532" y="210937"/>
                      <a:pt x="49634" y="266447"/>
                    </a:cubicBezTo>
                    <a:cubicBezTo>
                      <a:pt x="60736" y="321957"/>
                      <a:pt x="171756" y="307827"/>
                      <a:pt x="194969" y="333059"/>
                    </a:cubicBezTo>
                    <a:cubicBezTo>
                      <a:pt x="218182" y="358291"/>
                      <a:pt x="185885" y="387560"/>
                      <a:pt x="188913" y="417838"/>
                    </a:cubicBezTo>
                    <a:cubicBezTo>
                      <a:pt x="191941" y="448116"/>
                      <a:pt x="197997" y="478394"/>
                      <a:pt x="213136" y="514728"/>
                    </a:cubicBezTo>
                    <a:cubicBezTo>
                      <a:pt x="228275" y="551062"/>
                      <a:pt x="280757" y="650980"/>
                      <a:pt x="279748" y="635841"/>
                    </a:cubicBezTo>
                    <a:cubicBezTo>
                      <a:pt x="278739" y="620702"/>
                      <a:pt x="193960" y="447107"/>
                      <a:pt x="207080" y="423894"/>
                    </a:cubicBezTo>
                    <a:cubicBezTo>
                      <a:pt x="220200" y="400681"/>
                      <a:pt x="351406" y="500598"/>
                      <a:pt x="358471" y="496561"/>
                    </a:cubicBezTo>
                    <a:cubicBezTo>
                      <a:pt x="365536" y="492524"/>
                      <a:pt x="309017" y="438023"/>
                      <a:pt x="249470" y="399671"/>
                    </a:cubicBezTo>
                    <a:cubicBezTo>
                      <a:pt x="189923" y="361319"/>
                      <a:pt x="16328" y="332050"/>
                      <a:pt x="1189" y="266447"/>
                    </a:cubicBezTo>
                    <a:cubicBezTo>
                      <a:pt x="-13950" y="200844"/>
                      <a:pt x="120283" y="0"/>
                      <a:pt x="128357" y="0"/>
                    </a:cubicBez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9" name="フリーフォーム 1198">
                <a:extLst>
                  <a:ext uri="{FF2B5EF4-FFF2-40B4-BE49-F238E27FC236}">
                    <a16:creationId xmlns:a16="http://schemas.microsoft.com/office/drawing/2014/main" id="{89204D42-E916-6579-4B01-0B0AB21D0A3A}"/>
                  </a:ext>
                </a:extLst>
              </p:cNvPr>
              <p:cNvSpPr/>
              <p:nvPr/>
            </p:nvSpPr>
            <p:spPr>
              <a:xfrm>
                <a:off x="5586949" y="6400759"/>
                <a:ext cx="583824" cy="261834"/>
              </a:xfrm>
              <a:custGeom>
                <a:avLst/>
                <a:gdLst>
                  <a:gd name="connsiteX0" fmla="*/ 583506 w 583824"/>
                  <a:gd name="connsiteY0" fmla="*/ 97763 h 261834"/>
                  <a:gd name="connsiteX1" fmla="*/ 419472 w 583824"/>
                  <a:gd name="connsiteY1" fmla="*/ 118704 h 261834"/>
                  <a:gd name="connsiteX2" fmla="*/ 108856 w 583824"/>
                  <a:gd name="connsiteY2" fmla="*/ 69843 h 261834"/>
                  <a:gd name="connsiteX3" fmla="*/ 217048 w 583824"/>
                  <a:gd name="connsiteY3" fmla="*/ 94273 h 261834"/>
                  <a:gd name="connsiteX4" fmla="*/ 140266 w 583824"/>
                  <a:gd name="connsiteY4" fmla="*/ 129174 h 261834"/>
                  <a:gd name="connsiteX5" fmla="*/ 126306 w 583824"/>
                  <a:gd name="connsiteY5" fmla="*/ 261797 h 261834"/>
                  <a:gd name="connsiteX6" fmla="*/ 115836 w 583824"/>
                  <a:gd name="connsiteY6" fmla="*/ 115214 h 261834"/>
                  <a:gd name="connsiteX7" fmla="*/ 101875 w 583824"/>
                  <a:gd name="connsiteY7" fmla="*/ 38432 h 261834"/>
                  <a:gd name="connsiteX8" fmla="*/ 663 w 583824"/>
                  <a:gd name="connsiteY8" fmla="*/ 41 h 261834"/>
                  <a:gd name="connsiteX9" fmla="*/ 157717 w 583824"/>
                  <a:gd name="connsiteY9" fmla="*/ 31452 h 261834"/>
                  <a:gd name="connsiteX10" fmla="*/ 154227 w 583824"/>
                  <a:gd name="connsiteY10" fmla="*/ 52392 h 261834"/>
                  <a:gd name="connsiteX11" fmla="*/ 419472 w 583824"/>
                  <a:gd name="connsiteY11" fmla="*/ 150114 h 261834"/>
                  <a:gd name="connsiteX12" fmla="*/ 349671 w 583824"/>
                  <a:gd name="connsiteY12" fmla="*/ 160585 h 261834"/>
                  <a:gd name="connsiteX13" fmla="*/ 436923 w 583824"/>
                  <a:gd name="connsiteY13" fmla="*/ 150114 h 261834"/>
                  <a:gd name="connsiteX14" fmla="*/ 381082 w 583824"/>
                  <a:gd name="connsiteY14" fmla="*/ 118704 h 261834"/>
                  <a:gd name="connsiteX15" fmla="*/ 583506 w 583824"/>
                  <a:gd name="connsiteY15" fmla="*/ 97763 h 261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83824" h="261834">
                    <a:moveTo>
                      <a:pt x="583506" y="97763"/>
                    </a:moveTo>
                    <a:cubicBezTo>
                      <a:pt x="589904" y="97763"/>
                      <a:pt x="498580" y="123357"/>
                      <a:pt x="419472" y="118704"/>
                    </a:cubicBezTo>
                    <a:cubicBezTo>
                      <a:pt x="340364" y="114051"/>
                      <a:pt x="142593" y="73915"/>
                      <a:pt x="108856" y="69843"/>
                    </a:cubicBezTo>
                    <a:cubicBezTo>
                      <a:pt x="75119" y="65771"/>
                      <a:pt x="211813" y="84385"/>
                      <a:pt x="217048" y="94273"/>
                    </a:cubicBezTo>
                    <a:cubicBezTo>
                      <a:pt x="222283" y="104161"/>
                      <a:pt x="155390" y="101253"/>
                      <a:pt x="140266" y="129174"/>
                    </a:cubicBezTo>
                    <a:cubicBezTo>
                      <a:pt x="125142" y="157095"/>
                      <a:pt x="130378" y="264124"/>
                      <a:pt x="126306" y="261797"/>
                    </a:cubicBezTo>
                    <a:cubicBezTo>
                      <a:pt x="122234" y="259470"/>
                      <a:pt x="119908" y="152442"/>
                      <a:pt x="115836" y="115214"/>
                    </a:cubicBezTo>
                    <a:cubicBezTo>
                      <a:pt x="111764" y="77986"/>
                      <a:pt x="121070" y="57627"/>
                      <a:pt x="101875" y="38432"/>
                    </a:cubicBezTo>
                    <a:cubicBezTo>
                      <a:pt x="82680" y="19237"/>
                      <a:pt x="-8644" y="1204"/>
                      <a:pt x="663" y="41"/>
                    </a:cubicBezTo>
                    <a:cubicBezTo>
                      <a:pt x="9970" y="-1122"/>
                      <a:pt x="132123" y="22727"/>
                      <a:pt x="157717" y="31452"/>
                    </a:cubicBezTo>
                    <a:cubicBezTo>
                      <a:pt x="183311" y="40177"/>
                      <a:pt x="110601" y="32615"/>
                      <a:pt x="154227" y="52392"/>
                    </a:cubicBezTo>
                    <a:cubicBezTo>
                      <a:pt x="197853" y="72169"/>
                      <a:pt x="386898" y="132082"/>
                      <a:pt x="419472" y="150114"/>
                    </a:cubicBezTo>
                    <a:cubicBezTo>
                      <a:pt x="452046" y="168146"/>
                      <a:pt x="346763" y="160585"/>
                      <a:pt x="349671" y="160585"/>
                    </a:cubicBezTo>
                    <a:cubicBezTo>
                      <a:pt x="352579" y="160585"/>
                      <a:pt x="431688" y="157094"/>
                      <a:pt x="436923" y="150114"/>
                    </a:cubicBezTo>
                    <a:cubicBezTo>
                      <a:pt x="442158" y="143134"/>
                      <a:pt x="357233" y="128011"/>
                      <a:pt x="381082" y="118704"/>
                    </a:cubicBezTo>
                    <a:cubicBezTo>
                      <a:pt x="404931" y="109397"/>
                      <a:pt x="577108" y="97763"/>
                      <a:pt x="583506" y="977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0" name="フリーフォーム 1199">
                <a:extLst>
                  <a:ext uri="{FF2B5EF4-FFF2-40B4-BE49-F238E27FC236}">
                    <a16:creationId xmlns:a16="http://schemas.microsoft.com/office/drawing/2014/main" id="{0BDA1847-90F3-7A1B-A049-03D77B8977B0}"/>
                  </a:ext>
                </a:extLst>
              </p:cNvPr>
              <p:cNvSpPr/>
              <p:nvPr/>
            </p:nvSpPr>
            <p:spPr>
              <a:xfrm>
                <a:off x="4656599" y="7345264"/>
                <a:ext cx="633880" cy="350591"/>
              </a:xfrm>
              <a:custGeom>
                <a:avLst/>
                <a:gdLst>
                  <a:gd name="connsiteX0" fmla="*/ 629776 w 633880"/>
                  <a:gd name="connsiteY0" fmla="*/ 1686 h 350591"/>
                  <a:gd name="connsiteX1" fmla="*/ 226551 w 633880"/>
                  <a:gd name="connsiteY1" fmla="*/ 74711 h 350591"/>
                  <a:gd name="connsiteX2" fmla="*/ 264651 w 633880"/>
                  <a:gd name="connsiteY2" fmla="*/ 65186 h 350591"/>
                  <a:gd name="connsiteX3" fmla="*/ 93201 w 633880"/>
                  <a:gd name="connsiteY3" fmla="*/ 182661 h 350591"/>
                  <a:gd name="connsiteX4" fmla="*/ 1126 w 633880"/>
                  <a:gd name="connsiteY4" fmla="*/ 293786 h 350591"/>
                  <a:gd name="connsiteX5" fmla="*/ 42401 w 633880"/>
                  <a:gd name="connsiteY5" fmla="*/ 239811 h 350591"/>
                  <a:gd name="connsiteX6" fmla="*/ 48751 w 633880"/>
                  <a:gd name="connsiteY6" fmla="*/ 347761 h 350591"/>
                  <a:gd name="connsiteX7" fmla="*/ 45576 w 633880"/>
                  <a:gd name="connsiteY7" fmla="*/ 300136 h 350591"/>
                  <a:gd name="connsiteX8" fmla="*/ 194801 w 633880"/>
                  <a:gd name="connsiteY8" fmla="*/ 103286 h 350591"/>
                  <a:gd name="connsiteX9" fmla="*/ 217026 w 633880"/>
                  <a:gd name="connsiteY9" fmla="*/ 84236 h 350591"/>
                  <a:gd name="connsiteX10" fmla="*/ 477376 w 633880"/>
                  <a:gd name="connsiteY10" fmla="*/ 27086 h 350591"/>
                  <a:gd name="connsiteX11" fmla="*/ 439276 w 633880"/>
                  <a:gd name="connsiteY11" fmla="*/ 23911 h 350591"/>
                  <a:gd name="connsiteX12" fmla="*/ 629776 w 633880"/>
                  <a:gd name="connsiteY12" fmla="*/ 1686 h 350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33880" h="350591">
                    <a:moveTo>
                      <a:pt x="629776" y="1686"/>
                    </a:moveTo>
                    <a:cubicBezTo>
                      <a:pt x="594322" y="10153"/>
                      <a:pt x="287405" y="64128"/>
                      <a:pt x="226551" y="74711"/>
                    </a:cubicBezTo>
                    <a:cubicBezTo>
                      <a:pt x="165697" y="85294"/>
                      <a:pt x="286876" y="47194"/>
                      <a:pt x="264651" y="65186"/>
                    </a:cubicBezTo>
                    <a:cubicBezTo>
                      <a:pt x="242426" y="83178"/>
                      <a:pt x="137122" y="144561"/>
                      <a:pt x="93201" y="182661"/>
                    </a:cubicBezTo>
                    <a:cubicBezTo>
                      <a:pt x="49280" y="220761"/>
                      <a:pt x="9593" y="284261"/>
                      <a:pt x="1126" y="293786"/>
                    </a:cubicBezTo>
                    <a:cubicBezTo>
                      <a:pt x="-7341" y="303311"/>
                      <a:pt x="34463" y="230815"/>
                      <a:pt x="42401" y="239811"/>
                    </a:cubicBezTo>
                    <a:cubicBezTo>
                      <a:pt x="50338" y="248807"/>
                      <a:pt x="48222" y="337707"/>
                      <a:pt x="48751" y="347761"/>
                    </a:cubicBezTo>
                    <a:cubicBezTo>
                      <a:pt x="49280" y="357815"/>
                      <a:pt x="21234" y="340882"/>
                      <a:pt x="45576" y="300136"/>
                    </a:cubicBezTo>
                    <a:cubicBezTo>
                      <a:pt x="69918" y="259390"/>
                      <a:pt x="166226" y="139269"/>
                      <a:pt x="194801" y="103286"/>
                    </a:cubicBezTo>
                    <a:cubicBezTo>
                      <a:pt x="223376" y="67303"/>
                      <a:pt x="169930" y="96936"/>
                      <a:pt x="217026" y="84236"/>
                    </a:cubicBezTo>
                    <a:cubicBezTo>
                      <a:pt x="264122" y="71536"/>
                      <a:pt x="440334" y="37140"/>
                      <a:pt x="477376" y="27086"/>
                    </a:cubicBezTo>
                    <a:cubicBezTo>
                      <a:pt x="514418" y="17032"/>
                      <a:pt x="418639" y="28673"/>
                      <a:pt x="439276" y="23911"/>
                    </a:cubicBezTo>
                    <a:cubicBezTo>
                      <a:pt x="459913" y="19149"/>
                      <a:pt x="665230" y="-6781"/>
                      <a:pt x="629776" y="16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1" name="フリーフォーム 1200">
                <a:extLst>
                  <a:ext uri="{FF2B5EF4-FFF2-40B4-BE49-F238E27FC236}">
                    <a16:creationId xmlns:a16="http://schemas.microsoft.com/office/drawing/2014/main" id="{EE17F1AF-8C2F-4460-F42E-DBC6BEF7CE95}"/>
                  </a:ext>
                </a:extLst>
              </p:cNvPr>
              <p:cNvSpPr/>
              <p:nvPr/>
            </p:nvSpPr>
            <p:spPr>
              <a:xfrm>
                <a:off x="5937240" y="7327698"/>
                <a:ext cx="158844" cy="247906"/>
              </a:xfrm>
              <a:custGeom>
                <a:avLst/>
                <a:gdLst>
                  <a:gd name="connsiteX0" fmla="*/ 10 w 158844"/>
                  <a:gd name="connsiteY0" fmla="*/ 202 h 247906"/>
                  <a:gd name="connsiteX1" fmla="*/ 95260 w 158844"/>
                  <a:gd name="connsiteY1" fmla="*/ 85927 h 247906"/>
                  <a:gd name="connsiteX2" fmla="*/ 82560 w 158844"/>
                  <a:gd name="connsiteY2" fmla="*/ 124027 h 247906"/>
                  <a:gd name="connsiteX3" fmla="*/ 127010 w 158844"/>
                  <a:gd name="connsiteY3" fmla="*/ 57352 h 247906"/>
                  <a:gd name="connsiteX4" fmla="*/ 101610 w 158844"/>
                  <a:gd name="connsiteY4" fmla="*/ 117677 h 247906"/>
                  <a:gd name="connsiteX5" fmla="*/ 139710 w 158844"/>
                  <a:gd name="connsiteY5" fmla="*/ 187527 h 247906"/>
                  <a:gd name="connsiteX6" fmla="*/ 98435 w 158844"/>
                  <a:gd name="connsiteY6" fmla="*/ 247852 h 247906"/>
                  <a:gd name="connsiteX7" fmla="*/ 158760 w 158844"/>
                  <a:gd name="connsiteY7" fmla="*/ 197052 h 247906"/>
                  <a:gd name="connsiteX8" fmla="*/ 111135 w 158844"/>
                  <a:gd name="connsiteY8" fmla="*/ 133552 h 247906"/>
                  <a:gd name="connsiteX9" fmla="*/ 88910 w 158844"/>
                  <a:gd name="connsiteY9" fmla="*/ 63702 h 247906"/>
                  <a:gd name="connsiteX10" fmla="*/ 10 w 158844"/>
                  <a:gd name="connsiteY10" fmla="*/ 202 h 247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8844" h="247906">
                    <a:moveTo>
                      <a:pt x="10" y="202"/>
                    </a:moveTo>
                    <a:cubicBezTo>
                      <a:pt x="1068" y="3906"/>
                      <a:pt x="81502" y="65289"/>
                      <a:pt x="95260" y="85927"/>
                    </a:cubicBezTo>
                    <a:cubicBezTo>
                      <a:pt x="109018" y="106565"/>
                      <a:pt x="77268" y="128790"/>
                      <a:pt x="82560" y="124027"/>
                    </a:cubicBezTo>
                    <a:cubicBezTo>
                      <a:pt x="87852" y="119265"/>
                      <a:pt x="123835" y="58410"/>
                      <a:pt x="127010" y="57352"/>
                    </a:cubicBezTo>
                    <a:cubicBezTo>
                      <a:pt x="130185" y="56294"/>
                      <a:pt x="99493" y="95981"/>
                      <a:pt x="101610" y="117677"/>
                    </a:cubicBezTo>
                    <a:cubicBezTo>
                      <a:pt x="103727" y="139373"/>
                      <a:pt x="140239" y="165831"/>
                      <a:pt x="139710" y="187527"/>
                    </a:cubicBezTo>
                    <a:cubicBezTo>
                      <a:pt x="139181" y="209223"/>
                      <a:pt x="95260" y="246265"/>
                      <a:pt x="98435" y="247852"/>
                    </a:cubicBezTo>
                    <a:cubicBezTo>
                      <a:pt x="101610" y="249439"/>
                      <a:pt x="156643" y="216102"/>
                      <a:pt x="158760" y="197052"/>
                    </a:cubicBezTo>
                    <a:cubicBezTo>
                      <a:pt x="160877" y="178002"/>
                      <a:pt x="122777" y="155777"/>
                      <a:pt x="111135" y="133552"/>
                    </a:cubicBezTo>
                    <a:cubicBezTo>
                      <a:pt x="99493" y="111327"/>
                      <a:pt x="102139" y="82752"/>
                      <a:pt x="88910" y="63702"/>
                    </a:cubicBezTo>
                    <a:cubicBezTo>
                      <a:pt x="75681" y="44652"/>
                      <a:pt x="-1048" y="-3502"/>
                      <a:pt x="10" y="20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2" name="フリーフォーム 1201">
                <a:extLst>
                  <a:ext uri="{FF2B5EF4-FFF2-40B4-BE49-F238E27FC236}">
                    <a16:creationId xmlns:a16="http://schemas.microsoft.com/office/drawing/2014/main" id="{7D6127BF-913B-9EEA-FC32-4A61640F4155}"/>
                  </a:ext>
                </a:extLst>
              </p:cNvPr>
              <p:cNvSpPr/>
              <p:nvPr/>
            </p:nvSpPr>
            <p:spPr>
              <a:xfrm>
                <a:off x="3584964" y="6184895"/>
                <a:ext cx="911189" cy="527294"/>
              </a:xfrm>
              <a:custGeom>
                <a:avLst/>
                <a:gdLst>
                  <a:gd name="connsiteX0" fmla="*/ 4903 w 911189"/>
                  <a:gd name="connsiteY0" fmla="*/ 67738 h 527294"/>
                  <a:gd name="connsiteX1" fmla="*/ 500203 w 911189"/>
                  <a:gd name="connsiteY1" fmla="*/ 228605 h 527294"/>
                  <a:gd name="connsiteX2" fmla="*/ 284303 w 911189"/>
                  <a:gd name="connsiteY2" fmla="*/ 516472 h 527294"/>
                  <a:gd name="connsiteX3" fmla="*/ 436703 w 911189"/>
                  <a:gd name="connsiteY3" fmla="*/ 469905 h 527294"/>
                  <a:gd name="connsiteX4" fmla="*/ 906603 w 911189"/>
                  <a:gd name="connsiteY4" fmla="*/ 503772 h 527294"/>
                  <a:gd name="connsiteX5" fmla="*/ 656836 w 911189"/>
                  <a:gd name="connsiteY5" fmla="*/ 465672 h 527294"/>
                  <a:gd name="connsiteX6" fmla="*/ 343569 w 911189"/>
                  <a:gd name="connsiteY6" fmla="*/ 495305 h 527294"/>
                  <a:gd name="connsiteX7" fmla="*/ 462103 w 911189"/>
                  <a:gd name="connsiteY7" fmla="*/ 452972 h 527294"/>
                  <a:gd name="connsiteX8" fmla="*/ 419769 w 911189"/>
                  <a:gd name="connsiteY8" fmla="*/ 406405 h 527294"/>
                  <a:gd name="connsiteX9" fmla="*/ 567936 w 911189"/>
                  <a:gd name="connsiteY9" fmla="*/ 279405 h 527294"/>
                  <a:gd name="connsiteX10" fmla="*/ 512903 w 911189"/>
                  <a:gd name="connsiteY10" fmla="*/ 292105 h 527294"/>
                  <a:gd name="connsiteX11" fmla="*/ 411303 w 911189"/>
                  <a:gd name="connsiteY11" fmla="*/ 203205 h 527294"/>
                  <a:gd name="connsiteX12" fmla="*/ 356269 w 911189"/>
                  <a:gd name="connsiteY12" fmla="*/ 84672 h 527294"/>
                  <a:gd name="connsiteX13" fmla="*/ 343569 w 911189"/>
                  <a:gd name="connsiteY13" fmla="*/ 5 h 527294"/>
                  <a:gd name="connsiteX14" fmla="*/ 250436 w 911189"/>
                  <a:gd name="connsiteY14" fmla="*/ 80438 h 527294"/>
                  <a:gd name="connsiteX15" fmla="*/ 4903 w 911189"/>
                  <a:gd name="connsiteY15" fmla="*/ 67738 h 527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11189" h="527294">
                    <a:moveTo>
                      <a:pt x="4903" y="67738"/>
                    </a:moveTo>
                    <a:cubicBezTo>
                      <a:pt x="46531" y="92433"/>
                      <a:pt x="453636" y="153816"/>
                      <a:pt x="500203" y="228605"/>
                    </a:cubicBezTo>
                    <a:cubicBezTo>
                      <a:pt x="546770" y="303394"/>
                      <a:pt x="294886" y="476255"/>
                      <a:pt x="284303" y="516472"/>
                    </a:cubicBezTo>
                    <a:cubicBezTo>
                      <a:pt x="273720" y="556689"/>
                      <a:pt x="332986" y="472022"/>
                      <a:pt x="436703" y="469905"/>
                    </a:cubicBezTo>
                    <a:cubicBezTo>
                      <a:pt x="540420" y="467788"/>
                      <a:pt x="869914" y="504477"/>
                      <a:pt x="906603" y="503772"/>
                    </a:cubicBezTo>
                    <a:cubicBezTo>
                      <a:pt x="943292" y="503067"/>
                      <a:pt x="750675" y="467083"/>
                      <a:pt x="656836" y="465672"/>
                    </a:cubicBezTo>
                    <a:cubicBezTo>
                      <a:pt x="562997" y="464261"/>
                      <a:pt x="376024" y="497422"/>
                      <a:pt x="343569" y="495305"/>
                    </a:cubicBezTo>
                    <a:cubicBezTo>
                      <a:pt x="311114" y="493188"/>
                      <a:pt x="449403" y="467789"/>
                      <a:pt x="462103" y="452972"/>
                    </a:cubicBezTo>
                    <a:cubicBezTo>
                      <a:pt x="474803" y="438155"/>
                      <a:pt x="402130" y="435333"/>
                      <a:pt x="419769" y="406405"/>
                    </a:cubicBezTo>
                    <a:cubicBezTo>
                      <a:pt x="437408" y="377477"/>
                      <a:pt x="552414" y="298455"/>
                      <a:pt x="567936" y="279405"/>
                    </a:cubicBezTo>
                    <a:cubicBezTo>
                      <a:pt x="583458" y="260355"/>
                      <a:pt x="539008" y="304805"/>
                      <a:pt x="512903" y="292105"/>
                    </a:cubicBezTo>
                    <a:cubicBezTo>
                      <a:pt x="486798" y="279405"/>
                      <a:pt x="437409" y="237777"/>
                      <a:pt x="411303" y="203205"/>
                    </a:cubicBezTo>
                    <a:cubicBezTo>
                      <a:pt x="385197" y="168633"/>
                      <a:pt x="367558" y="118539"/>
                      <a:pt x="356269" y="84672"/>
                    </a:cubicBezTo>
                    <a:cubicBezTo>
                      <a:pt x="344980" y="50805"/>
                      <a:pt x="361208" y="711"/>
                      <a:pt x="343569" y="5"/>
                    </a:cubicBezTo>
                    <a:cubicBezTo>
                      <a:pt x="325930" y="-701"/>
                      <a:pt x="301942" y="67738"/>
                      <a:pt x="250436" y="80438"/>
                    </a:cubicBezTo>
                    <a:cubicBezTo>
                      <a:pt x="198931" y="93138"/>
                      <a:pt x="-36725" y="43043"/>
                      <a:pt x="4903" y="6773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3" name="フリーフォーム 1202">
                <a:extLst>
                  <a:ext uri="{FF2B5EF4-FFF2-40B4-BE49-F238E27FC236}">
                    <a16:creationId xmlns:a16="http://schemas.microsoft.com/office/drawing/2014/main" id="{473E2FA6-91BA-ACFA-43C8-E6C25C2EFFE2}"/>
                  </a:ext>
                </a:extLst>
              </p:cNvPr>
              <p:cNvSpPr/>
              <p:nvPr/>
            </p:nvSpPr>
            <p:spPr>
              <a:xfrm>
                <a:off x="3514897" y="4972459"/>
                <a:ext cx="814021" cy="1033265"/>
              </a:xfrm>
              <a:custGeom>
                <a:avLst/>
                <a:gdLst>
                  <a:gd name="connsiteX0" fmla="*/ 813864 w 814021"/>
                  <a:gd name="connsiteY0" fmla="*/ 436 h 1033265"/>
                  <a:gd name="connsiteX1" fmla="*/ 340898 w 814021"/>
                  <a:gd name="connsiteY1" fmla="*/ 302233 h 1033265"/>
                  <a:gd name="connsiteX2" fmla="*/ 412969 w 814021"/>
                  <a:gd name="connsiteY2" fmla="*/ 302233 h 1033265"/>
                  <a:gd name="connsiteX3" fmla="*/ 345403 w 814021"/>
                  <a:gd name="connsiteY3" fmla="*/ 549976 h 1033265"/>
                  <a:gd name="connsiteX4" fmla="*/ 385942 w 814021"/>
                  <a:gd name="connsiteY4" fmla="*/ 536463 h 1033265"/>
                  <a:gd name="connsiteX5" fmla="*/ 7570 w 814021"/>
                  <a:gd name="connsiteY5" fmla="*/ 1018438 h 1033265"/>
                  <a:gd name="connsiteX6" fmla="*/ 151712 w 814021"/>
                  <a:gd name="connsiteY6" fmla="*/ 869791 h 1033265"/>
                  <a:gd name="connsiteX7" fmla="*/ 376934 w 814021"/>
                  <a:gd name="connsiteY7" fmla="*/ 464392 h 1033265"/>
                  <a:gd name="connsiteX8" fmla="*/ 327385 w 814021"/>
                  <a:gd name="connsiteY8" fmla="*/ 441870 h 1033265"/>
                  <a:gd name="connsiteX9" fmla="*/ 494049 w 814021"/>
                  <a:gd name="connsiteY9" fmla="*/ 221153 h 1033265"/>
                  <a:gd name="connsiteX10" fmla="*/ 394951 w 814021"/>
                  <a:gd name="connsiteY10" fmla="*/ 234666 h 1033265"/>
                  <a:gd name="connsiteX11" fmla="*/ 813864 w 814021"/>
                  <a:gd name="connsiteY11" fmla="*/ 436 h 1033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14021" h="1033265">
                    <a:moveTo>
                      <a:pt x="813864" y="436"/>
                    </a:moveTo>
                    <a:cubicBezTo>
                      <a:pt x="804855" y="11697"/>
                      <a:pt x="407714" y="251934"/>
                      <a:pt x="340898" y="302233"/>
                    </a:cubicBezTo>
                    <a:cubicBezTo>
                      <a:pt x="274082" y="352533"/>
                      <a:pt x="412218" y="260943"/>
                      <a:pt x="412969" y="302233"/>
                    </a:cubicBezTo>
                    <a:cubicBezTo>
                      <a:pt x="413720" y="343523"/>
                      <a:pt x="349907" y="510938"/>
                      <a:pt x="345403" y="549976"/>
                    </a:cubicBezTo>
                    <a:cubicBezTo>
                      <a:pt x="340899" y="589014"/>
                      <a:pt x="442247" y="458386"/>
                      <a:pt x="385942" y="536463"/>
                    </a:cubicBezTo>
                    <a:cubicBezTo>
                      <a:pt x="329636" y="614540"/>
                      <a:pt x="46608" y="962883"/>
                      <a:pt x="7570" y="1018438"/>
                    </a:cubicBezTo>
                    <a:cubicBezTo>
                      <a:pt x="-31468" y="1073993"/>
                      <a:pt x="90151" y="962132"/>
                      <a:pt x="151712" y="869791"/>
                    </a:cubicBezTo>
                    <a:cubicBezTo>
                      <a:pt x="213273" y="777450"/>
                      <a:pt x="347655" y="535712"/>
                      <a:pt x="376934" y="464392"/>
                    </a:cubicBezTo>
                    <a:cubicBezTo>
                      <a:pt x="406213" y="393072"/>
                      <a:pt x="307866" y="482410"/>
                      <a:pt x="327385" y="441870"/>
                    </a:cubicBezTo>
                    <a:cubicBezTo>
                      <a:pt x="346904" y="401330"/>
                      <a:pt x="482788" y="255687"/>
                      <a:pt x="494049" y="221153"/>
                    </a:cubicBezTo>
                    <a:cubicBezTo>
                      <a:pt x="505310" y="186619"/>
                      <a:pt x="346153" y="269951"/>
                      <a:pt x="394951" y="234666"/>
                    </a:cubicBezTo>
                    <a:cubicBezTo>
                      <a:pt x="443749" y="199381"/>
                      <a:pt x="822873" y="-10825"/>
                      <a:pt x="813864" y="4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4" name="フリーフォーム 1203">
                <a:extLst>
                  <a:ext uri="{FF2B5EF4-FFF2-40B4-BE49-F238E27FC236}">
                    <a16:creationId xmlns:a16="http://schemas.microsoft.com/office/drawing/2014/main" id="{2CE9B5EF-1B62-11C8-F0F5-7355154F28F6}"/>
                  </a:ext>
                </a:extLst>
              </p:cNvPr>
              <p:cNvSpPr/>
              <p:nvPr/>
            </p:nvSpPr>
            <p:spPr>
              <a:xfrm>
                <a:off x="4556192" y="4873138"/>
                <a:ext cx="1702619" cy="937633"/>
              </a:xfrm>
              <a:custGeom>
                <a:avLst/>
                <a:gdLst>
                  <a:gd name="connsiteX0" fmla="*/ 11304 w 1702619"/>
                  <a:gd name="connsiteY0" fmla="*/ 9668 h 937633"/>
                  <a:gd name="connsiteX1" fmla="*/ 768048 w 1702619"/>
                  <a:gd name="connsiteY1" fmla="*/ 167323 h 937633"/>
                  <a:gd name="connsiteX2" fmla="*/ 826606 w 1702619"/>
                  <a:gd name="connsiteY2" fmla="*/ 198854 h 937633"/>
                  <a:gd name="connsiteX3" fmla="*/ 1033810 w 1702619"/>
                  <a:gd name="connsiteY3" fmla="*/ 194350 h 937633"/>
                  <a:gd name="connsiteX4" fmla="*/ 1141916 w 1702619"/>
                  <a:gd name="connsiteY4" fmla="*/ 189845 h 937633"/>
                  <a:gd name="connsiteX5" fmla="*/ 1349120 w 1702619"/>
                  <a:gd name="connsiteY5" fmla="*/ 180836 h 937633"/>
                  <a:gd name="connsiteX6" fmla="*/ 1322094 w 1702619"/>
                  <a:gd name="connsiteY6" fmla="*/ 180836 h 937633"/>
                  <a:gd name="connsiteX7" fmla="*/ 1493262 w 1702619"/>
                  <a:gd name="connsiteY7" fmla="*/ 338492 h 937633"/>
                  <a:gd name="connsiteX8" fmla="*/ 1488758 w 1702619"/>
                  <a:gd name="connsiteY8" fmla="*/ 315969 h 937633"/>
                  <a:gd name="connsiteX9" fmla="*/ 1686953 w 1702619"/>
                  <a:gd name="connsiteY9" fmla="*/ 906050 h 937633"/>
                  <a:gd name="connsiteX10" fmla="*/ 1659926 w 1702619"/>
                  <a:gd name="connsiteY10" fmla="*/ 784430 h 937633"/>
                  <a:gd name="connsiteX11" fmla="*/ 1421191 w 1702619"/>
                  <a:gd name="connsiteY11" fmla="*/ 167323 h 937633"/>
                  <a:gd name="connsiteX12" fmla="*/ 876155 w 1702619"/>
                  <a:gd name="connsiteY12" fmla="*/ 212367 h 937633"/>
                  <a:gd name="connsiteX13" fmla="*/ 997775 w 1702619"/>
                  <a:gd name="connsiteY13" fmla="*/ 203359 h 937633"/>
                  <a:gd name="connsiteX14" fmla="*/ 452738 w 1702619"/>
                  <a:gd name="connsiteY14" fmla="*/ 90748 h 937633"/>
                  <a:gd name="connsiteX15" fmla="*/ 322109 w 1702619"/>
                  <a:gd name="connsiteY15" fmla="*/ 23181 h 937633"/>
                  <a:gd name="connsiteX16" fmla="*/ 11304 w 1702619"/>
                  <a:gd name="connsiteY16" fmla="*/ 9668 h 937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702619" h="937633">
                    <a:moveTo>
                      <a:pt x="11304" y="9668"/>
                    </a:moveTo>
                    <a:cubicBezTo>
                      <a:pt x="85627" y="33692"/>
                      <a:pt x="632164" y="135792"/>
                      <a:pt x="768048" y="167323"/>
                    </a:cubicBezTo>
                    <a:cubicBezTo>
                      <a:pt x="903932" y="198854"/>
                      <a:pt x="782312" y="194350"/>
                      <a:pt x="826606" y="198854"/>
                    </a:cubicBezTo>
                    <a:cubicBezTo>
                      <a:pt x="870900" y="203358"/>
                      <a:pt x="981258" y="195852"/>
                      <a:pt x="1033810" y="194350"/>
                    </a:cubicBezTo>
                    <a:cubicBezTo>
                      <a:pt x="1086362" y="192849"/>
                      <a:pt x="1141916" y="189845"/>
                      <a:pt x="1141916" y="189845"/>
                    </a:cubicBezTo>
                    <a:lnTo>
                      <a:pt x="1349120" y="180836"/>
                    </a:lnTo>
                    <a:cubicBezTo>
                      <a:pt x="1379150" y="179335"/>
                      <a:pt x="1298070" y="154560"/>
                      <a:pt x="1322094" y="180836"/>
                    </a:cubicBezTo>
                    <a:cubicBezTo>
                      <a:pt x="1346118" y="207112"/>
                      <a:pt x="1465485" y="315970"/>
                      <a:pt x="1493262" y="338492"/>
                    </a:cubicBezTo>
                    <a:cubicBezTo>
                      <a:pt x="1521039" y="361014"/>
                      <a:pt x="1456476" y="221376"/>
                      <a:pt x="1488758" y="315969"/>
                    </a:cubicBezTo>
                    <a:cubicBezTo>
                      <a:pt x="1521040" y="410562"/>
                      <a:pt x="1658425" y="827973"/>
                      <a:pt x="1686953" y="906050"/>
                    </a:cubicBezTo>
                    <a:cubicBezTo>
                      <a:pt x="1715481" y="984127"/>
                      <a:pt x="1704220" y="907551"/>
                      <a:pt x="1659926" y="784430"/>
                    </a:cubicBezTo>
                    <a:cubicBezTo>
                      <a:pt x="1615632" y="661309"/>
                      <a:pt x="1551820" y="262667"/>
                      <a:pt x="1421191" y="167323"/>
                    </a:cubicBezTo>
                    <a:cubicBezTo>
                      <a:pt x="1290562" y="71979"/>
                      <a:pt x="946724" y="206361"/>
                      <a:pt x="876155" y="212367"/>
                    </a:cubicBezTo>
                    <a:cubicBezTo>
                      <a:pt x="805586" y="218373"/>
                      <a:pt x="1068345" y="223629"/>
                      <a:pt x="997775" y="203359"/>
                    </a:cubicBezTo>
                    <a:cubicBezTo>
                      <a:pt x="927206" y="183089"/>
                      <a:pt x="565349" y="120778"/>
                      <a:pt x="452738" y="90748"/>
                    </a:cubicBezTo>
                    <a:cubicBezTo>
                      <a:pt x="340127" y="60718"/>
                      <a:pt x="393429" y="33691"/>
                      <a:pt x="322109" y="23181"/>
                    </a:cubicBezTo>
                    <a:cubicBezTo>
                      <a:pt x="250789" y="12671"/>
                      <a:pt x="-63019" y="-14356"/>
                      <a:pt x="11304" y="96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5" name="フリーフォーム 1204">
                <a:extLst>
                  <a:ext uri="{FF2B5EF4-FFF2-40B4-BE49-F238E27FC236}">
                    <a16:creationId xmlns:a16="http://schemas.microsoft.com/office/drawing/2014/main" id="{72AF8287-DBAC-CDFF-5535-DB20026111BA}"/>
                  </a:ext>
                </a:extLst>
              </p:cNvPr>
              <p:cNvSpPr/>
              <p:nvPr/>
            </p:nvSpPr>
            <p:spPr>
              <a:xfrm>
                <a:off x="4187559" y="6255096"/>
                <a:ext cx="578693" cy="303605"/>
              </a:xfrm>
              <a:custGeom>
                <a:avLst/>
                <a:gdLst>
                  <a:gd name="connsiteX0" fmla="*/ 578650 w 578693"/>
                  <a:gd name="connsiteY0" fmla="*/ 47 h 303605"/>
                  <a:gd name="connsiteX1" fmla="*/ 238784 w 578693"/>
                  <a:gd name="connsiteY1" fmla="*/ 72876 h 303605"/>
                  <a:gd name="connsiteX2" fmla="*/ 149772 w 578693"/>
                  <a:gd name="connsiteY2" fmla="*/ 68830 h 303605"/>
                  <a:gd name="connsiteX3" fmla="*/ 339935 w 578693"/>
                  <a:gd name="connsiteY3" fmla="*/ 44554 h 303605"/>
                  <a:gd name="connsiteX4" fmla="*/ 210462 w 578693"/>
                  <a:gd name="connsiteY4" fmla="*/ 76922 h 303605"/>
                  <a:gd name="connsiteX5" fmla="*/ 20299 w 578693"/>
                  <a:gd name="connsiteY5" fmla="*/ 202348 h 303605"/>
                  <a:gd name="connsiteX6" fmla="*/ 109312 w 578693"/>
                  <a:gd name="connsiteY6" fmla="*/ 157842 h 303605"/>
                  <a:gd name="connsiteX7" fmla="*/ 97174 w 578693"/>
                  <a:gd name="connsiteY7" fmla="*/ 194256 h 303605"/>
                  <a:gd name="connsiteX8" fmla="*/ 214508 w 578693"/>
                  <a:gd name="connsiteY8" fmla="*/ 194256 h 303605"/>
                  <a:gd name="connsiteX9" fmla="*/ 69 w 578693"/>
                  <a:gd name="connsiteY9" fmla="*/ 291361 h 303605"/>
                  <a:gd name="connsiteX10" fmla="*/ 190232 w 578693"/>
                  <a:gd name="connsiteY10" fmla="*/ 254946 h 303605"/>
                  <a:gd name="connsiteX11" fmla="*/ 117404 w 578693"/>
                  <a:gd name="connsiteY11" fmla="*/ 303499 h 303605"/>
                  <a:gd name="connsiteX12" fmla="*/ 190232 w 578693"/>
                  <a:gd name="connsiteY12" fmla="*/ 238762 h 303605"/>
                  <a:gd name="connsiteX13" fmla="*/ 76944 w 578693"/>
                  <a:gd name="connsiteY13" fmla="*/ 254946 h 303605"/>
                  <a:gd name="connsiteX14" fmla="*/ 133588 w 578693"/>
                  <a:gd name="connsiteY14" fmla="*/ 149750 h 303605"/>
                  <a:gd name="connsiteX15" fmla="*/ 36483 w 578693"/>
                  <a:gd name="connsiteY15" fmla="*/ 165934 h 303605"/>
                  <a:gd name="connsiteX16" fmla="*/ 303521 w 578693"/>
                  <a:gd name="connsiteY16" fmla="*/ 56692 h 303605"/>
                  <a:gd name="connsiteX17" fmla="*/ 263060 w 578693"/>
                  <a:gd name="connsiteY17" fmla="*/ 85014 h 303605"/>
                  <a:gd name="connsiteX18" fmla="*/ 578650 w 578693"/>
                  <a:gd name="connsiteY18" fmla="*/ 47 h 303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78693" h="303605">
                    <a:moveTo>
                      <a:pt x="578650" y="47"/>
                    </a:moveTo>
                    <a:cubicBezTo>
                      <a:pt x="574604" y="-1976"/>
                      <a:pt x="310264" y="61412"/>
                      <a:pt x="238784" y="72876"/>
                    </a:cubicBezTo>
                    <a:cubicBezTo>
                      <a:pt x="167304" y="84340"/>
                      <a:pt x="132914" y="73550"/>
                      <a:pt x="149772" y="68830"/>
                    </a:cubicBezTo>
                    <a:cubicBezTo>
                      <a:pt x="166630" y="64110"/>
                      <a:pt x="329820" y="43205"/>
                      <a:pt x="339935" y="44554"/>
                    </a:cubicBezTo>
                    <a:cubicBezTo>
                      <a:pt x="350050" y="45903"/>
                      <a:pt x="263735" y="50623"/>
                      <a:pt x="210462" y="76922"/>
                    </a:cubicBezTo>
                    <a:cubicBezTo>
                      <a:pt x="157189" y="103221"/>
                      <a:pt x="37157" y="188861"/>
                      <a:pt x="20299" y="202348"/>
                    </a:cubicBezTo>
                    <a:cubicBezTo>
                      <a:pt x="3441" y="215835"/>
                      <a:pt x="96500" y="159191"/>
                      <a:pt x="109312" y="157842"/>
                    </a:cubicBezTo>
                    <a:cubicBezTo>
                      <a:pt x="122124" y="156493"/>
                      <a:pt x="79641" y="188187"/>
                      <a:pt x="97174" y="194256"/>
                    </a:cubicBezTo>
                    <a:cubicBezTo>
                      <a:pt x="114707" y="200325"/>
                      <a:pt x="230692" y="178072"/>
                      <a:pt x="214508" y="194256"/>
                    </a:cubicBezTo>
                    <a:cubicBezTo>
                      <a:pt x="198324" y="210440"/>
                      <a:pt x="4115" y="281246"/>
                      <a:pt x="69" y="291361"/>
                    </a:cubicBezTo>
                    <a:cubicBezTo>
                      <a:pt x="-3977" y="301476"/>
                      <a:pt x="170676" y="252923"/>
                      <a:pt x="190232" y="254946"/>
                    </a:cubicBezTo>
                    <a:cubicBezTo>
                      <a:pt x="209788" y="256969"/>
                      <a:pt x="117404" y="306196"/>
                      <a:pt x="117404" y="303499"/>
                    </a:cubicBezTo>
                    <a:cubicBezTo>
                      <a:pt x="117404" y="300802"/>
                      <a:pt x="196975" y="246854"/>
                      <a:pt x="190232" y="238762"/>
                    </a:cubicBezTo>
                    <a:cubicBezTo>
                      <a:pt x="183489" y="230670"/>
                      <a:pt x="86385" y="269781"/>
                      <a:pt x="76944" y="254946"/>
                    </a:cubicBezTo>
                    <a:cubicBezTo>
                      <a:pt x="67503" y="240111"/>
                      <a:pt x="140331" y="164585"/>
                      <a:pt x="133588" y="149750"/>
                    </a:cubicBezTo>
                    <a:cubicBezTo>
                      <a:pt x="126844" y="134915"/>
                      <a:pt x="8161" y="181444"/>
                      <a:pt x="36483" y="165934"/>
                    </a:cubicBezTo>
                    <a:cubicBezTo>
                      <a:pt x="64805" y="150424"/>
                      <a:pt x="265758" y="70179"/>
                      <a:pt x="303521" y="56692"/>
                    </a:cubicBezTo>
                    <a:cubicBezTo>
                      <a:pt x="341284" y="43205"/>
                      <a:pt x="220577" y="90409"/>
                      <a:pt x="263060" y="85014"/>
                    </a:cubicBezTo>
                    <a:cubicBezTo>
                      <a:pt x="305543" y="79619"/>
                      <a:pt x="582696" y="2070"/>
                      <a:pt x="578650" y="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6" name="フリーフォーム 1205">
                <a:extLst>
                  <a:ext uri="{FF2B5EF4-FFF2-40B4-BE49-F238E27FC236}">
                    <a16:creationId xmlns:a16="http://schemas.microsoft.com/office/drawing/2014/main" id="{E7883021-8D38-442C-762A-38AE9899D2B0}"/>
                  </a:ext>
                </a:extLst>
              </p:cNvPr>
              <p:cNvSpPr/>
              <p:nvPr/>
            </p:nvSpPr>
            <p:spPr>
              <a:xfrm>
                <a:off x="4458645" y="6507978"/>
                <a:ext cx="263342" cy="99271"/>
              </a:xfrm>
              <a:custGeom>
                <a:avLst/>
                <a:gdLst>
                  <a:gd name="connsiteX0" fmla="*/ 67 w 263342"/>
                  <a:gd name="connsiteY0" fmla="*/ 2064 h 99271"/>
                  <a:gd name="connsiteX1" fmla="*/ 109309 w 263342"/>
                  <a:gd name="connsiteY1" fmla="*/ 34433 h 99271"/>
                  <a:gd name="connsiteX2" fmla="*/ 64803 w 263342"/>
                  <a:gd name="connsiteY2" fmla="*/ 78939 h 99271"/>
                  <a:gd name="connsiteX3" fmla="*/ 161907 w 263342"/>
                  <a:gd name="connsiteY3" fmla="*/ 26341 h 99271"/>
                  <a:gd name="connsiteX4" fmla="*/ 250920 w 263342"/>
                  <a:gd name="connsiteY4" fmla="*/ 99169 h 99271"/>
                  <a:gd name="connsiteX5" fmla="*/ 250920 w 263342"/>
                  <a:gd name="connsiteY5" fmla="*/ 42525 h 99271"/>
                  <a:gd name="connsiteX6" fmla="*/ 141677 w 263342"/>
                  <a:gd name="connsiteY6" fmla="*/ 50617 h 99271"/>
                  <a:gd name="connsiteX7" fmla="*/ 93125 w 263342"/>
                  <a:gd name="connsiteY7" fmla="*/ 95123 h 99271"/>
                  <a:gd name="connsiteX8" fmla="*/ 67 w 263342"/>
                  <a:gd name="connsiteY8" fmla="*/ 2064 h 99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3342" h="99271">
                    <a:moveTo>
                      <a:pt x="67" y="2064"/>
                    </a:moveTo>
                    <a:cubicBezTo>
                      <a:pt x="2764" y="-8051"/>
                      <a:pt x="98520" y="21621"/>
                      <a:pt x="109309" y="34433"/>
                    </a:cubicBezTo>
                    <a:cubicBezTo>
                      <a:pt x="120098" y="47245"/>
                      <a:pt x="56037" y="80288"/>
                      <a:pt x="64803" y="78939"/>
                    </a:cubicBezTo>
                    <a:cubicBezTo>
                      <a:pt x="73569" y="77590"/>
                      <a:pt x="130888" y="22969"/>
                      <a:pt x="161907" y="26341"/>
                    </a:cubicBezTo>
                    <a:cubicBezTo>
                      <a:pt x="192926" y="29713"/>
                      <a:pt x="236085" y="96472"/>
                      <a:pt x="250920" y="99169"/>
                    </a:cubicBezTo>
                    <a:cubicBezTo>
                      <a:pt x="265755" y="101866"/>
                      <a:pt x="269127" y="50617"/>
                      <a:pt x="250920" y="42525"/>
                    </a:cubicBezTo>
                    <a:cubicBezTo>
                      <a:pt x="232713" y="34433"/>
                      <a:pt x="167976" y="41851"/>
                      <a:pt x="141677" y="50617"/>
                    </a:cubicBezTo>
                    <a:cubicBezTo>
                      <a:pt x="115378" y="59383"/>
                      <a:pt x="109983" y="99843"/>
                      <a:pt x="93125" y="95123"/>
                    </a:cubicBezTo>
                    <a:cubicBezTo>
                      <a:pt x="76267" y="90403"/>
                      <a:pt x="-2630" y="12179"/>
                      <a:pt x="67" y="206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7" name="フリーフォーム 1206">
                <a:extLst>
                  <a:ext uri="{FF2B5EF4-FFF2-40B4-BE49-F238E27FC236}">
                    <a16:creationId xmlns:a16="http://schemas.microsoft.com/office/drawing/2014/main" id="{CD30803F-3771-95E7-9682-D3509B01FA7A}"/>
                  </a:ext>
                </a:extLst>
              </p:cNvPr>
              <p:cNvSpPr/>
              <p:nvPr/>
            </p:nvSpPr>
            <p:spPr>
              <a:xfrm>
                <a:off x="5607594" y="6133763"/>
                <a:ext cx="638162" cy="162801"/>
              </a:xfrm>
              <a:custGeom>
                <a:avLst/>
                <a:gdLst>
                  <a:gd name="connsiteX0" fmla="*/ 194395 w 638162"/>
                  <a:gd name="connsiteY0" fmla="*/ 0 h 162801"/>
                  <a:gd name="connsiteX1" fmla="*/ 145843 w 638162"/>
                  <a:gd name="connsiteY1" fmla="*/ 28322 h 162801"/>
                  <a:gd name="connsiteX2" fmla="*/ 187 w 638162"/>
                  <a:gd name="connsiteY2" fmla="*/ 161841 h 162801"/>
                  <a:gd name="connsiteX3" fmla="*/ 121567 w 638162"/>
                  <a:gd name="connsiteY3" fmla="*/ 84966 h 162801"/>
                  <a:gd name="connsiteX4" fmla="*/ 380512 w 638162"/>
                  <a:gd name="connsiteY4" fmla="*/ 20230 h 162801"/>
                  <a:gd name="connsiteX5" fmla="*/ 307684 w 638162"/>
                  <a:gd name="connsiteY5" fmla="*/ 56644 h 162801"/>
                  <a:gd name="connsiteX6" fmla="*/ 611135 w 638162"/>
                  <a:gd name="connsiteY6" fmla="*/ 16184 h 162801"/>
                  <a:gd name="connsiteX7" fmla="*/ 594951 w 638162"/>
                  <a:gd name="connsiteY7" fmla="*/ 48552 h 162801"/>
                  <a:gd name="connsiteX8" fmla="*/ 360282 w 638162"/>
                  <a:gd name="connsiteY8" fmla="*/ 76874 h 162801"/>
                  <a:gd name="connsiteX9" fmla="*/ 40647 w 638162"/>
                  <a:gd name="connsiteY9" fmla="*/ 153749 h 162801"/>
                  <a:gd name="connsiteX10" fmla="*/ 125613 w 638162"/>
                  <a:gd name="connsiteY10" fmla="*/ 76874 h 162801"/>
                  <a:gd name="connsiteX11" fmla="*/ 194395 w 638162"/>
                  <a:gd name="connsiteY11" fmla="*/ 0 h 162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38162" h="162801">
                    <a:moveTo>
                      <a:pt x="194395" y="0"/>
                    </a:moveTo>
                    <a:cubicBezTo>
                      <a:pt x="186303" y="674"/>
                      <a:pt x="178211" y="1349"/>
                      <a:pt x="145843" y="28322"/>
                    </a:cubicBezTo>
                    <a:cubicBezTo>
                      <a:pt x="113475" y="55296"/>
                      <a:pt x="4233" y="152400"/>
                      <a:pt x="187" y="161841"/>
                    </a:cubicBezTo>
                    <a:cubicBezTo>
                      <a:pt x="-3859" y="171282"/>
                      <a:pt x="58179" y="108568"/>
                      <a:pt x="121567" y="84966"/>
                    </a:cubicBezTo>
                    <a:cubicBezTo>
                      <a:pt x="184955" y="61364"/>
                      <a:pt x="349493" y="24950"/>
                      <a:pt x="380512" y="20230"/>
                    </a:cubicBezTo>
                    <a:cubicBezTo>
                      <a:pt x="411532" y="15510"/>
                      <a:pt x="269247" y="57318"/>
                      <a:pt x="307684" y="56644"/>
                    </a:cubicBezTo>
                    <a:cubicBezTo>
                      <a:pt x="346121" y="55970"/>
                      <a:pt x="611135" y="16184"/>
                      <a:pt x="611135" y="16184"/>
                    </a:cubicBezTo>
                    <a:cubicBezTo>
                      <a:pt x="659013" y="14835"/>
                      <a:pt x="636760" y="38437"/>
                      <a:pt x="594951" y="48552"/>
                    </a:cubicBezTo>
                    <a:cubicBezTo>
                      <a:pt x="553142" y="58667"/>
                      <a:pt x="452666" y="59341"/>
                      <a:pt x="360282" y="76874"/>
                    </a:cubicBezTo>
                    <a:cubicBezTo>
                      <a:pt x="267898" y="94407"/>
                      <a:pt x="79758" y="153749"/>
                      <a:pt x="40647" y="153749"/>
                    </a:cubicBezTo>
                    <a:cubicBezTo>
                      <a:pt x="1536" y="153749"/>
                      <a:pt x="125613" y="76874"/>
                      <a:pt x="125613" y="76874"/>
                    </a:cubicBezTo>
                    <a:lnTo>
                      <a:pt x="19439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8" name="フリーフォーム 1207">
                <a:extLst>
                  <a:ext uri="{FF2B5EF4-FFF2-40B4-BE49-F238E27FC236}">
                    <a16:creationId xmlns:a16="http://schemas.microsoft.com/office/drawing/2014/main" id="{83DDEE58-9C71-973D-83CC-69C8C8A8CD30}"/>
                  </a:ext>
                </a:extLst>
              </p:cNvPr>
              <p:cNvSpPr/>
              <p:nvPr/>
            </p:nvSpPr>
            <p:spPr>
              <a:xfrm>
                <a:off x="4191418" y="7222142"/>
                <a:ext cx="336353" cy="583218"/>
              </a:xfrm>
              <a:custGeom>
                <a:avLst/>
                <a:gdLst>
                  <a:gd name="connsiteX0" fmla="*/ 256 w 336353"/>
                  <a:gd name="connsiteY0" fmla="*/ 0 h 583218"/>
                  <a:gd name="connsiteX1" fmla="*/ 85223 w 336353"/>
                  <a:gd name="connsiteY1" fmla="*/ 299405 h 583218"/>
                  <a:gd name="connsiteX2" fmla="*/ 291570 w 336353"/>
                  <a:gd name="connsiteY2" fmla="*/ 420785 h 583218"/>
                  <a:gd name="connsiteX3" fmla="*/ 336076 w 336353"/>
                  <a:gd name="connsiteY3" fmla="*/ 582626 h 583218"/>
                  <a:gd name="connsiteX4" fmla="*/ 307754 w 336353"/>
                  <a:gd name="connsiteY4" fmla="*/ 473384 h 583218"/>
                  <a:gd name="connsiteX5" fmla="*/ 255155 w 336353"/>
                  <a:gd name="connsiteY5" fmla="*/ 420785 h 583218"/>
                  <a:gd name="connsiteX6" fmla="*/ 64993 w 336353"/>
                  <a:gd name="connsiteY6" fmla="*/ 299405 h 583218"/>
                  <a:gd name="connsiteX7" fmla="*/ 256 w 336353"/>
                  <a:gd name="connsiteY7" fmla="*/ 0 h 5832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6353" h="583218">
                    <a:moveTo>
                      <a:pt x="256" y="0"/>
                    </a:moveTo>
                    <a:cubicBezTo>
                      <a:pt x="3628" y="0"/>
                      <a:pt x="36671" y="229274"/>
                      <a:pt x="85223" y="299405"/>
                    </a:cubicBezTo>
                    <a:cubicBezTo>
                      <a:pt x="133775" y="369536"/>
                      <a:pt x="249761" y="373582"/>
                      <a:pt x="291570" y="420785"/>
                    </a:cubicBezTo>
                    <a:cubicBezTo>
                      <a:pt x="333379" y="467988"/>
                      <a:pt x="333379" y="573860"/>
                      <a:pt x="336076" y="582626"/>
                    </a:cubicBezTo>
                    <a:cubicBezTo>
                      <a:pt x="338773" y="591393"/>
                      <a:pt x="321241" y="500358"/>
                      <a:pt x="307754" y="473384"/>
                    </a:cubicBezTo>
                    <a:cubicBezTo>
                      <a:pt x="294267" y="446411"/>
                      <a:pt x="295615" y="449782"/>
                      <a:pt x="255155" y="420785"/>
                    </a:cubicBezTo>
                    <a:cubicBezTo>
                      <a:pt x="214695" y="391789"/>
                      <a:pt x="102756" y="364816"/>
                      <a:pt x="64993" y="299405"/>
                    </a:cubicBezTo>
                    <a:cubicBezTo>
                      <a:pt x="27230" y="233995"/>
                      <a:pt x="-3116" y="0"/>
                      <a:pt x="256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9" name="フリーフォーム 1208">
                <a:extLst>
                  <a:ext uri="{FF2B5EF4-FFF2-40B4-BE49-F238E27FC236}">
                    <a16:creationId xmlns:a16="http://schemas.microsoft.com/office/drawing/2014/main" id="{F7B1D31E-97AB-C22C-EF73-06D556FE45B6}"/>
                  </a:ext>
                </a:extLst>
              </p:cNvPr>
              <p:cNvSpPr/>
              <p:nvPr/>
            </p:nvSpPr>
            <p:spPr>
              <a:xfrm>
                <a:off x="4485766" y="6736539"/>
                <a:ext cx="839891" cy="147068"/>
              </a:xfrm>
              <a:custGeom>
                <a:avLst/>
                <a:gdLst>
                  <a:gd name="connsiteX0" fmla="*/ 9360 w 839891"/>
                  <a:gd name="connsiteY0" fmla="*/ 145737 h 147068"/>
                  <a:gd name="connsiteX1" fmla="*/ 555572 w 839891"/>
                  <a:gd name="connsiteY1" fmla="*/ 56725 h 147068"/>
                  <a:gd name="connsiteX2" fmla="*/ 563664 w 839891"/>
                  <a:gd name="connsiteY2" fmla="*/ 72909 h 147068"/>
                  <a:gd name="connsiteX3" fmla="*/ 838793 w 839891"/>
                  <a:gd name="connsiteY3" fmla="*/ 80 h 147068"/>
                  <a:gd name="connsiteX4" fmla="*/ 446330 w 839891"/>
                  <a:gd name="connsiteY4" fmla="*/ 89093 h 147068"/>
                  <a:gd name="connsiteX5" fmla="*/ 223799 w 839891"/>
                  <a:gd name="connsiteY5" fmla="*/ 109323 h 147068"/>
                  <a:gd name="connsiteX6" fmla="*/ 9360 w 839891"/>
                  <a:gd name="connsiteY6" fmla="*/ 145737 h 147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39891" h="147068">
                    <a:moveTo>
                      <a:pt x="9360" y="145737"/>
                    </a:moveTo>
                    <a:lnTo>
                      <a:pt x="555572" y="56725"/>
                    </a:lnTo>
                    <a:cubicBezTo>
                      <a:pt x="647956" y="44587"/>
                      <a:pt x="516461" y="82350"/>
                      <a:pt x="563664" y="72909"/>
                    </a:cubicBezTo>
                    <a:cubicBezTo>
                      <a:pt x="610867" y="63468"/>
                      <a:pt x="858349" y="-2617"/>
                      <a:pt x="838793" y="80"/>
                    </a:cubicBezTo>
                    <a:cubicBezTo>
                      <a:pt x="819237" y="2777"/>
                      <a:pt x="548829" y="70886"/>
                      <a:pt x="446330" y="89093"/>
                    </a:cubicBezTo>
                    <a:cubicBezTo>
                      <a:pt x="343831" y="107300"/>
                      <a:pt x="288535" y="101231"/>
                      <a:pt x="223799" y="109323"/>
                    </a:cubicBezTo>
                    <a:cubicBezTo>
                      <a:pt x="159063" y="117415"/>
                      <a:pt x="-45935" y="154503"/>
                      <a:pt x="9360" y="145737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0" name="フリーフォーム 1209">
                <a:extLst>
                  <a:ext uri="{FF2B5EF4-FFF2-40B4-BE49-F238E27FC236}">
                    <a16:creationId xmlns:a16="http://schemas.microsoft.com/office/drawing/2014/main" id="{A53A9EFA-72E4-7EED-A24B-9C038BCD67FF}"/>
                  </a:ext>
                </a:extLst>
              </p:cNvPr>
              <p:cNvSpPr/>
              <p:nvPr/>
            </p:nvSpPr>
            <p:spPr>
              <a:xfrm>
                <a:off x="5859789" y="6598887"/>
                <a:ext cx="91950" cy="267502"/>
              </a:xfrm>
              <a:custGeom>
                <a:avLst/>
                <a:gdLst>
                  <a:gd name="connsiteX0" fmla="*/ 91903 w 91950"/>
                  <a:gd name="connsiteY0" fmla="*/ 168 h 267502"/>
                  <a:gd name="connsiteX1" fmla="*/ 19075 w 91950"/>
                  <a:gd name="connsiteY1" fmla="*/ 145825 h 267502"/>
                  <a:gd name="connsiteX2" fmla="*/ 23121 w 91950"/>
                  <a:gd name="connsiteY2" fmla="*/ 267205 h 267502"/>
                  <a:gd name="connsiteX3" fmla="*/ 6937 w 91950"/>
                  <a:gd name="connsiteY3" fmla="*/ 178193 h 267502"/>
                  <a:gd name="connsiteX4" fmla="*/ 6937 w 91950"/>
                  <a:gd name="connsiteY4" fmla="*/ 117502 h 267502"/>
                  <a:gd name="connsiteX5" fmla="*/ 91903 w 91950"/>
                  <a:gd name="connsiteY5" fmla="*/ 168 h 267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1950" h="267502">
                    <a:moveTo>
                      <a:pt x="91903" y="168"/>
                    </a:moveTo>
                    <a:cubicBezTo>
                      <a:pt x="93926" y="4888"/>
                      <a:pt x="30539" y="101319"/>
                      <a:pt x="19075" y="145825"/>
                    </a:cubicBezTo>
                    <a:cubicBezTo>
                      <a:pt x="7611" y="190331"/>
                      <a:pt x="25144" y="261810"/>
                      <a:pt x="23121" y="267205"/>
                    </a:cubicBezTo>
                    <a:cubicBezTo>
                      <a:pt x="21098" y="272600"/>
                      <a:pt x="9634" y="203143"/>
                      <a:pt x="6937" y="178193"/>
                    </a:cubicBezTo>
                    <a:cubicBezTo>
                      <a:pt x="4240" y="153243"/>
                      <a:pt x="-7224" y="143801"/>
                      <a:pt x="6937" y="117502"/>
                    </a:cubicBezTo>
                    <a:cubicBezTo>
                      <a:pt x="21098" y="91203"/>
                      <a:pt x="89880" y="-4552"/>
                      <a:pt x="91903" y="168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1" name="フリーフォーム 1210">
                <a:extLst>
                  <a:ext uri="{FF2B5EF4-FFF2-40B4-BE49-F238E27FC236}">
                    <a16:creationId xmlns:a16="http://schemas.microsoft.com/office/drawing/2014/main" id="{1929C9E2-C2FF-9CA2-C785-57C6ED87A52D}"/>
                  </a:ext>
                </a:extLst>
              </p:cNvPr>
              <p:cNvSpPr/>
              <p:nvPr/>
            </p:nvSpPr>
            <p:spPr>
              <a:xfrm>
                <a:off x="4976496" y="6238661"/>
                <a:ext cx="275378" cy="361408"/>
              </a:xfrm>
              <a:custGeom>
                <a:avLst/>
                <a:gdLst>
                  <a:gd name="connsiteX0" fmla="*/ 106 w 275378"/>
                  <a:gd name="connsiteY0" fmla="*/ 298 h 361408"/>
                  <a:gd name="connsiteX1" fmla="*/ 263097 w 275378"/>
                  <a:gd name="connsiteY1" fmla="*/ 69081 h 361408"/>
                  <a:gd name="connsiteX2" fmla="*/ 230729 w 275378"/>
                  <a:gd name="connsiteY2" fmla="*/ 125725 h 361408"/>
                  <a:gd name="connsiteX3" fmla="*/ 218591 w 275378"/>
                  <a:gd name="connsiteY3" fmla="*/ 360394 h 361408"/>
                  <a:gd name="connsiteX4" fmla="*/ 214545 w 275378"/>
                  <a:gd name="connsiteY4" fmla="*/ 206645 h 361408"/>
                  <a:gd name="connsiteX5" fmla="*/ 161946 w 275378"/>
                  <a:gd name="connsiteY5" fmla="*/ 105495 h 361408"/>
                  <a:gd name="connsiteX6" fmla="*/ 210499 w 275378"/>
                  <a:gd name="connsiteY6" fmla="*/ 145955 h 361408"/>
                  <a:gd name="connsiteX7" fmla="*/ 230729 w 275378"/>
                  <a:gd name="connsiteY7" fmla="*/ 97403 h 361408"/>
                  <a:gd name="connsiteX8" fmla="*/ 106 w 275378"/>
                  <a:gd name="connsiteY8" fmla="*/ 298 h 361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5378" h="361408">
                    <a:moveTo>
                      <a:pt x="106" y="298"/>
                    </a:moveTo>
                    <a:cubicBezTo>
                      <a:pt x="5500" y="-4422"/>
                      <a:pt x="224660" y="48177"/>
                      <a:pt x="263097" y="69081"/>
                    </a:cubicBezTo>
                    <a:cubicBezTo>
                      <a:pt x="301534" y="89985"/>
                      <a:pt x="238147" y="77173"/>
                      <a:pt x="230729" y="125725"/>
                    </a:cubicBezTo>
                    <a:cubicBezTo>
                      <a:pt x="223311" y="174277"/>
                      <a:pt x="221288" y="346907"/>
                      <a:pt x="218591" y="360394"/>
                    </a:cubicBezTo>
                    <a:cubicBezTo>
                      <a:pt x="215894" y="373881"/>
                      <a:pt x="223986" y="249128"/>
                      <a:pt x="214545" y="206645"/>
                    </a:cubicBezTo>
                    <a:cubicBezTo>
                      <a:pt x="205104" y="164162"/>
                      <a:pt x="162620" y="115610"/>
                      <a:pt x="161946" y="105495"/>
                    </a:cubicBezTo>
                    <a:cubicBezTo>
                      <a:pt x="161272" y="95380"/>
                      <a:pt x="199035" y="147304"/>
                      <a:pt x="210499" y="145955"/>
                    </a:cubicBezTo>
                    <a:cubicBezTo>
                      <a:pt x="221963" y="144606"/>
                      <a:pt x="265794" y="123702"/>
                      <a:pt x="230729" y="97403"/>
                    </a:cubicBezTo>
                    <a:cubicBezTo>
                      <a:pt x="195664" y="71104"/>
                      <a:pt x="-5288" y="5018"/>
                      <a:pt x="106" y="2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2" name="フリーフォーム 1211">
                <a:extLst>
                  <a:ext uri="{FF2B5EF4-FFF2-40B4-BE49-F238E27FC236}">
                    <a16:creationId xmlns:a16="http://schemas.microsoft.com/office/drawing/2014/main" id="{FA8534B0-11CD-9B2F-19C0-E6EC0E02AECC}"/>
                  </a:ext>
                </a:extLst>
              </p:cNvPr>
              <p:cNvSpPr/>
              <p:nvPr/>
            </p:nvSpPr>
            <p:spPr>
              <a:xfrm>
                <a:off x="4773702" y="7483275"/>
                <a:ext cx="619407" cy="168245"/>
              </a:xfrm>
              <a:custGeom>
                <a:avLst/>
                <a:gdLst>
                  <a:gd name="connsiteX0" fmla="*/ 618569 w 619407"/>
                  <a:gd name="connsiteY0" fmla="*/ 13 h 168245"/>
                  <a:gd name="connsiteX1" fmla="*/ 322733 w 619407"/>
                  <a:gd name="connsiteY1" fmla="*/ 87419 h 168245"/>
                  <a:gd name="connsiteX2" fmla="*/ 4 w 619407"/>
                  <a:gd name="connsiteY2" fmla="*/ 168101 h 168245"/>
                  <a:gd name="connsiteX3" fmla="*/ 329457 w 619407"/>
                  <a:gd name="connsiteY3" fmla="*/ 67249 h 168245"/>
                  <a:gd name="connsiteX4" fmla="*/ 228604 w 619407"/>
                  <a:gd name="connsiteY4" fmla="*/ 80696 h 168245"/>
                  <a:gd name="connsiteX5" fmla="*/ 618569 w 619407"/>
                  <a:gd name="connsiteY5" fmla="*/ 13 h 168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9407" h="168245">
                    <a:moveTo>
                      <a:pt x="618569" y="13"/>
                    </a:moveTo>
                    <a:cubicBezTo>
                      <a:pt x="634257" y="1133"/>
                      <a:pt x="425827" y="59404"/>
                      <a:pt x="322733" y="87419"/>
                    </a:cubicBezTo>
                    <a:cubicBezTo>
                      <a:pt x="219639" y="115434"/>
                      <a:pt x="-1117" y="171463"/>
                      <a:pt x="4" y="168101"/>
                    </a:cubicBezTo>
                    <a:cubicBezTo>
                      <a:pt x="1125" y="164739"/>
                      <a:pt x="291357" y="81816"/>
                      <a:pt x="329457" y="67249"/>
                    </a:cubicBezTo>
                    <a:cubicBezTo>
                      <a:pt x="367557" y="52682"/>
                      <a:pt x="181539" y="94143"/>
                      <a:pt x="228604" y="80696"/>
                    </a:cubicBezTo>
                    <a:cubicBezTo>
                      <a:pt x="275669" y="67249"/>
                      <a:pt x="602881" y="-1107"/>
                      <a:pt x="618569" y="13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3" name="フリーフォーム 1212">
                <a:extLst>
                  <a:ext uri="{FF2B5EF4-FFF2-40B4-BE49-F238E27FC236}">
                    <a16:creationId xmlns:a16="http://schemas.microsoft.com/office/drawing/2014/main" id="{73F6F103-90AA-9B1D-3B79-88354615F1D6}"/>
                  </a:ext>
                </a:extLst>
              </p:cNvPr>
              <p:cNvSpPr/>
              <p:nvPr/>
            </p:nvSpPr>
            <p:spPr>
              <a:xfrm>
                <a:off x="5652588" y="5607129"/>
                <a:ext cx="465828" cy="310724"/>
              </a:xfrm>
              <a:custGeom>
                <a:avLst/>
                <a:gdLst>
                  <a:gd name="connsiteX0" fmla="*/ 217053 w 465828"/>
                  <a:gd name="connsiteY0" fmla="*/ 295 h 310724"/>
                  <a:gd name="connsiteX1" fmla="*/ 96030 w 465828"/>
                  <a:gd name="connsiteY1" fmla="*/ 154936 h 310724"/>
                  <a:gd name="connsiteX2" fmla="*/ 1900 w 465828"/>
                  <a:gd name="connsiteY2" fmla="*/ 309577 h 310724"/>
                  <a:gd name="connsiteX3" fmla="*/ 183436 w 465828"/>
                  <a:gd name="connsiteY3" fmla="*/ 222171 h 310724"/>
                  <a:gd name="connsiteX4" fmla="*/ 465824 w 465828"/>
                  <a:gd name="connsiteY4" fmla="*/ 161659 h 310724"/>
                  <a:gd name="connsiteX5" fmla="*/ 190159 w 465828"/>
                  <a:gd name="connsiteY5" fmla="*/ 222171 h 310724"/>
                  <a:gd name="connsiteX6" fmla="*/ 42241 w 465828"/>
                  <a:gd name="connsiteY6" fmla="*/ 269236 h 310724"/>
                  <a:gd name="connsiteX7" fmla="*/ 75859 w 465828"/>
                  <a:gd name="connsiteY7" fmla="*/ 195277 h 310724"/>
                  <a:gd name="connsiteX8" fmla="*/ 217053 w 465828"/>
                  <a:gd name="connsiteY8" fmla="*/ 295 h 310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5828" h="310724">
                    <a:moveTo>
                      <a:pt x="217053" y="295"/>
                    </a:moveTo>
                    <a:cubicBezTo>
                      <a:pt x="220415" y="-6428"/>
                      <a:pt x="131889" y="103389"/>
                      <a:pt x="96030" y="154936"/>
                    </a:cubicBezTo>
                    <a:cubicBezTo>
                      <a:pt x="60171" y="206483"/>
                      <a:pt x="-12668" y="298371"/>
                      <a:pt x="1900" y="309577"/>
                    </a:cubicBezTo>
                    <a:cubicBezTo>
                      <a:pt x="16468" y="320783"/>
                      <a:pt x="106115" y="246824"/>
                      <a:pt x="183436" y="222171"/>
                    </a:cubicBezTo>
                    <a:cubicBezTo>
                      <a:pt x="260757" y="197518"/>
                      <a:pt x="464704" y="161659"/>
                      <a:pt x="465824" y="161659"/>
                    </a:cubicBezTo>
                    <a:cubicBezTo>
                      <a:pt x="466944" y="161659"/>
                      <a:pt x="260756" y="204241"/>
                      <a:pt x="190159" y="222171"/>
                    </a:cubicBezTo>
                    <a:cubicBezTo>
                      <a:pt x="119562" y="240101"/>
                      <a:pt x="61291" y="273718"/>
                      <a:pt x="42241" y="269236"/>
                    </a:cubicBezTo>
                    <a:cubicBezTo>
                      <a:pt x="23191" y="264754"/>
                      <a:pt x="40000" y="238980"/>
                      <a:pt x="75859" y="195277"/>
                    </a:cubicBezTo>
                    <a:cubicBezTo>
                      <a:pt x="111718" y="151574"/>
                      <a:pt x="213691" y="7018"/>
                      <a:pt x="217053" y="2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4" name="フリーフォーム 1213">
                <a:extLst>
                  <a:ext uri="{FF2B5EF4-FFF2-40B4-BE49-F238E27FC236}">
                    <a16:creationId xmlns:a16="http://schemas.microsoft.com/office/drawing/2014/main" id="{04960E6E-689E-E58E-FC5D-285945B81FD8}"/>
                  </a:ext>
                </a:extLst>
              </p:cNvPr>
              <p:cNvSpPr/>
              <p:nvPr/>
            </p:nvSpPr>
            <p:spPr>
              <a:xfrm>
                <a:off x="5695437" y="7385050"/>
                <a:ext cx="326224" cy="168351"/>
              </a:xfrm>
              <a:custGeom>
                <a:avLst/>
                <a:gdLst>
                  <a:gd name="connsiteX0" fmla="*/ 513 w 326224"/>
                  <a:gd name="connsiteY0" fmla="*/ 0 h 168351"/>
                  <a:gd name="connsiteX1" fmla="*/ 308488 w 326224"/>
                  <a:gd name="connsiteY1" fmla="*/ 88900 h 168351"/>
                  <a:gd name="connsiteX2" fmla="*/ 267213 w 326224"/>
                  <a:gd name="connsiteY2" fmla="*/ 73025 h 168351"/>
                  <a:gd name="connsiteX3" fmla="*/ 86238 w 326224"/>
                  <a:gd name="connsiteY3" fmla="*/ 130175 h 168351"/>
                  <a:gd name="connsiteX4" fmla="*/ 181488 w 326224"/>
                  <a:gd name="connsiteY4" fmla="*/ 107950 h 168351"/>
                  <a:gd name="connsiteX5" fmla="*/ 175138 w 326224"/>
                  <a:gd name="connsiteY5" fmla="*/ 149225 h 168351"/>
                  <a:gd name="connsiteX6" fmla="*/ 273563 w 326224"/>
                  <a:gd name="connsiteY6" fmla="*/ 168275 h 168351"/>
                  <a:gd name="connsiteX7" fmla="*/ 117988 w 326224"/>
                  <a:gd name="connsiteY7" fmla="*/ 142875 h 168351"/>
                  <a:gd name="connsiteX8" fmla="*/ 248163 w 326224"/>
                  <a:gd name="connsiteY8" fmla="*/ 127000 h 168351"/>
                  <a:gd name="connsiteX9" fmla="*/ 235463 w 326224"/>
                  <a:gd name="connsiteY9" fmla="*/ 88900 h 168351"/>
                  <a:gd name="connsiteX10" fmla="*/ 513 w 326224"/>
                  <a:gd name="connsiteY10" fmla="*/ 0 h 168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6224" h="168351">
                    <a:moveTo>
                      <a:pt x="513" y="0"/>
                    </a:moveTo>
                    <a:cubicBezTo>
                      <a:pt x="12684" y="0"/>
                      <a:pt x="264038" y="76729"/>
                      <a:pt x="308488" y="88900"/>
                    </a:cubicBezTo>
                    <a:cubicBezTo>
                      <a:pt x="352938" y="101071"/>
                      <a:pt x="304255" y="66146"/>
                      <a:pt x="267213" y="73025"/>
                    </a:cubicBezTo>
                    <a:cubicBezTo>
                      <a:pt x="230171" y="79904"/>
                      <a:pt x="100525" y="124354"/>
                      <a:pt x="86238" y="130175"/>
                    </a:cubicBezTo>
                    <a:cubicBezTo>
                      <a:pt x="71951" y="135996"/>
                      <a:pt x="166671" y="104775"/>
                      <a:pt x="181488" y="107950"/>
                    </a:cubicBezTo>
                    <a:cubicBezTo>
                      <a:pt x="196305" y="111125"/>
                      <a:pt x="159792" y="139171"/>
                      <a:pt x="175138" y="149225"/>
                    </a:cubicBezTo>
                    <a:cubicBezTo>
                      <a:pt x="190484" y="159279"/>
                      <a:pt x="283088" y="169333"/>
                      <a:pt x="273563" y="168275"/>
                    </a:cubicBezTo>
                    <a:cubicBezTo>
                      <a:pt x="264038" y="167217"/>
                      <a:pt x="122221" y="149754"/>
                      <a:pt x="117988" y="142875"/>
                    </a:cubicBezTo>
                    <a:cubicBezTo>
                      <a:pt x="113755" y="135996"/>
                      <a:pt x="228584" y="135996"/>
                      <a:pt x="248163" y="127000"/>
                    </a:cubicBezTo>
                    <a:cubicBezTo>
                      <a:pt x="267742" y="118004"/>
                      <a:pt x="274621" y="105833"/>
                      <a:pt x="235463" y="88900"/>
                    </a:cubicBezTo>
                    <a:cubicBezTo>
                      <a:pt x="196305" y="71967"/>
                      <a:pt x="-11658" y="0"/>
                      <a:pt x="513" y="0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5" name="フリーフォーム 1214">
                <a:extLst>
                  <a:ext uri="{FF2B5EF4-FFF2-40B4-BE49-F238E27FC236}">
                    <a16:creationId xmlns:a16="http://schemas.microsoft.com/office/drawing/2014/main" id="{696F5FCE-FC60-0CD9-E454-2909A5DFB42F}"/>
                  </a:ext>
                </a:extLst>
              </p:cNvPr>
              <p:cNvSpPr/>
              <p:nvPr/>
            </p:nvSpPr>
            <p:spPr>
              <a:xfrm>
                <a:off x="5502272" y="7305578"/>
                <a:ext cx="72193" cy="260512"/>
              </a:xfrm>
              <a:custGeom>
                <a:avLst/>
                <a:gdLst>
                  <a:gd name="connsiteX0" fmla="*/ 3 w 72193"/>
                  <a:gd name="connsiteY0" fmla="*/ 97 h 260512"/>
                  <a:gd name="connsiteX1" fmla="*/ 66678 w 72193"/>
                  <a:gd name="connsiteY1" fmla="*/ 146147 h 260512"/>
                  <a:gd name="connsiteX2" fmla="*/ 63503 w 72193"/>
                  <a:gd name="connsiteY2" fmla="*/ 260447 h 260512"/>
                  <a:gd name="connsiteX3" fmla="*/ 66678 w 72193"/>
                  <a:gd name="connsiteY3" fmla="*/ 162022 h 260512"/>
                  <a:gd name="connsiteX4" fmla="*/ 69853 w 72193"/>
                  <a:gd name="connsiteY4" fmla="*/ 123922 h 260512"/>
                  <a:gd name="connsiteX5" fmla="*/ 3 w 72193"/>
                  <a:gd name="connsiteY5" fmla="*/ 97 h 260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2193" h="260512">
                    <a:moveTo>
                      <a:pt x="3" y="97"/>
                    </a:moveTo>
                    <a:cubicBezTo>
                      <a:pt x="-526" y="3801"/>
                      <a:pt x="56095" y="102755"/>
                      <a:pt x="66678" y="146147"/>
                    </a:cubicBezTo>
                    <a:cubicBezTo>
                      <a:pt x="77261" y="189539"/>
                      <a:pt x="63503" y="257801"/>
                      <a:pt x="63503" y="260447"/>
                    </a:cubicBezTo>
                    <a:cubicBezTo>
                      <a:pt x="63503" y="263093"/>
                      <a:pt x="65620" y="184776"/>
                      <a:pt x="66678" y="162022"/>
                    </a:cubicBezTo>
                    <a:cubicBezTo>
                      <a:pt x="67736" y="139268"/>
                      <a:pt x="76203" y="148264"/>
                      <a:pt x="69853" y="123922"/>
                    </a:cubicBezTo>
                    <a:cubicBezTo>
                      <a:pt x="63503" y="99580"/>
                      <a:pt x="532" y="-3607"/>
                      <a:pt x="3" y="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6" name="フリーフォーム 1215">
                <a:extLst>
                  <a:ext uri="{FF2B5EF4-FFF2-40B4-BE49-F238E27FC236}">
                    <a16:creationId xmlns:a16="http://schemas.microsoft.com/office/drawing/2014/main" id="{6803C220-B986-3A40-B278-15A065908482}"/>
                  </a:ext>
                </a:extLst>
              </p:cNvPr>
              <p:cNvSpPr/>
              <p:nvPr/>
            </p:nvSpPr>
            <p:spPr>
              <a:xfrm>
                <a:off x="5474141" y="5752619"/>
                <a:ext cx="174267" cy="636513"/>
              </a:xfrm>
              <a:custGeom>
                <a:avLst/>
                <a:gdLst>
                  <a:gd name="connsiteX0" fmla="*/ 174184 w 174267"/>
                  <a:gd name="connsiteY0" fmla="*/ 481 h 636513"/>
                  <a:gd name="connsiteX1" fmla="*/ 9084 w 174267"/>
                  <a:gd name="connsiteY1" fmla="*/ 311631 h 636513"/>
                  <a:gd name="connsiteX2" fmla="*/ 34484 w 174267"/>
                  <a:gd name="connsiteY2" fmla="*/ 632306 h 636513"/>
                  <a:gd name="connsiteX3" fmla="*/ 24959 w 174267"/>
                  <a:gd name="connsiteY3" fmla="*/ 479906 h 636513"/>
                  <a:gd name="connsiteX4" fmla="*/ 18609 w 174267"/>
                  <a:gd name="connsiteY4" fmla="*/ 264006 h 636513"/>
                  <a:gd name="connsiteX5" fmla="*/ 12259 w 174267"/>
                  <a:gd name="connsiteY5" fmla="*/ 343381 h 636513"/>
                  <a:gd name="connsiteX6" fmla="*/ 151959 w 174267"/>
                  <a:gd name="connsiteY6" fmla="*/ 133831 h 636513"/>
                  <a:gd name="connsiteX7" fmla="*/ 9084 w 174267"/>
                  <a:gd name="connsiteY7" fmla="*/ 327506 h 636513"/>
                  <a:gd name="connsiteX8" fmla="*/ 31309 w 174267"/>
                  <a:gd name="connsiteY8" fmla="*/ 241781 h 636513"/>
                  <a:gd name="connsiteX9" fmla="*/ 174184 w 174267"/>
                  <a:gd name="connsiteY9" fmla="*/ 481 h 636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4267" h="636513">
                    <a:moveTo>
                      <a:pt x="174184" y="481"/>
                    </a:moveTo>
                    <a:cubicBezTo>
                      <a:pt x="170480" y="12123"/>
                      <a:pt x="32367" y="206327"/>
                      <a:pt x="9084" y="311631"/>
                    </a:cubicBezTo>
                    <a:cubicBezTo>
                      <a:pt x="-14199" y="416935"/>
                      <a:pt x="31838" y="604260"/>
                      <a:pt x="34484" y="632306"/>
                    </a:cubicBezTo>
                    <a:cubicBezTo>
                      <a:pt x="37130" y="660352"/>
                      <a:pt x="27605" y="541289"/>
                      <a:pt x="24959" y="479906"/>
                    </a:cubicBezTo>
                    <a:cubicBezTo>
                      <a:pt x="22313" y="418523"/>
                      <a:pt x="20726" y="286760"/>
                      <a:pt x="18609" y="264006"/>
                    </a:cubicBezTo>
                    <a:cubicBezTo>
                      <a:pt x="16492" y="241252"/>
                      <a:pt x="-9966" y="365077"/>
                      <a:pt x="12259" y="343381"/>
                    </a:cubicBezTo>
                    <a:cubicBezTo>
                      <a:pt x="34484" y="321685"/>
                      <a:pt x="152488" y="136477"/>
                      <a:pt x="151959" y="133831"/>
                    </a:cubicBezTo>
                    <a:cubicBezTo>
                      <a:pt x="151430" y="131185"/>
                      <a:pt x="29192" y="309514"/>
                      <a:pt x="9084" y="327506"/>
                    </a:cubicBezTo>
                    <a:cubicBezTo>
                      <a:pt x="-11024" y="345498"/>
                      <a:pt x="4851" y="292052"/>
                      <a:pt x="31309" y="241781"/>
                    </a:cubicBezTo>
                    <a:cubicBezTo>
                      <a:pt x="57767" y="191510"/>
                      <a:pt x="177888" y="-11161"/>
                      <a:pt x="174184" y="4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7" name="フリーフォーム 1216">
                <a:extLst>
                  <a:ext uri="{FF2B5EF4-FFF2-40B4-BE49-F238E27FC236}">
                    <a16:creationId xmlns:a16="http://schemas.microsoft.com/office/drawing/2014/main" id="{4A641719-83CC-820C-579C-3FBC8784F2F0}"/>
                  </a:ext>
                </a:extLst>
              </p:cNvPr>
              <p:cNvSpPr/>
              <p:nvPr/>
            </p:nvSpPr>
            <p:spPr>
              <a:xfrm>
                <a:off x="5257722" y="5648310"/>
                <a:ext cx="192847" cy="429283"/>
              </a:xfrm>
              <a:custGeom>
                <a:avLst/>
                <a:gdLst>
                  <a:gd name="connsiteX0" fmla="*/ 78 w 192847"/>
                  <a:gd name="connsiteY0" fmla="*/ 15 h 429283"/>
                  <a:gd name="connsiteX1" fmla="*/ 155653 w 192847"/>
                  <a:gd name="connsiteY1" fmla="*/ 266715 h 429283"/>
                  <a:gd name="connsiteX2" fmla="*/ 184228 w 192847"/>
                  <a:gd name="connsiteY2" fmla="*/ 428640 h 429283"/>
                  <a:gd name="connsiteX3" fmla="*/ 187403 w 192847"/>
                  <a:gd name="connsiteY3" fmla="*/ 320690 h 429283"/>
                  <a:gd name="connsiteX4" fmla="*/ 177878 w 192847"/>
                  <a:gd name="connsiteY4" fmla="*/ 254015 h 429283"/>
                  <a:gd name="connsiteX5" fmla="*/ 78 w 192847"/>
                  <a:gd name="connsiteY5" fmla="*/ 15 h 429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2847" h="429283">
                    <a:moveTo>
                      <a:pt x="78" y="15"/>
                    </a:moveTo>
                    <a:cubicBezTo>
                      <a:pt x="-3626" y="2132"/>
                      <a:pt x="124961" y="195277"/>
                      <a:pt x="155653" y="266715"/>
                    </a:cubicBezTo>
                    <a:cubicBezTo>
                      <a:pt x="186345" y="338153"/>
                      <a:pt x="178936" y="419644"/>
                      <a:pt x="184228" y="428640"/>
                    </a:cubicBezTo>
                    <a:cubicBezTo>
                      <a:pt x="189520" y="437636"/>
                      <a:pt x="188461" y="349794"/>
                      <a:pt x="187403" y="320690"/>
                    </a:cubicBezTo>
                    <a:cubicBezTo>
                      <a:pt x="186345" y="291586"/>
                      <a:pt x="205395" y="301111"/>
                      <a:pt x="177878" y="254015"/>
                    </a:cubicBezTo>
                    <a:cubicBezTo>
                      <a:pt x="150361" y="206919"/>
                      <a:pt x="3782" y="-2102"/>
                      <a:pt x="78" y="15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8" name="フリーフォーム 1217">
                <a:extLst>
                  <a:ext uri="{FF2B5EF4-FFF2-40B4-BE49-F238E27FC236}">
                    <a16:creationId xmlns:a16="http://schemas.microsoft.com/office/drawing/2014/main" id="{8B746BDD-104F-5584-0E72-14E7F06BA94D}"/>
                  </a:ext>
                </a:extLst>
              </p:cNvPr>
              <p:cNvSpPr/>
              <p:nvPr/>
            </p:nvSpPr>
            <p:spPr>
              <a:xfrm>
                <a:off x="5165519" y="5695172"/>
                <a:ext cx="25648" cy="245647"/>
              </a:xfrm>
              <a:custGeom>
                <a:avLst/>
                <a:gdLst>
                  <a:gd name="connsiteX0" fmla="*/ 25606 w 25648"/>
                  <a:gd name="connsiteY0" fmla="*/ 778 h 245647"/>
                  <a:gd name="connsiteX1" fmla="*/ 6556 w 25648"/>
                  <a:gd name="connsiteY1" fmla="*/ 143653 h 245647"/>
                  <a:gd name="connsiteX2" fmla="*/ 19256 w 25648"/>
                  <a:gd name="connsiteY2" fmla="*/ 245253 h 245647"/>
                  <a:gd name="connsiteX3" fmla="*/ 16081 w 25648"/>
                  <a:gd name="connsiteY3" fmla="*/ 175403 h 245647"/>
                  <a:gd name="connsiteX4" fmla="*/ 206 w 25648"/>
                  <a:gd name="connsiteY4" fmla="*/ 89678 h 245647"/>
                  <a:gd name="connsiteX5" fmla="*/ 25606 w 25648"/>
                  <a:gd name="connsiteY5" fmla="*/ 778 h 245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648" h="245647">
                    <a:moveTo>
                      <a:pt x="25606" y="778"/>
                    </a:moveTo>
                    <a:cubicBezTo>
                      <a:pt x="26664" y="9774"/>
                      <a:pt x="7614" y="102907"/>
                      <a:pt x="6556" y="143653"/>
                    </a:cubicBezTo>
                    <a:cubicBezTo>
                      <a:pt x="5498" y="184399"/>
                      <a:pt x="17669" y="239961"/>
                      <a:pt x="19256" y="245253"/>
                    </a:cubicBezTo>
                    <a:cubicBezTo>
                      <a:pt x="20843" y="250545"/>
                      <a:pt x="19256" y="201332"/>
                      <a:pt x="16081" y="175403"/>
                    </a:cubicBezTo>
                    <a:cubicBezTo>
                      <a:pt x="12906" y="149474"/>
                      <a:pt x="-1911" y="116136"/>
                      <a:pt x="206" y="89678"/>
                    </a:cubicBezTo>
                    <a:cubicBezTo>
                      <a:pt x="2323" y="63220"/>
                      <a:pt x="24548" y="-8218"/>
                      <a:pt x="25606" y="7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9" name="フリーフォーム 1218">
                <a:extLst>
                  <a:ext uri="{FF2B5EF4-FFF2-40B4-BE49-F238E27FC236}">
                    <a16:creationId xmlns:a16="http://schemas.microsoft.com/office/drawing/2014/main" id="{3A449516-27F6-1B93-DBDB-847782E78F09}"/>
                  </a:ext>
                </a:extLst>
              </p:cNvPr>
              <p:cNvSpPr/>
              <p:nvPr/>
            </p:nvSpPr>
            <p:spPr>
              <a:xfrm>
                <a:off x="4348492" y="5838809"/>
                <a:ext cx="485487" cy="95366"/>
              </a:xfrm>
              <a:custGeom>
                <a:avLst/>
                <a:gdLst>
                  <a:gd name="connsiteX0" fmla="*/ 483858 w 485487"/>
                  <a:gd name="connsiteY0" fmla="*/ 16 h 95366"/>
                  <a:gd name="connsiteX1" fmla="*/ 140958 w 485487"/>
                  <a:gd name="connsiteY1" fmla="*/ 63516 h 95366"/>
                  <a:gd name="connsiteX2" fmla="*/ 1258 w 485487"/>
                  <a:gd name="connsiteY2" fmla="*/ 95266 h 95366"/>
                  <a:gd name="connsiteX3" fmla="*/ 210808 w 485487"/>
                  <a:gd name="connsiteY3" fmla="*/ 53991 h 95366"/>
                  <a:gd name="connsiteX4" fmla="*/ 353683 w 485487"/>
                  <a:gd name="connsiteY4" fmla="*/ 41291 h 95366"/>
                  <a:gd name="connsiteX5" fmla="*/ 274308 w 485487"/>
                  <a:gd name="connsiteY5" fmla="*/ 57166 h 95366"/>
                  <a:gd name="connsiteX6" fmla="*/ 483858 w 485487"/>
                  <a:gd name="connsiteY6" fmla="*/ 16 h 95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5487" h="95366">
                    <a:moveTo>
                      <a:pt x="483858" y="16"/>
                    </a:moveTo>
                    <a:cubicBezTo>
                      <a:pt x="461633" y="1074"/>
                      <a:pt x="221391" y="47641"/>
                      <a:pt x="140958" y="63516"/>
                    </a:cubicBezTo>
                    <a:cubicBezTo>
                      <a:pt x="60525" y="79391"/>
                      <a:pt x="-10384" y="96853"/>
                      <a:pt x="1258" y="95266"/>
                    </a:cubicBezTo>
                    <a:cubicBezTo>
                      <a:pt x="12900" y="93679"/>
                      <a:pt x="152071" y="62987"/>
                      <a:pt x="210808" y="53991"/>
                    </a:cubicBezTo>
                    <a:cubicBezTo>
                      <a:pt x="269545" y="44995"/>
                      <a:pt x="343100" y="40762"/>
                      <a:pt x="353683" y="41291"/>
                    </a:cubicBezTo>
                    <a:cubicBezTo>
                      <a:pt x="364266" y="41820"/>
                      <a:pt x="254729" y="64045"/>
                      <a:pt x="274308" y="57166"/>
                    </a:cubicBezTo>
                    <a:cubicBezTo>
                      <a:pt x="293887" y="50287"/>
                      <a:pt x="506083" y="-1042"/>
                      <a:pt x="483858" y="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0" name="フリーフォーム 1219">
                <a:extLst>
                  <a:ext uri="{FF2B5EF4-FFF2-40B4-BE49-F238E27FC236}">
                    <a16:creationId xmlns:a16="http://schemas.microsoft.com/office/drawing/2014/main" id="{FE788181-3B32-0E04-E849-61E36E9408B2}"/>
                  </a:ext>
                </a:extLst>
              </p:cNvPr>
              <p:cNvSpPr/>
              <p:nvPr/>
            </p:nvSpPr>
            <p:spPr>
              <a:xfrm>
                <a:off x="3119511" y="6664438"/>
                <a:ext cx="186552" cy="459143"/>
              </a:xfrm>
              <a:custGeom>
                <a:avLst/>
                <a:gdLst>
                  <a:gd name="connsiteX0" fmla="*/ 33023 w 186552"/>
                  <a:gd name="connsiteY0" fmla="*/ 7051 h 459143"/>
                  <a:gd name="connsiteX1" fmla="*/ 12 w 186552"/>
                  <a:gd name="connsiteY1" fmla="*/ 224922 h 459143"/>
                  <a:gd name="connsiteX2" fmla="*/ 29722 w 186552"/>
                  <a:gd name="connsiteY2" fmla="*/ 211718 h 459143"/>
                  <a:gd name="connsiteX3" fmla="*/ 75937 w 186552"/>
                  <a:gd name="connsiteY3" fmla="*/ 264535 h 459143"/>
                  <a:gd name="connsiteX4" fmla="*/ 174970 w 186552"/>
                  <a:gd name="connsiteY4" fmla="*/ 449396 h 459143"/>
                  <a:gd name="connsiteX5" fmla="*/ 171669 w 186552"/>
                  <a:gd name="connsiteY5" fmla="*/ 416385 h 459143"/>
                  <a:gd name="connsiteX6" fmla="*/ 59432 w 186552"/>
                  <a:gd name="connsiteY6" fmla="*/ 271137 h 459143"/>
                  <a:gd name="connsiteX7" fmla="*/ 36324 w 186552"/>
                  <a:gd name="connsiteY7" fmla="*/ 228223 h 459143"/>
                  <a:gd name="connsiteX8" fmla="*/ 19819 w 186552"/>
                  <a:gd name="connsiteY8" fmla="*/ 185309 h 459143"/>
                  <a:gd name="connsiteX9" fmla="*/ 36324 w 186552"/>
                  <a:gd name="connsiteY9" fmla="*/ 63169 h 459143"/>
                  <a:gd name="connsiteX10" fmla="*/ 33023 w 186552"/>
                  <a:gd name="connsiteY10" fmla="*/ 7051 h 459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6552" h="459143">
                    <a:moveTo>
                      <a:pt x="33023" y="7051"/>
                    </a:moveTo>
                    <a:cubicBezTo>
                      <a:pt x="26971" y="34010"/>
                      <a:pt x="562" y="190811"/>
                      <a:pt x="12" y="224922"/>
                    </a:cubicBezTo>
                    <a:cubicBezTo>
                      <a:pt x="-538" y="259033"/>
                      <a:pt x="17068" y="205116"/>
                      <a:pt x="29722" y="211718"/>
                    </a:cubicBezTo>
                    <a:cubicBezTo>
                      <a:pt x="42376" y="218320"/>
                      <a:pt x="51729" y="224922"/>
                      <a:pt x="75937" y="264535"/>
                    </a:cubicBezTo>
                    <a:cubicBezTo>
                      <a:pt x="100145" y="304148"/>
                      <a:pt x="174970" y="449396"/>
                      <a:pt x="174970" y="449396"/>
                    </a:cubicBezTo>
                    <a:cubicBezTo>
                      <a:pt x="190925" y="474704"/>
                      <a:pt x="190925" y="446095"/>
                      <a:pt x="171669" y="416385"/>
                    </a:cubicBezTo>
                    <a:cubicBezTo>
                      <a:pt x="152413" y="386675"/>
                      <a:pt x="81989" y="302497"/>
                      <a:pt x="59432" y="271137"/>
                    </a:cubicBezTo>
                    <a:cubicBezTo>
                      <a:pt x="36875" y="239777"/>
                      <a:pt x="42926" y="242528"/>
                      <a:pt x="36324" y="228223"/>
                    </a:cubicBezTo>
                    <a:cubicBezTo>
                      <a:pt x="29722" y="213918"/>
                      <a:pt x="19819" y="212818"/>
                      <a:pt x="19819" y="185309"/>
                    </a:cubicBezTo>
                    <a:cubicBezTo>
                      <a:pt x="19819" y="157800"/>
                      <a:pt x="31923" y="89027"/>
                      <a:pt x="36324" y="63169"/>
                    </a:cubicBezTo>
                    <a:cubicBezTo>
                      <a:pt x="40725" y="37311"/>
                      <a:pt x="39075" y="-19908"/>
                      <a:pt x="33023" y="70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1" name="フリーフォーム 1220">
                <a:extLst>
                  <a:ext uri="{FF2B5EF4-FFF2-40B4-BE49-F238E27FC236}">
                    <a16:creationId xmlns:a16="http://schemas.microsoft.com/office/drawing/2014/main" id="{5CAFF23D-5A80-CACD-B7C4-0EC904447743}"/>
                  </a:ext>
                </a:extLst>
              </p:cNvPr>
              <p:cNvSpPr/>
              <p:nvPr/>
            </p:nvSpPr>
            <p:spPr>
              <a:xfrm>
                <a:off x="2781183" y="7069469"/>
                <a:ext cx="738372" cy="580006"/>
              </a:xfrm>
              <a:custGeom>
                <a:avLst/>
                <a:gdLst>
                  <a:gd name="connsiteX0" fmla="*/ 1630 w 738372"/>
                  <a:gd name="connsiteY0" fmla="*/ 1451 h 580006"/>
                  <a:gd name="connsiteX1" fmla="*/ 288824 w 738372"/>
                  <a:gd name="connsiteY1" fmla="*/ 285344 h 580006"/>
                  <a:gd name="connsiteX2" fmla="*/ 262416 w 738372"/>
                  <a:gd name="connsiteY2" fmla="*/ 272140 h 580006"/>
                  <a:gd name="connsiteX3" fmla="*/ 424169 w 738372"/>
                  <a:gd name="connsiteY3" fmla="*/ 384376 h 580006"/>
                  <a:gd name="connsiteX4" fmla="*/ 519900 w 738372"/>
                  <a:gd name="connsiteY4" fmla="*/ 400882 h 580006"/>
                  <a:gd name="connsiteX5" fmla="*/ 671750 w 738372"/>
                  <a:gd name="connsiteY5" fmla="*/ 351366 h 580006"/>
                  <a:gd name="connsiteX6" fmla="*/ 675051 w 738372"/>
                  <a:gd name="connsiteY6" fmla="*/ 397581 h 580006"/>
                  <a:gd name="connsiteX7" fmla="*/ 737772 w 738372"/>
                  <a:gd name="connsiteY7" fmla="*/ 579140 h 580006"/>
                  <a:gd name="connsiteX8" fmla="*/ 704761 w 738372"/>
                  <a:gd name="connsiteY8" fmla="*/ 463602 h 580006"/>
                  <a:gd name="connsiteX9" fmla="*/ 671750 w 738372"/>
                  <a:gd name="connsiteY9" fmla="*/ 400882 h 580006"/>
                  <a:gd name="connsiteX10" fmla="*/ 470384 w 738372"/>
                  <a:gd name="connsiteY10" fmla="*/ 390979 h 580006"/>
                  <a:gd name="connsiteX11" fmla="*/ 219501 w 738372"/>
                  <a:gd name="connsiteY11" fmla="*/ 285344 h 580006"/>
                  <a:gd name="connsiteX12" fmla="*/ 315233 w 738372"/>
                  <a:gd name="connsiteY12" fmla="*/ 315054 h 580006"/>
                  <a:gd name="connsiteX13" fmla="*/ 176587 w 738372"/>
                  <a:gd name="connsiteY13" fmla="*/ 179709 h 580006"/>
                  <a:gd name="connsiteX14" fmla="*/ 1630 w 738372"/>
                  <a:gd name="connsiteY14" fmla="*/ 1451 h 580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38372" h="580006">
                    <a:moveTo>
                      <a:pt x="1630" y="1451"/>
                    </a:moveTo>
                    <a:cubicBezTo>
                      <a:pt x="20336" y="19057"/>
                      <a:pt x="245360" y="240229"/>
                      <a:pt x="288824" y="285344"/>
                    </a:cubicBezTo>
                    <a:cubicBezTo>
                      <a:pt x="332288" y="330459"/>
                      <a:pt x="239859" y="255635"/>
                      <a:pt x="262416" y="272140"/>
                    </a:cubicBezTo>
                    <a:cubicBezTo>
                      <a:pt x="284973" y="288645"/>
                      <a:pt x="381255" y="362919"/>
                      <a:pt x="424169" y="384376"/>
                    </a:cubicBezTo>
                    <a:cubicBezTo>
                      <a:pt x="467083" y="405833"/>
                      <a:pt x="478637" y="406384"/>
                      <a:pt x="519900" y="400882"/>
                    </a:cubicBezTo>
                    <a:cubicBezTo>
                      <a:pt x="561163" y="395380"/>
                      <a:pt x="645892" y="351916"/>
                      <a:pt x="671750" y="351366"/>
                    </a:cubicBezTo>
                    <a:cubicBezTo>
                      <a:pt x="697608" y="350816"/>
                      <a:pt x="664047" y="359619"/>
                      <a:pt x="675051" y="397581"/>
                    </a:cubicBezTo>
                    <a:cubicBezTo>
                      <a:pt x="686055" y="435543"/>
                      <a:pt x="732820" y="568137"/>
                      <a:pt x="737772" y="579140"/>
                    </a:cubicBezTo>
                    <a:cubicBezTo>
                      <a:pt x="742724" y="590143"/>
                      <a:pt x="715765" y="493312"/>
                      <a:pt x="704761" y="463602"/>
                    </a:cubicBezTo>
                    <a:cubicBezTo>
                      <a:pt x="693757" y="433892"/>
                      <a:pt x="710813" y="412986"/>
                      <a:pt x="671750" y="400882"/>
                    </a:cubicBezTo>
                    <a:cubicBezTo>
                      <a:pt x="632687" y="388778"/>
                      <a:pt x="545759" y="410235"/>
                      <a:pt x="470384" y="390979"/>
                    </a:cubicBezTo>
                    <a:cubicBezTo>
                      <a:pt x="395009" y="371723"/>
                      <a:pt x="245359" y="297998"/>
                      <a:pt x="219501" y="285344"/>
                    </a:cubicBezTo>
                    <a:cubicBezTo>
                      <a:pt x="193643" y="272690"/>
                      <a:pt x="322385" y="332660"/>
                      <a:pt x="315233" y="315054"/>
                    </a:cubicBezTo>
                    <a:cubicBezTo>
                      <a:pt x="308081" y="297448"/>
                      <a:pt x="222802" y="228125"/>
                      <a:pt x="176587" y="179709"/>
                    </a:cubicBezTo>
                    <a:cubicBezTo>
                      <a:pt x="130372" y="131293"/>
                      <a:pt x="-17076" y="-16155"/>
                      <a:pt x="1630" y="14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2" name="フリーフォーム 1221">
                <a:extLst>
                  <a:ext uri="{FF2B5EF4-FFF2-40B4-BE49-F238E27FC236}">
                    <a16:creationId xmlns:a16="http://schemas.microsoft.com/office/drawing/2014/main" id="{F7AD69E7-6BE1-417F-E2A9-832D431F42B0}"/>
                  </a:ext>
                </a:extLst>
              </p:cNvPr>
              <p:cNvSpPr/>
              <p:nvPr/>
            </p:nvSpPr>
            <p:spPr>
              <a:xfrm>
                <a:off x="2798560" y="7037657"/>
                <a:ext cx="320465" cy="354014"/>
              </a:xfrm>
              <a:custGeom>
                <a:avLst/>
                <a:gdLst>
                  <a:gd name="connsiteX0" fmla="*/ 758 w 320465"/>
                  <a:gd name="connsiteY0" fmla="*/ 252 h 354014"/>
                  <a:gd name="connsiteX1" fmla="*/ 172415 w 320465"/>
                  <a:gd name="connsiteY1" fmla="*/ 201618 h 354014"/>
                  <a:gd name="connsiteX2" fmla="*/ 218630 w 320465"/>
                  <a:gd name="connsiteY2" fmla="*/ 280844 h 354014"/>
                  <a:gd name="connsiteX3" fmla="*/ 317662 w 320465"/>
                  <a:gd name="connsiteY3" fmla="*/ 353468 h 354014"/>
                  <a:gd name="connsiteX4" fmla="*/ 271447 w 320465"/>
                  <a:gd name="connsiteY4" fmla="*/ 303952 h 354014"/>
                  <a:gd name="connsiteX5" fmla="*/ 53576 w 320465"/>
                  <a:gd name="connsiteY5" fmla="*/ 132295 h 354014"/>
                  <a:gd name="connsiteX6" fmla="*/ 106393 w 320465"/>
                  <a:gd name="connsiteY6" fmla="*/ 158704 h 354014"/>
                  <a:gd name="connsiteX7" fmla="*/ 758 w 320465"/>
                  <a:gd name="connsiteY7" fmla="*/ 252 h 354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0465" h="354014">
                    <a:moveTo>
                      <a:pt x="758" y="252"/>
                    </a:moveTo>
                    <a:cubicBezTo>
                      <a:pt x="11761" y="7404"/>
                      <a:pt x="136103" y="154853"/>
                      <a:pt x="172415" y="201618"/>
                    </a:cubicBezTo>
                    <a:cubicBezTo>
                      <a:pt x="208727" y="248383"/>
                      <a:pt x="194422" y="255536"/>
                      <a:pt x="218630" y="280844"/>
                    </a:cubicBezTo>
                    <a:cubicBezTo>
                      <a:pt x="242838" y="306152"/>
                      <a:pt x="308859" y="349617"/>
                      <a:pt x="317662" y="353468"/>
                    </a:cubicBezTo>
                    <a:cubicBezTo>
                      <a:pt x="326465" y="357319"/>
                      <a:pt x="315461" y="340814"/>
                      <a:pt x="271447" y="303952"/>
                    </a:cubicBezTo>
                    <a:cubicBezTo>
                      <a:pt x="227433" y="267090"/>
                      <a:pt x="81085" y="156503"/>
                      <a:pt x="53576" y="132295"/>
                    </a:cubicBezTo>
                    <a:cubicBezTo>
                      <a:pt x="26067" y="108087"/>
                      <a:pt x="110794" y="177410"/>
                      <a:pt x="106393" y="158704"/>
                    </a:cubicBezTo>
                    <a:cubicBezTo>
                      <a:pt x="101992" y="139998"/>
                      <a:pt x="-10245" y="-6900"/>
                      <a:pt x="758" y="2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3" name="フリーフォーム 1222">
                <a:extLst>
                  <a:ext uri="{FF2B5EF4-FFF2-40B4-BE49-F238E27FC236}">
                    <a16:creationId xmlns:a16="http://schemas.microsoft.com/office/drawing/2014/main" id="{A64D7058-2AC8-3B83-B4DD-6EB8F7B35477}"/>
                  </a:ext>
                </a:extLst>
              </p:cNvPr>
              <p:cNvSpPr/>
              <p:nvPr/>
            </p:nvSpPr>
            <p:spPr>
              <a:xfrm>
                <a:off x="2873477" y="6846457"/>
                <a:ext cx="424142" cy="369718"/>
              </a:xfrm>
              <a:custGeom>
                <a:avLst/>
                <a:gdLst>
                  <a:gd name="connsiteX0" fmla="*/ 21573 w 424142"/>
                  <a:gd name="connsiteY0" fmla="*/ 13194 h 369718"/>
                  <a:gd name="connsiteX1" fmla="*/ 229541 w 424142"/>
                  <a:gd name="connsiteY1" fmla="*/ 201355 h 369718"/>
                  <a:gd name="connsiteX2" fmla="*/ 308767 w 424142"/>
                  <a:gd name="connsiteY2" fmla="*/ 201355 h 369718"/>
                  <a:gd name="connsiteX3" fmla="*/ 279057 w 424142"/>
                  <a:gd name="connsiteY3" fmla="*/ 207957 h 369718"/>
                  <a:gd name="connsiteX4" fmla="*/ 421004 w 424142"/>
                  <a:gd name="connsiteY4" fmla="*/ 283882 h 369718"/>
                  <a:gd name="connsiteX5" fmla="*/ 368187 w 424142"/>
                  <a:gd name="connsiteY5" fmla="*/ 227764 h 369718"/>
                  <a:gd name="connsiteX6" fmla="*/ 262552 w 424142"/>
                  <a:gd name="connsiteY6" fmla="*/ 3290 h 369718"/>
                  <a:gd name="connsiteX7" fmla="*/ 288961 w 424142"/>
                  <a:gd name="connsiteY7" fmla="*/ 102323 h 369718"/>
                  <a:gd name="connsiteX8" fmla="*/ 288961 w 424142"/>
                  <a:gd name="connsiteY8" fmla="*/ 217861 h 369718"/>
                  <a:gd name="connsiteX9" fmla="*/ 259251 w 424142"/>
                  <a:gd name="connsiteY9" fmla="*/ 174947 h 369718"/>
                  <a:gd name="connsiteX10" fmla="*/ 1766 w 424142"/>
                  <a:gd name="connsiteY10" fmla="*/ 125430 h 369718"/>
                  <a:gd name="connsiteX11" fmla="*/ 143713 w 424142"/>
                  <a:gd name="connsiteY11" fmla="*/ 184850 h 369718"/>
                  <a:gd name="connsiteX12" fmla="*/ 104100 w 424142"/>
                  <a:gd name="connsiteY12" fmla="*/ 188151 h 369718"/>
                  <a:gd name="connsiteX13" fmla="*/ 110702 w 424142"/>
                  <a:gd name="connsiteY13" fmla="*/ 369711 h 369718"/>
                  <a:gd name="connsiteX14" fmla="*/ 107401 w 424142"/>
                  <a:gd name="connsiteY14" fmla="*/ 194753 h 369718"/>
                  <a:gd name="connsiteX15" fmla="*/ 21573 w 424142"/>
                  <a:gd name="connsiteY15" fmla="*/ 13194 h 369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24142" h="369718">
                    <a:moveTo>
                      <a:pt x="21573" y="13194"/>
                    </a:moveTo>
                    <a:cubicBezTo>
                      <a:pt x="41930" y="14294"/>
                      <a:pt x="181675" y="169995"/>
                      <a:pt x="229541" y="201355"/>
                    </a:cubicBezTo>
                    <a:cubicBezTo>
                      <a:pt x="277407" y="232715"/>
                      <a:pt x="300514" y="200255"/>
                      <a:pt x="308767" y="201355"/>
                    </a:cubicBezTo>
                    <a:cubicBezTo>
                      <a:pt x="317020" y="202455"/>
                      <a:pt x="260351" y="194203"/>
                      <a:pt x="279057" y="207957"/>
                    </a:cubicBezTo>
                    <a:cubicBezTo>
                      <a:pt x="297763" y="221712"/>
                      <a:pt x="406149" y="280581"/>
                      <a:pt x="421004" y="283882"/>
                    </a:cubicBezTo>
                    <a:cubicBezTo>
                      <a:pt x="435859" y="287183"/>
                      <a:pt x="394596" y="274529"/>
                      <a:pt x="368187" y="227764"/>
                    </a:cubicBezTo>
                    <a:cubicBezTo>
                      <a:pt x="341778" y="180999"/>
                      <a:pt x="275756" y="24197"/>
                      <a:pt x="262552" y="3290"/>
                    </a:cubicBezTo>
                    <a:cubicBezTo>
                      <a:pt x="249348" y="-17617"/>
                      <a:pt x="284560" y="66561"/>
                      <a:pt x="288961" y="102323"/>
                    </a:cubicBezTo>
                    <a:cubicBezTo>
                      <a:pt x="293362" y="138085"/>
                      <a:pt x="293913" y="205757"/>
                      <a:pt x="288961" y="217861"/>
                    </a:cubicBezTo>
                    <a:cubicBezTo>
                      <a:pt x="284009" y="229965"/>
                      <a:pt x="307117" y="190352"/>
                      <a:pt x="259251" y="174947"/>
                    </a:cubicBezTo>
                    <a:cubicBezTo>
                      <a:pt x="211385" y="159542"/>
                      <a:pt x="21022" y="123779"/>
                      <a:pt x="1766" y="125430"/>
                    </a:cubicBezTo>
                    <a:cubicBezTo>
                      <a:pt x="-17490" y="127081"/>
                      <a:pt x="126657" y="174397"/>
                      <a:pt x="143713" y="184850"/>
                    </a:cubicBezTo>
                    <a:cubicBezTo>
                      <a:pt x="160769" y="195303"/>
                      <a:pt x="109602" y="157341"/>
                      <a:pt x="104100" y="188151"/>
                    </a:cubicBezTo>
                    <a:cubicBezTo>
                      <a:pt x="98598" y="218961"/>
                      <a:pt x="110152" y="368611"/>
                      <a:pt x="110702" y="369711"/>
                    </a:cubicBezTo>
                    <a:cubicBezTo>
                      <a:pt x="111252" y="370811"/>
                      <a:pt x="117854" y="253072"/>
                      <a:pt x="107401" y="194753"/>
                    </a:cubicBezTo>
                    <a:cubicBezTo>
                      <a:pt x="96948" y="136434"/>
                      <a:pt x="1216" y="12094"/>
                      <a:pt x="21573" y="1319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4" name="フリーフォーム 1223">
                <a:extLst>
                  <a:ext uri="{FF2B5EF4-FFF2-40B4-BE49-F238E27FC236}">
                    <a16:creationId xmlns:a16="http://schemas.microsoft.com/office/drawing/2014/main" id="{F2BD1E7F-E740-AA41-6C7E-1D96962D0E62}"/>
                  </a:ext>
                </a:extLst>
              </p:cNvPr>
              <p:cNvSpPr/>
              <p:nvPr/>
            </p:nvSpPr>
            <p:spPr>
              <a:xfrm>
                <a:off x="2557379" y="6261021"/>
                <a:ext cx="285042" cy="843030"/>
              </a:xfrm>
              <a:custGeom>
                <a:avLst/>
                <a:gdLst>
                  <a:gd name="connsiteX0" fmla="*/ 129703 w 285042"/>
                  <a:gd name="connsiteY0" fmla="*/ 1134 h 843030"/>
                  <a:gd name="connsiteX1" fmla="*/ 119799 w 285042"/>
                  <a:gd name="connsiteY1" fmla="*/ 209102 h 843030"/>
                  <a:gd name="connsiteX2" fmla="*/ 251843 w 285042"/>
                  <a:gd name="connsiteY2" fmla="*/ 456683 h 843030"/>
                  <a:gd name="connsiteX3" fmla="*/ 241939 w 285042"/>
                  <a:gd name="connsiteY3" fmla="*/ 667952 h 843030"/>
                  <a:gd name="connsiteX4" fmla="*/ 241939 w 285042"/>
                  <a:gd name="connsiteY4" fmla="*/ 823103 h 843030"/>
                  <a:gd name="connsiteX5" fmla="*/ 284853 w 285042"/>
                  <a:gd name="connsiteY5" fmla="*/ 621737 h 843030"/>
                  <a:gd name="connsiteX6" fmla="*/ 258445 w 285042"/>
                  <a:gd name="connsiteY6" fmla="*/ 842910 h 843030"/>
                  <a:gd name="connsiteX7" fmla="*/ 278251 w 285042"/>
                  <a:gd name="connsiteY7" fmla="*/ 585425 h 843030"/>
                  <a:gd name="connsiteX8" fmla="*/ 192423 w 285042"/>
                  <a:gd name="connsiteY8" fmla="*/ 393962 h 843030"/>
                  <a:gd name="connsiteX9" fmla="*/ 7563 w 285042"/>
                  <a:gd name="connsiteY9" fmla="*/ 123274 h 843030"/>
                  <a:gd name="connsiteX10" fmla="*/ 43874 w 285042"/>
                  <a:gd name="connsiteY10" fmla="*/ 209102 h 843030"/>
                  <a:gd name="connsiteX11" fmla="*/ 119799 w 285042"/>
                  <a:gd name="connsiteY11" fmla="*/ 113370 h 843030"/>
                  <a:gd name="connsiteX12" fmla="*/ 109896 w 285042"/>
                  <a:gd name="connsiteY12" fmla="*/ 123274 h 843030"/>
                  <a:gd name="connsiteX13" fmla="*/ 129703 w 285042"/>
                  <a:gd name="connsiteY13" fmla="*/ 1134 h 843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85042" h="843030">
                    <a:moveTo>
                      <a:pt x="129703" y="1134"/>
                    </a:moveTo>
                    <a:cubicBezTo>
                      <a:pt x="131353" y="15438"/>
                      <a:pt x="99442" y="133177"/>
                      <a:pt x="119799" y="209102"/>
                    </a:cubicBezTo>
                    <a:cubicBezTo>
                      <a:pt x="140156" y="285027"/>
                      <a:pt x="231486" y="380208"/>
                      <a:pt x="251843" y="456683"/>
                    </a:cubicBezTo>
                    <a:cubicBezTo>
                      <a:pt x="272200" y="533158"/>
                      <a:pt x="243590" y="606882"/>
                      <a:pt x="241939" y="667952"/>
                    </a:cubicBezTo>
                    <a:cubicBezTo>
                      <a:pt x="240288" y="729022"/>
                      <a:pt x="234787" y="830805"/>
                      <a:pt x="241939" y="823103"/>
                    </a:cubicBezTo>
                    <a:cubicBezTo>
                      <a:pt x="249091" y="815401"/>
                      <a:pt x="282102" y="618436"/>
                      <a:pt x="284853" y="621737"/>
                    </a:cubicBezTo>
                    <a:cubicBezTo>
                      <a:pt x="287604" y="625038"/>
                      <a:pt x="259545" y="848962"/>
                      <a:pt x="258445" y="842910"/>
                    </a:cubicBezTo>
                    <a:cubicBezTo>
                      <a:pt x="257345" y="836858"/>
                      <a:pt x="289255" y="660250"/>
                      <a:pt x="278251" y="585425"/>
                    </a:cubicBezTo>
                    <a:cubicBezTo>
                      <a:pt x="267247" y="510600"/>
                      <a:pt x="237538" y="470987"/>
                      <a:pt x="192423" y="393962"/>
                    </a:cubicBezTo>
                    <a:cubicBezTo>
                      <a:pt x="147308" y="316937"/>
                      <a:pt x="32321" y="154084"/>
                      <a:pt x="7563" y="123274"/>
                    </a:cubicBezTo>
                    <a:cubicBezTo>
                      <a:pt x="-17195" y="92464"/>
                      <a:pt x="25168" y="210753"/>
                      <a:pt x="43874" y="209102"/>
                    </a:cubicBezTo>
                    <a:cubicBezTo>
                      <a:pt x="62580" y="207451"/>
                      <a:pt x="108795" y="127675"/>
                      <a:pt x="119799" y="113370"/>
                    </a:cubicBezTo>
                    <a:cubicBezTo>
                      <a:pt x="130803" y="99065"/>
                      <a:pt x="107695" y="134278"/>
                      <a:pt x="109896" y="123274"/>
                    </a:cubicBezTo>
                    <a:cubicBezTo>
                      <a:pt x="112097" y="112271"/>
                      <a:pt x="128053" y="-13170"/>
                      <a:pt x="129703" y="113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5" name="フリーフォーム 1224">
                <a:extLst>
                  <a:ext uri="{FF2B5EF4-FFF2-40B4-BE49-F238E27FC236}">
                    <a16:creationId xmlns:a16="http://schemas.microsoft.com/office/drawing/2014/main" id="{D5F7B75E-866E-0C49-37A5-74BC08E8AC2D}"/>
                  </a:ext>
                </a:extLst>
              </p:cNvPr>
              <p:cNvSpPr/>
              <p:nvPr/>
            </p:nvSpPr>
            <p:spPr>
              <a:xfrm>
                <a:off x="2946230" y="4813899"/>
                <a:ext cx="1624315" cy="966595"/>
              </a:xfrm>
              <a:custGeom>
                <a:avLst/>
                <a:gdLst>
                  <a:gd name="connsiteX0" fmla="*/ 1622141 w 1624315"/>
                  <a:gd name="connsiteY0" fmla="*/ 1215 h 966595"/>
                  <a:gd name="connsiteX1" fmla="*/ 831113 w 1624315"/>
                  <a:gd name="connsiteY1" fmla="*/ 168130 h 966595"/>
                  <a:gd name="connsiteX2" fmla="*/ 1059713 w 1624315"/>
                  <a:gd name="connsiteY2" fmla="*/ 153615 h 966595"/>
                  <a:gd name="connsiteX3" fmla="*/ 773056 w 1624315"/>
                  <a:gd name="connsiteY3" fmla="*/ 433015 h 966595"/>
                  <a:gd name="connsiteX4" fmla="*/ 751284 w 1624315"/>
                  <a:gd name="connsiteY4" fmla="*/ 483815 h 966595"/>
                  <a:gd name="connsiteX5" fmla="*/ 827484 w 1624315"/>
                  <a:gd name="connsiteY5" fmla="*/ 465672 h 966595"/>
                  <a:gd name="connsiteX6" fmla="*/ 624284 w 1624315"/>
                  <a:gd name="connsiteY6" fmla="*/ 781358 h 966595"/>
                  <a:gd name="connsiteX7" fmla="*/ 170 w 1624315"/>
                  <a:gd name="connsiteY7" fmla="*/ 966415 h 966595"/>
                  <a:gd name="connsiteX8" fmla="*/ 562599 w 1624315"/>
                  <a:gd name="connsiteY8" fmla="*/ 814015 h 966595"/>
                  <a:gd name="connsiteX9" fmla="*/ 685970 w 1624315"/>
                  <a:gd name="connsiteY9" fmla="*/ 734187 h 966595"/>
                  <a:gd name="connsiteX10" fmla="*/ 653313 w 1624315"/>
                  <a:gd name="connsiteY10" fmla="*/ 694272 h 966595"/>
                  <a:gd name="connsiteX11" fmla="*/ 965370 w 1624315"/>
                  <a:gd name="connsiteY11" fmla="*/ 251587 h 966595"/>
                  <a:gd name="connsiteX12" fmla="*/ 918199 w 1624315"/>
                  <a:gd name="connsiteY12" fmla="*/ 258844 h 966595"/>
                  <a:gd name="connsiteX13" fmla="*/ 1190341 w 1624315"/>
                  <a:gd name="connsiteY13" fmla="*/ 81044 h 966595"/>
                  <a:gd name="connsiteX14" fmla="*/ 1070599 w 1624315"/>
                  <a:gd name="connsiteY14" fmla="*/ 91930 h 966595"/>
                  <a:gd name="connsiteX15" fmla="*/ 1622141 w 1624315"/>
                  <a:gd name="connsiteY15" fmla="*/ 1215 h 966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24315" h="966595">
                    <a:moveTo>
                      <a:pt x="1622141" y="1215"/>
                    </a:moveTo>
                    <a:cubicBezTo>
                      <a:pt x="1582227" y="13915"/>
                      <a:pt x="924851" y="142730"/>
                      <a:pt x="831113" y="168130"/>
                    </a:cubicBezTo>
                    <a:cubicBezTo>
                      <a:pt x="737375" y="193530"/>
                      <a:pt x="1069389" y="109468"/>
                      <a:pt x="1059713" y="153615"/>
                    </a:cubicBezTo>
                    <a:cubicBezTo>
                      <a:pt x="1050037" y="197763"/>
                      <a:pt x="824461" y="377982"/>
                      <a:pt x="773056" y="433015"/>
                    </a:cubicBezTo>
                    <a:cubicBezTo>
                      <a:pt x="721651" y="488048"/>
                      <a:pt x="742213" y="478372"/>
                      <a:pt x="751284" y="483815"/>
                    </a:cubicBezTo>
                    <a:cubicBezTo>
                      <a:pt x="760355" y="489258"/>
                      <a:pt x="848651" y="416081"/>
                      <a:pt x="827484" y="465672"/>
                    </a:cubicBezTo>
                    <a:cubicBezTo>
                      <a:pt x="806317" y="515263"/>
                      <a:pt x="762170" y="697901"/>
                      <a:pt x="624284" y="781358"/>
                    </a:cubicBezTo>
                    <a:cubicBezTo>
                      <a:pt x="486398" y="864815"/>
                      <a:pt x="10451" y="960972"/>
                      <a:pt x="170" y="966415"/>
                    </a:cubicBezTo>
                    <a:cubicBezTo>
                      <a:pt x="-10111" y="971858"/>
                      <a:pt x="448299" y="852720"/>
                      <a:pt x="562599" y="814015"/>
                    </a:cubicBezTo>
                    <a:cubicBezTo>
                      <a:pt x="676899" y="775310"/>
                      <a:pt x="670851" y="754144"/>
                      <a:pt x="685970" y="734187"/>
                    </a:cubicBezTo>
                    <a:cubicBezTo>
                      <a:pt x="701089" y="714230"/>
                      <a:pt x="606746" y="774705"/>
                      <a:pt x="653313" y="694272"/>
                    </a:cubicBezTo>
                    <a:cubicBezTo>
                      <a:pt x="699880" y="613839"/>
                      <a:pt x="921222" y="324158"/>
                      <a:pt x="965370" y="251587"/>
                    </a:cubicBezTo>
                    <a:cubicBezTo>
                      <a:pt x="1009518" y="179016"/>
                      <a:pt x="880704" y="287268"/>
                      <a:pt x="918199" y="258844"/>
                    </a:cubicBezTo>
                    <a:cubicBezTo>
                      <a:pt x="955694" y="230420"/>
                      <a:pt x="1164941" y="108863"/>
                      <a:pt x="1190341" y="81044"/>
                    </a:cubicBezTo>
                    <a:cubicBezTo>
                      <a:pt x="1215741" y="53225"/>
                      <a:pt x="1001051" y="104630"/>
                      <a:pt x="1070599" y="91930"/>
                    </a:cubicBezTo>
                    <a:cubicBezTo>
                      <a:pt x="1140147" y="79230"/>
                      <a:pt x="1662055" y="-11485"/>
                      <a:pt x="1622141" y="12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6" name="フリーフォーム 1225">
                <a:extLst>
                  <a:ext uri="{FF2B5EF4-FFF2-40B4-BE49-F238E27FC236}">
                    <a16:creationId xmlns:a16="http://schemas.microsoft.com/office/drawing/2014/main" id="{44E576B3-F780-BF25-B77A-5FD78A509BBA}"/>
                  </a:ext>
                </a:extLst>
              </p:cNvPr>
              <p:cNvSpPr/>
              <p:nvPr/>
            </p:nvSpPr>
            <p:spPr>
              <a:xfrm>
                <a:off x="2439744" y="4724353"/>
                <a:ext cx="1799346" cy="860695"/>
              </a:xfrm>
              <a:custGeom>
                <a:avLst/>
                <a:gdLst>
                  <a:gd name="connsiteX0" fmla="*/ 1798427 w 1799346"/>
                  <a:gd name="connsiteY0" fmla="*/ 47 h 860695"/>
                  <a:gd name="connsiteX1" fmla="*/ 1359370 w 1799346"/>
                  <a:gd name="connsiteY1" fmla="*/ 297590 h 860695"/>
                  <a:gd name="connsiteX2" fmla="*/ 1138027 w 1799346"/>
                  <a:gd name="connsiteY2" fmla="*/ 580618 h 860695"/>
                  <a:gd name="connsiteX3" fmla="*/ 1188827 w 1799346"/>
                  <a:gd name="connsiteY3" fmla="*/ 504418 h 860695"/>
                  <a:gd name="connsiteX4" fmla="*/ 804199 w 1799346"/>
                  <a:gd name="connsiteY4" fmla="*/ 656818 h 860695"/>
                  <a:gd name="connsiteX5" fmla="*/ 2285 w 1799346"/>
                  <a:gd name="connsiteY5" fmla="*/ 860018 h 860695"/>
                  <a:gd name="connsiteX6" fmla="*/ 582856 w 1799346"/>
                  <a:gd name="connsiteY6" fmla="*/ 714876 h 860695"/>
                  <a:gd name="connsiteX7" fmla="*/ 1192456 w 1799346"/>
                  <a:gd name="connsiteY7" fmla="*/ 508047 h 860695"/>
                  <a:gd name="connsiteX8" fmla="*/ 1134399 w 1799346"/>
                  <a:gd name="connsiteY8" fmla="*/ 500790 h 860695"/>
                  <a:gd name="connsiteX9" fmla="*/ 1330342 w 1799346"/>
                  <a:gd name="connsiteY9" fmla="*/ 293961 h 860695"/>
                  <a:gd name="connsiteX10" fmla="*/ 1232370 w 1799346"/>
                  <a:gd name="connsiteY10" fmla="*/ 319361 h 860695"/>
                  <a:gd name="connsiteX11" fmla="*/ 1798427 w 1799346"/>
                  <a:gd name="connsiteY11" fmla="*/ 47 h 8606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99346" h="860695">
                    <a:moveTo>
                      <a:pt x="1798427" y="47"/>
                    </a:moveTo>
                    <a:cubicBezTo>
                      <a:pt x="1819594" y="-3581"/>
                      <a:pt x="1469437" y="200828"/>
                      <a:pt x="1359370" y="297590"/>
                    </a:cubicBezTo>
                    <a:cubicBezTo>
                      <a:pt x="1249303" y="394352"/>
                      <a:pt x="1166451" y="546147"/>
                      <a:pt x="1138027" y="580618"/>
                    </a:cubicBezTo>
                    <a:cubicBezTo>
                      <a:pt x="1109603" y="615089"/>
                      <a:pt x="1244465" y="491718"/>
                      <a:pt x="1188827" y="504418"/>
                    </a:cubicBezTo>
                    <a:cubicBezTo>
                      <a:pt x="1133189" y="517118"/>
                      <a:pt x="1001956" y="597551"/>
                      <a:pt x="804199" y="656818"/>
                    </a:cubicBezTo>
                    <a:cubicBezTo>
                      <a:pt x="606442" y="716085"/>
                      <a:pt x="39175" y="850342"/>
                      <a:pt x="2285" y="860018"/>
                    </a:cubicBezTo>
                    <a:cubicBezTo>
                      <a:pt x="-34605" y="869694"/>
                      <a:pt x="384494" y="773538"/>
                      <a:pt x="582856" y="714876"/>
                    </a:cubicBezTo>
                    <a:cubicBezTo>
                      <a:pt x="781218" y="656214"/>
                      <a:pt x="1100532" y="543728"/>
                      <a:pt x="1192456" y="508047"/>
                    </a:cubicBezTo>
                    <a:cubicBezTo>
                      <a:pt x="1284380" y="472366"/>
                      <a:pt x="1111418" y="536471"/>
                      <a:pt x="1134399" y="500790"/>
                    </a:cubicBezTo>
                    <a:cubicBezTo>
                      <a:pt x="1157380" y="465109"/>
                      <a:pt x="1314013" y="324199"/>
                      <a:pt x="1330342" y="293961"/>
                    </a:cubicBezTo>
                    <a:cubicBezTo>
                      <a:pt x="1346670" y="263723"/>
                      <a:pt x="1158589" y="363508"/>
                      <a:pt x="1232370" y="319361"/>
                    </a:cubicBezTo>
                    <a:cubicBezTo>
                      <a:pt x="1306151" y="275214"/>
                      <a:pt x="1777260" y="3675"/>
                      <a:pt x="1798427" y="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7" name="フリーフォーム 1226">
                <a:extLst>
                  <a:ext uri="{FF2B5EF4-FFF2-40B4-BE49-F238E27FC236}">
                    <a16:creationId xmlns:a16="http://schemas.microsoft.com/office/drawing/2014/main" id="{292AD533-B04F-2A24-9158-72017A550E33}"/>
                  </a:ext>
                </a:extLst>
              </p:cNvPr>
              <p:cNvSpPr/>
              <p:nvPr/>
            </p:nvSpPr>
            <p:spPr>
              <a:xfrm>
                <a:off x="2225040" y="4758702"/>
                <a:ext cx="1565426" cy="984459"/>
              </a:xfrm>
              <a:custGeom>
                <a:avLst/>
                <a:gdLst>
                  <a:gd name="connsiteX0" fmla="*/ 1563189 w 1565426"/>
                  <a:gd name="connsiteY0" fmla="*/ 1984 h 984459"/>
                  <a:gd name="connsiteX1" fmla="*/ 997131 w 1565426"/>
                  <a:gd name="connsiteY1" fmla="*/ 390241 h 984459"/>
                  <a:gd name="connsiteX2" fmla="*/ 282303 w 1565426"/>
                  <a:gd name="connsiteY2" fmla="*/ 734955 h 984459"/>
                  <a:gd name="connsiteX3" fmla="*/ 362131 w 1565426"/>
                  <a:gd name="connsiteY3" fmla="*/ 673269 h 984459"/>
                  <a:gd name="connsiteX4" fmla="*/ 398417 w 1565426"/>
                  <a:gd name="connsiteY4" fmla="*/ 687784 h 984459"/>
                  <a:gd name="connsiteX5" fmla="*/ 155303 w 1565426"/>
                  <a:gd name="connsiteY5" fmla="*/ 923641 h 984459"/>
                  <a:gd name="connsiteX6" fmla="*/ 6531 w 1565426"/>
                  <a:gd name="connsiteY6" fmla="*/ 974441 h 984459"/>
                  <a:gd name="connsiteX7" fmla="*/ 369389 w 1565426"/>
                  <a:gd name="connsiteY7" fmla="*/ 763984 h 984459"/>
                  <a:gd name="connsiteX8" fmla="*/ 997131 w 1565426"/>
                  <a:gd name="connsiteY8" fmla="*/ 415641 h 984459"/>
                  <a:gd name="connsiteX9" fmla="*/ 1011646 w 1565426"/>
                  <a:gd name="connsiteY9" fmla="*/ 401127 h 984459"/>
                  <a:gd name="connsiteX10" fmla="*/ 1236617 w 1565426"/>
                  <a:gd name="connsiteY10" fmla="*/ 234212 h 984459"/>
                  <a:gd name="connsiteX11" fmla="*/ 1196703 w 1565426"/>
                  <a:gd name="connsiteY11" fmla="*/ 237841 h 984459"/>
                  <a:gd name="connsiteX12" fmla="*/ 1563189 w 1565426"/>
                  <a:gd name="connsiteY12" fmla="*/ 1984 h 984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65426" h="984459">
                    <a:moveTo>
                      <a:pt x="1563189" y="1984"/>
                    </a:moveTo>
                    <a:cubicBezTo>
                      <a:pt x="1529927" y="27384"/>
                      <a:pt x="1210612" y="268079"/>
                      <a:pt x="997131" y="390241"/>
                    </a:cubicBezTo>
                    <a:cubicBezTo>
                      <a:pt x="783650" y="512403"/>
                      <a:pt x="388136" y="687784"/>
                      <a:pt x="282303" y="734955"/>
                    </a:cubicBezTo>
                    <a:cubicBezTo>
                      <a:pt x="176470" y="782126"/>
                      <a:pt x="342779" y="681131"/>
                      <a:pt x="362131" y="673269"/>
                    </a:cubicBezTo>
                    <a:cubicBezTo>
                      <a:pt x="381483" y="665407"/>
                      <a:pt x="432888" y="646055"/>
                      <a:pt x="398417" y="687784"/>
                    </a:cubicBezTo>
                    <a:cubicBezTo>
                      <a:pt x="363946" y="729513"/>
                      <a:pt x="220617" y="875865"/>
                      <a:pt x="155303" y="923641"/>
                    </a:cubicBezTo>
                    <a:cubicBezTo>
                      <a:pt x="89989" y="971417"/>
                      <a:pt x="-29150" y="1001050"/>
                      <a:pt x="6531" y="974441"/>
                    </a:cubicBezTo>
                    <a:cubicBezTo>
                      <a:pt x="42212" y="947832"/>
                      <a:pt x="369389" y="763984"/>
                      <a:pt x="369389" y="763984"/>
                    </a:cubicBezTo>
                    <a:lnTo>
                      <a:pt x="997131" y="415641"/>
                    </a:lnTo>
                    <a:cubicBezTo>
                      <a:pt x="1104174" y="355165"/>
                      <a:pt x="971732" y="431365"/>
                      <a:pt x="1011646" y="401127"/>
                    </a:cubicBezTo>
                    <a:cubicBezTo>
                      <a:pt x="1051560" y="370889"/>
                      <a:pt x="1205774" y="261426"/>
                      <a:pt x="1236617" y="234212"/>
                    </a:cubicBezTo>
                    <a:cubicBezTo>
                      <a:pt x="1267460" y="206998"/>
                      <a:pt x="1144693" y="272917"/>
                      <a:pt x="1196703" y="237841"/>
                    </a:cubicBezTo>
                    <a:cubicBezTo>
                      <a:pt x="1248712" y="202765"/>
                      <a:pt x="1596451" y="-23416"/>
                      <a:pt x="1563189" y="19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8" name="フリーフォーム 1227">
                <a:extLst>
                  <a:ext uri="{FF2B5EF4-FFF2-40B4-BE49-F238E27FC236}">
                    <a16:creationId xmlns:a16="http://schemas.microsoft.com/office/drawing/2014/main" id="{78FCB400-111A-C675-E4A5-B3A101E65281}"/>
                  </a:ext>
                </a:extLst>
              </p:cNvPr>
              <p:cNvSpPr/>
              <p:nvPr/>
            </p:nvSpPr>
            <p:spPr>
              <a:xfrm>
                <a:off x="2345657" y="4655457"/>
                <a:ext cx="586229" cy="948112"/>
              </a:xfrm>
              <a:custGeom>
                <a:avLst/>
                <a:gdLst>
                  <a:gd name="connsiteX0" fmla="*/ 586229 w 586229"/>
                  <a:gd name="connsiteY0" fmla="*/ 0 h 948112"/>
                  <a:gd name="connsiteX1" fmla="*/ 372143 w 586229"/>
                  <a:gd name="connsiteY1" fmla="*/ 130629 h 948112"/>
                  <a:gd name="connsiteX2" fmla="*/ 310457 w 586229"/>
                  <a:gd name="connsiteY2" fmla="*/ 312057 h 948112"/>
                  <a:gd name="connsiteX3" fmla="*/ 299572 w 586229"/>
                  <a:gd name="connsiteY3" fmla="*/ 293914 h 948112"/>
                  <a:gd name="connsiteX4" fmla="*/ 187086 w 586229"/>
                  <a:gd name="connsiteY4" fmla="*/ 457200 h 948112"/>
                  <a:gd name="connsiteX5" fmla="*/ 2029 w 586229"/>
                  <a:gd name="connsiteY5" fmla="*/ 939800 h 948112"/>
                  <a:gd name="connsiteX6" fmla="*/ 100000 w 586229"/>
                  <a:gd name="connsiteY6" fmla="*/ 718457 h 948112"/>
                  <a:gd name="connsiteX7" fmla="*/ 277800 w 586229"/>
                  <a:gd name="connsiteY7" fmla="*/ 163286 h 948112"/>
                  <a:gd name="connsiteX8" fmla="*/ 245143 w 586229"/>
                  <a:gd name="connsiteY8" fmla="*/ 322943 h 948112"/>
                  <a:gd name="connsiteX9" fmla="*/ 368514 w 586229"/>
                  <a:gd name="connsiteY9" fmla="*/ 90714 h 948112"/>
                  <a:gd name="connsiteX10" fmla="*/ 343114 w 586229"/>
                  <a:gd name="connsiteY10" fmla="*/ 101600 h 948112"/>
                  <a:gd name="connsiteX11" fmla="*/ 586229 w 586229"/>
                  <a:gd name="connsiteY11" fmla="*/ 0 h 948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86229" h="948112">
                    <a:moveTo>
                      <a:pt x="586229" y="0"/>
                    </a:moveTo>
                    <a:cubicBezTo>
                      <a:pt x="502167" y="39310"/>
                      <a:pt x="418105" y="78620"/>
                      <a:pt x="372143" y="130629"/>
                    </a:cubicBezTo>
                    <a:cubicBezTo>
                      <a:pt x="326181" y="182639"/>
                      <a:pt x="322552" y="284843"/>
                      <a:pt x="310457" y="312057"/>
                    </a:cubicBezTo>
                    <a:cubicBezTo>
                      <a:pt x="298362" y="339271"/>
                      <a:pt x="320134" y="269724"/>
                      <a:pt x="299572" y="293914"/>
                    </a:cubicBezTo>
                    <a:cubicBezTo>
                      <a:pt x="279010" y="318105"/>
                      <a:pt x="236676" y="349552"/>
                      <a:pt x="187086" y="457200"/>
                    </a:cubicBezTo>
                    <a:cubicBezTo>
                      <a:pt x="137496" y="564848"/>
                      <a:pt x="16543" y="896257"/>
                      <a:pt x="2029" y="939800"/>
                    </a:cubicBezTo>
                    <a:cubicBezTo>
                      <a:pt x="-12485" y="983343"/>
                      <a:pt x="54038" y="847876"/>
                      <a:pt x="100000" y="718457"/>
                    </a:cubicBezTo>
                    <a:cubicBezTo>
                      <a:pt x="145962" y="589038"/>
                      <a:pt x="253609" y="229205"/>
                      <a:pt x="277800" y="163286"/>
                    </a:cubicBezTo>
                    <a:cubicBezTo>
                      <a:pt x="301990" y="97367"/>
                      <a:pt x="230024" y="335038"/>
                      <a:pt x="245143" y="322943"/>
                    </a:cubicBezTo>
                    <a:cubicBezTo>
                      <a:pt x="260262" y="310848"/>
                      <a:pt x="352186" y="127604"/>
                      <a:pt x="368514" y="90714"/>
                    </a:cubicBezTo>
                    <a:cubicBezTo>
                      <a:pt x="384842" y="53824"/>
                      <a:pt x="343114" y="101600"/>
                      <a:pt x="343114" y="101600"/>
                    </a:cubicBezTo>
                    <a:lnTo>
                      <a:pt x="586229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9" name="フリーフォーム 1228">
                <a:extLst>
                  <a:ext uri="{FF2B5EF4-FFF2-40B4-BE49-F238E27FC236}">
                    <a16:creationId xmlns:a16="http://schemas.microsoft.com/office/drawing/2014/main" id="{0246E21B-E0CA-F4E5-34FA-4C6EDF79446F}"/>
                  </a:ext>
                </a:extLst>
              </p:cNvPr>
              <p:cNvSpPr/>
              <p:nvPr/>
            </p:nvSpPr>
            <p:spPr>
              <a:xfrm>
                <a:off x="2104285" y="5377278"/>
                <a:ext cx="1582976" cy="726671"/>
              </a:xfrm>
              <a:custGeom>
                <a:avLst/>
                <a:gdLst>
                  <a:gd name="connsiteX0" fmla="*/ 1582344 w 1582976"/>
                  <a:gd name="connsiteY0" fmla="*/ 265 h 726671"/>
                  <a:gd name="connsiteX1" fmla="*/ 1150544 w 1582976"/>
                  <a:gd name="connsiteY1" fmla="*/ 217979 h 726671"/>
                  <a:gd name="connsiteX2" fmla="*/ 214372 w 1582976"/>
                  <a:gd name="connsiteY2" fmla="*/ 341351 h 726671"/>
                  <a:gd name="connsiteX3" fmla="*/ 359515 w 1582976"/>
                  <a:gd name="connsiteY3" fmla="*/ 312322 h 726671"/>
                  <a:gd name="connsiteX4" fmla="*/ 101886 w 1582976"/>
                  <a:gd name="connsiteY4" fmla="*/ 424808 h 726671"/>
                  <a:gd name="connsiteX5" fmla="*/ 286 w 1582976"/>
                  <a:gd name="connsiteY5" fmla="*/ 606236 h 726671"/>
                  <a:gd name="connsiteX6" fmla="*/ 69229 w 1582976"/>
                  <a:gd name="connsiteY6" fmla="*/ 515522 h 726671"/>
                  <a:gd name="connsiteX7" fmla="*/ 3915 w 1582976"/>
                  <a:gd name="connsiteY7" fmla="*/ 725979 h 726671"/>
                  <a:gd name="connsiteX8" fmla="*/ 72858 w 1582976"/>
                  <a:gd name="connsiteY8" fmla="*/ 573579 h 726671"/>
                  <a:gd name="connsiteX9" fmla="*/ 283315 w 1582976"/>
                  <a:gd name="connsiteY9" fmla="*/ 315951 h 726671"/>
                  <a:gd name="connsiteX10" fmla="*/ 290572 w 1582976"/>
                  <a:gd name="connsiteY10" fmla="*/ 341351 h 726671"/>
                  <a:gd name="connsiteX11" fmla="*/ 896544 w 1582976"/>
                  <a:gd name="connsiteY11" fmla="*/ 265151 h 726671"/>
                  <a:gd name="connsiteX12" fmla="*/ 599001 w 1582976"/>
                  <a:gd name="connsiteY12" fmla="*/ 355865 h 726671"/>
                  <a:gd name="connsiteX13" fmla="*/ 1067086 w 1582976"/>
                  <a:gd name="connsiteY13" fmla="*/ 265151 h 726671"/>
                  <a:gd name="connsiteX14" fmla="*/ 1582344 w 1582976"/>
                  <a:gd name="connsiteY14" fmla="*/ 265 h 726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582976" h="726671">
                    <a:moveTo>
                      <a:pt x="1582344" y="265"/>
                    </a:moveTo>
                    <a:cubicBezTo>
                      <a:pt x="1596254" y="-7597"/>
                      <a:pt x="1378539" y="161131"/>
                      <a:pt x="1150544" y="217979"/>
                    </a:cubicBezTo>
                    <a:cubicBezTo>
                      <a:pt x="922549" y="274827"/>
                      <a:pt x="346210" y="325627"/>
                      <a:pt x="214372" y="341351"/>
                    </a:cubicBezTo>
                    <a:cubicBezTo>
                      <a:pt x="82534" y="357075"/>
                      <a:pt x="378263" y="298413"/>
                      <a:pt x="359515" y="312322"/>
                    </a:cubicBezTo>
                    <a:cubicBezTo>
                      <a:pt x="340767" y="326232"/>
                      <a:pt x="161757" y="375822"/>
                      <a:pt x="101886" y="424808"/>
                    </a:cubicBezTo>
                    <a:cubicBezTo>
                      <a:pt x="42015" y="473794"/>
                      <a:pt x="5729" y="591117"/>
                      <a:pt x="286" y="606236"/>
                    </a:cubicBezTo>
                    <a:cubicBezTo>
                      <a:pt x="-5157" y="621355"/>
                      <a:pt x="68624" y="495565"/>
                      <a:pt x="69229" y="515522"/>
                    </a:cubicBezTo>
                    <a:cubicBezTo>
                      <a:pt x="69834" y="535479"/>
                      <a:pt x="3310" y="716303"/>
                      <a:pt x="3915" y="725979"/>
                    </a:cubicBezTo>
                    <a:cubicBezTo>
                      <a:pt x="4520" y="735655"/>
                      <a:pt x="26291" y="641917"/>
                      <a:pt x="72858" y="573579"/>
                    </a:cubicBezTo>
                    <a:cubicBezTo>
                      <a:pt x="119425" y="505241"/>
                      <a:pt x="247029" y="354656"/>
                      <a:pt x="283315" y="315951"/>
                    </a:cubicBezTo>
                    <a:cubicBezTo>
                      <a:pt x="319601" y="277246"/>
                      <a:pt x="188367" y="349818"/>
                      <a:pt x="290572" y="341351"/>
                    </a:cubicBezTo>
                    <a:cubicBezTo>
                      <a:pt x="392777" y="332884"/>
                      <a:pt x="845139" y="262732"/>
                      <a:pt x="896544" y="265151"/>
                    </a:cubicBezTo>
                    <a:cubicBezTo>
                      <a:pt x="947949" y="267570"/>
                      <a:pt x="570577" y="355865"/>
                      <a:pt x="599001" y="355865"/>
                    </a:cubicBezTo>
                    <a:cubicBezTo>
                      <a:pt x="627425" y="355865"/>
                      <a:pt x="905615" y="319580"/>
                      <a:pt x="1067086" y="265151"/>
                    </a:cubicBezTo>
                    <a:cubicBezTo>
                      <a:pt x="1228557" y="210722"/>
                      <a:pt x="1568434" y="8127"/>
                      <a:pt x="1582344" y="2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0" name="フリーフォーム 1229">
                <a:extLst>
                  <a:ext uri="{FF2B5EF4-FFF2-40B4-BE49-F238E27FC236}">
                    <a16:creationId xmlns:a16="http://schemas.microsoft.com/office/drawing/2014/main" id="{C24BB9AA-7BB4-7BA0-D3A5-67421077ED70}"/>
                  </a:ext>
                </a:extLst>
              </p:cNvPr>
              <p:cNvSpPr/>
              <p:nvPr/>
            </p:nvSpPr>
            <p:spPr>
              <a:xfrm>
                <a:off x="2350841" y="5635170"/>
                <a:ext cx="1335851" cy="869935"/>
              </a:xfrm>
              <a:custGeom>
                <a:avLst/>
                <a:gdLst>
                  <a:gd name="connsiteX0" fmla="*/ 1335788 w 1335851"/>
                  <a:gd name="connsiteY0" fmla="*/ 1 h 869935"/>
                  <a:gd name="connsiteX1" fmla="*/ 613702 w 1335851"/>
                  <a:gd name="connsiteY1" fmla="*/ 224973 h 869935"/>
                  <a:gd name="connsiteX2" fmla="*/ 87559 w 1335851"/>
                  <a:gd name="connsiteY2" fmla="*/ 293916 h 869935"/>
                  <a:gd name="connsiteX3" fmla="*/ 473 w 1335851"/>
                  <a:gd name="connsiteY3" fmla="*/ 384630 h 869935"/>
                  <a:gd name="connsiteX4" fmla="*/ 51273 w 1335851"/>
                  <a:gd name="connsiteY4" fmla="*/ 370116 h 869935"/>
                  <a:gd name="connsiteX5" fmla="*/ 18616 w 1335851"/>
                  <a:gd name="connsiteY5" fmla="*/ 526144 h 869935"/>
                  <a:gd name="connsiteX6" fmla="*/ 261730 w 1335851"/>
                  <a:gd name="connsiteY6" fmla="*/ 856344 h 869935"/>
                  <a:gd name="connsiteX7" fmla="*/ 160130 w 1335851"/>
                  <a:gd name="connsiteY7" fmla="*/ 772887 h 869935"/>
                  <a:gd name="connsiteX8" fmla="*/ 33130 w 1335851"/>
                  <a:gd name="connsiteY8" fmla="*/ 464459 h 869935"/>
                  <a:gd name="connsiteX9" fmla="*/ 22245 w 1335851"/>
                  <a:gd name="connsiteY9" fmla="*/ 341087 h 869935"/>
                  <a:gd name="connsiteX10" fmla="*/ 105702 w 1335851"/>
                  <a:gd name="connsiteY10" fmla="*/ 373744 h 869935"/>
                  <a:gd name="connsiteX11" fmla="*/ 247216 w 1335851"/>
                  <a:gd name="connsiteY11" fmla="*/ 286659 h 869935"/>
                  <a:gd name="connsiteX12" fmla="*/ 653616 w 1335851"/>
                  <a:gd name="connsiteY12" fmla="*/ 246744 h 869935"/>
                  <a:gd name="connsiteX13" fmla="*/ 573788 w 1335851"/>
                  <a:gd name="connsiteY13" fmla="*/ 221344 h 869935"/>
                  <a:gd name="connsiteX14" fmla="*/ 1335788 w 1335851"/>
                  <a:gd name="connsiteY14" fmla="*/ 1 h 869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35851" h="869935">
                    <a:moveTo>
                      <a:pt x="1335788" y="1"/>
                    </a:moveTo>
                    <a:cubicBezTo>
                      <a:pt x="1342440" y="606"/>
                      <a:pt x="821740" y="175987"/>
                      <a:pt x="613702" y="224973"/>
                    </a:cubicBezTo>
                    <a:cubicBezTo>
                      <a:pt x="405664" y="273959"/>
                      <a:pt x="189764" y="267307"/>
                      <a:pt x="87559" y="293916"/>
                    </a:cubicBezTo>
                    <a:cubicBezTo>
                      <a:pt x="-14646" y="320525"/>
                      <a:pt x="6521" y="371930"/>
                      <a:pt x="473" y="384630"/>
                    </a:cubicBezTo>
                    <a:cubicBezTo>
                      <a:pt x="-5575" y="397330"/>
                      <a:pt x="48249" y="346530"/>
                      <a:pt x="51273" y="370116"/>
                    </a:cubicBezTo>
                    <a:cubicBezTo>
                      <a:pt x="54297" y="393702"/>
                      <a:pt x="-16460" y="445106"/>
                      <a:pt x="18616" y="526144"/>
                    </a:cubicBezTo>
                    <a:cubicBezTo>
                      <a:pt x="53692" y="607182"/>
                      <a:pt x="238144" y="815220"/>
                      <a:pt x="261730" y="856344"/>
                    </a:cubicBezTo>
                    <a:cubicBezTo>
                      <a:pt x="285316" y="897468"/>
                      <a:pt x="198230" y="838201"/>
                      <a:pt x="160130" y="772887"/>
                    </a:cubicBezTo>
                    <a:cubicBezTo>
                      <a:pt x="122030" y="707573"/>
                      <a:pt x="56111" y="536426"/>
                      <a:pt x="33130" y="464459"/>
                    </a:cubicBezTo>
                    <a:cubicBezTo>
                      <a:pt x="10149" y="392492"/>
                      <a:pt x="10150" y="356206"/>
                      <a:pt x="22245" y="341087"/>
                    </a:cubicBezTo>
                    <a:cubicBezTo>
                      <a:pt x="34340" y="325968"/>
                      <a:pt x="68207" y="382815"/>
                      <a:pt x="105702" y="373744"/>
                    </a:cubicBezTo>
                    <a:cubicBezTo>
                      <a:pt x="143197" y="364673"/>
                      <a:pt x="155897" y="307826"/>
                      <a:pt x="247216" y="286659"/>
                    </a:cubicBezTo>
                    <a:cubicBezTo>
                      <a:pt x="338535" y="265492"/>
                      <a:pt x="599187" y="257630"/>
                      <a:pt x="653616" y="246744"/>
                    </a:cubicBezTo>
                    <a:cubicBezTo>
                      <a:pt x="708045" y="235858"/>
                      <a:pt x="461907" y="258234"/>
                      <a:pt x="573788" y="221344"/>
                    </a:cubicBezTo>
                    <a:cubicBezTo>
                      <a:pt x="685669" y="184454"/>
                      <a:pt x="1329136" y="-604"/>
                      <a:pt x="1335788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1" name="フリーフォーム 1230">
                <a:extLst>
                  <a:ext uri="{FF2B5EF4-FFF2-40B4-BE49-F238E27FC236}">
                    <a16:creationId xmlns:a16="http://schemas.microsoft.com/office/drawing/2014/main" id="{BD0FE81C-B16C-7CD9-D45B-4C4DAE3C8C31}"/>
                  </a:ext>
                </a:extLst>
              </p:cNvPr>
              <p:cNvSpPr/>
              <p:nvPr/>
            </p:nvSpPr>
            <p:spPr>
              <a:xfrm>
                <a:off x="2904447" y="5948978"/>
                <a:ext cx="634820" cy="487716"/>
              </a:xfrm>
              <a:custGeom>
                <a:avLst/>
                <a:gdLst>
                  <a:gd name="connsiteX0" fmla="*/ 634819 w 634820"/>
                  <a:gd name="connsiteY0" fmla="*/ 1 h 487716"/>
                  <a:gd name="connsiteX1" fmla="*/ 358706 w 634820"/>
                  <a:gd name="connsiteY1" fmla="*/ 268942 h 487716"/>
                  <a:gd name="connsiteX2" fmla="*/ 294160 w 634820"/>
                  <a:gd name="connsiteY2" fmla="*/ 326316 h 487716"/>
                  <a:gd name="connsiteX3" fmla="*/ 118 w 634820"/>
                  <a:gd name="connsiteY3" fmla="*/ 487681 h 487716"/>
                  <a:gd name="connsiteX4" fmla="*/ 258301 w 634820"/>
                  <a:gd name="connsiteY4" fmla="*/ 340660 h 487716"/>
                  <a:gd name="connsiteX5" fmla="*/ 254715 w 634820"/>
                  <a:gd name="connsiteY5" fmla="*/ 315558 h 487716"/>
                  <a:gd name="connsiteX6" fmla="*/ 100522 w 634820"/>
                  <a:gd name="connsiteY6" fmla="*/ 362175 h 487716"/>
                  <a:gd name="connsiteX7" fmla="*/ 355120 w 634820"/>
                  <a:gd name="connsiteY7" fmla="*/ 272528 h 487716"/>
                  <a:gd name="connsiteX8" fmla="*/ 634819 w 634820"/>
                  <a:gd name="connsiteY8" fmla="*/ 1 h 487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34820" h="487716">
                    <a:moveTo>
                      <a:pt x="634819" y="1"/>
                    </a:moveTo>
                    <a:cubicBezTo>
                      <a:pt x="635417" y="-597"/>
                      <a:pt x="415482" y="214556"/>
                      <a:pt x="358706" y="268942"/>
                    </a:cubicBezTo>
                    <a:cubicBezTo>
                      <a:pt x="301929" y="323328"/>
                      <a:pt x="353925" y="289860"/>
                      <a:pt x="294160" y="326316"/>
                    </a:cubicBezTo>
                    <a:cubicBezTo>
                      <a:pt x="234395" y="362772"/>
                      <a:pt x="6094" y="485290"/>
                      <a:pt x="118" y="487681"/>
                    </a:cubicBezTo>
                    <a:cubicBezTo>
                      <a:pt x="-5858" y="490072"/>
                      <a:pt x="215868" y="369347"/>
                      <a:pt x="258301" y="340660"/>
                    </a:cubicBezTo>
                    <a:cubicBezTo>
                      <a:pt x="300734" y="311973"/>
                      <a:pt x="281011" y="311972"/>
                      <a:pt x="254715" y="315558"/>
                    </a:cubicBezTo>
                    <a:cubicBezTo>
                      <a:pt x="228419" y="319144"/>
                      <a:pt x="83788" y="369347"/>
                      <a:pt x="100522" y="362175"/>
                    </a:cubicBezTo>
                    <a:cubicBezTo>
                      <a:pt x="117256" y="355003"/>
                      <a:pt x="266070" y="327512"/>
                      <a:pt x="355120" y="272528"/>
                    </a:cubicBezTo>
                    <a:cubicBezTo>
                      <a:pt x="444170" y="217544"/>
                      <a:pt x="634221" y="599"/>
                      <a:pt x="634819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2" name="フリーフォーム 1231">
                <a:extLst>
                  <a:ext uri="{FF2B5EF4-FFF2-40B4-BE49-F238E27FC236}">
                    <a16:creationId xmlns:a16="http://schemas.microsoft.com/office/drawing/2014/main" id="{D02AABEC-3F0B-BDB7-377D-83E3602DF2D5}"/>
                  </a:ext>
                </a:extLst>
              </p:cNvPr>
              <p:cNvSpPr/>
              <p:nvPr/>
            </p:nvSpPr>
            <p:spPr>
              <a:xfrm>
                <a:off x="2850754" y="6196400"/>
                <a:ext cx="580980" cy="489467"/>
              </a:xfrm>
              <a:custGeom>
                <a:avLst/>
                <a:gdLst>
                  <a:gd name="connsiteX0" fmla="*/ 580935 w 580980"/>
                  <a:gd name="connsiteY0" fmla="*/ 5 h 489467"/>
                  <a:gd name="connsiteX1" fmla="*/ 347853 w 580980"/>
                  <a:gd name="connsiteY1" fmla="*/ 251016 h 489467"/>
                  <a:gd name="connsiteX2" fmla="*/ 39467 w 580980"/>
                  <a:gd name="connsiteY2" fmla="*/ 487685 h 489467"/>
                  <a:gd name="connsiteX3" fmla="*/ 208004 w 580980"/>
                  <a:gd name="connsiteY3" fmla="*/ 365765 h 489467"/>
                  <a:gd name="connsiteX4" fmla="*/ 261792 w 580980"/>
                  <a:gd name="connsiteY4" fmla="*/ 326320 h 489467"/>
                  <a:gd name="connsiteX5" fmla="*/ 143458 w 580980"/>
                  <a:gd name="connsiteY5" fmla="*/ 387280 h 489467"/>
                  <a:gd name="connsiteX6" fmla="*/ 311994 w 580980"/>
                  <a:gd name="connsiteY6" fmla="*/ 276118 h 489467"/>
                  <a:gd name="connsiteX7" fmla="*/ 22 w 580980"/>
                  <a:gd name="connsiteY7" fmla="*/ 333492 h 489467"/>
                  <a:gd name="connsiteX8" fmla="*/ 329924 w 580980"/>
                  <a:gd name="connsiteY8" fmla="*/ 243845 h 489467"/>
                  <a:gd name="connsiteX9" fmla="*/ 580935 w 580980"/>
                  <a:gd name="connsiteY9" fmla="*/ 5 h 489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80980" h="489467">
                    <a:moveTo>
                      <a:pt x="580935" y="5"/>
                    </a:moveTo>
                    <a:cubicBezTo>
                      <a:pt x="583923" y="1200"/>
                      <a:pt x="438098" y="169736"/>
                      <a:pt x="347853" y="251016"/>
                    </a:cubicBezTo>
                    <a:cubicBezTo>
                      <a:pt x="257608" y="332296"/>
                      <a:pt x="62775" y="468560"/>
                      <a:pt x="39467" y="487685"/>
                    </a:cubicBezTo>
                    <a:cubicBezTo>
                      <a:pt x="16159" y="506810"/>
                      <a:pt x="208004" y="365765"/>
                      <a:pt x="208004" y="365765"/>
                    </a:cubicBezTo>
                    <a:cubicBezTo>
                      <a:pt x="245058" y="338871"/>
                      <a:pt x="272550" y="322734"/>
                      <a:pt x="261792" y="326320"/>
                    </a:cubicBezTo>
                    <a:cubicBezTo>
                      <a:pt x="251034" y="329906"/>
                      <a:pt x="135091" y="395647"/>
                      <a:pt x="143458" y="387280"/>
                    </a:cubicBezTo>
                    <a:cubicBezTo>
                      <a:pt x="151825" y="378913"/>
                      <a:pt x="335900" y="285083"/>
                      <a:pt x="311994" y="276118"/>
                    </a:cubicBezTo>
                    <a:cubicBezTo>
                      <a:pt x="288088" y="267153"/>
                      <a:pt x="-2966" y="338871"/>
                      <a:pt x="22" y="333492"/>
                    </a:cubicBezTo>
                    <a:cubicBezTo>
                      <a:pt x="3010" y="328113"/>
                      <a:pt x="233703" y="296438"/>
                      <a:pt x="329924" y="243845"/>
                    </a:cubicBezTo>
                    <a:cubicBezTo>
                      <a:pt x="426145" y="191252"/>
                      <a:pt x="577947" y="-1190"/>
                      <a:pt x="580935" y="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3" name="フリーフォーム 1232">
                <a:extLst>
                  <a:ext uri="{FF2B5EF4-FFF2-40B4-BE49-F238E27FC236}">
                    <a16:creationId xmlns:a16="http://schemas.microsoft.com/office/drawing/2014/main" id="{DDFA2941-7025-7158-FC0C-8A7239BFE5D7}"/>
                  </a:ext>
                </a:extLst>
              </p:cNvPr>
              <p:cNvSpPr/>
              <p:nvPr/>
            </p:nvSpPr>
            <p:spPr>
              <a:xfrm>
                <a:off x="3173355" y="6267778"/>
                <a:ext cx="224455" cy="696964"/>
              </a:xfrm>
              <a:custGeom>
                <a:avLst/>
                <a:gdLst>
                  <a:gd name="connsiteX0" fmla="*/ 222476 w 224455"/>
                  <a:gd name="connsiteY0" fmla="*/ 344 h 696964"/>
                  <a:gd name="connsiteX1" fmla="*/ 193789 w 224455"/>
                  <a:gd name="connsiteY1" fmla="*/ 308730 h 696964"/>
                  <a:gd name="connsiteX2" fmla="*/ 204546 w 224455"/>
                  <a:gd name="connsiteY2" fmla="*/ 391206 h 696964"/>
                  <a:gd name="connsiteX3" fmla="*/ 82626 w 224455"/>
                  <a:gd name="connsiteY3" fmla="*/ 688834 h 696964"/>
                  <a:gd name="connsiteX4" fmla="*/ 122071 w 224455"/>
                  <a:gd name="connsiteY4" fmla="*/ 588429 h 696964"/>
                  <a:gd name="connsiteX5" fmla="*/ 154344 w 224455"/>
                  <a:gd name="connsiteY5" fmla="*/ 330246 h 696964"/>
                  <a:gd name="connsiteX6" fmla="*/ 151 w 224455"/>
                  <a:gd name="connsiteY6" fmla="*/ 545398 h 696964"/>
                  <a:gd name="connsiteX7" fmla="*/ 186617 w 224455"/>
                  <a:gd name="connsiteY7" fmla="*/ 305144 h 696964"/>
                  <a:gd name="connsiteX8" fmla="*/ 175859 w 224455"/>
                  <a:gd name="connsiteY8" fmla="*/ 391206 h 696964"/>
                  <a:gd name="connsiteX9" fmla="*/ 193789 w 224455"/>
                  <a:gd name="connsiteY9" fmla="*/ 244184 h 696964"/>
                  <a:gd name="connsiteX10" fmla="*/ 147172 w 224455"/>
                  <a:gd name="connsiteY10" fmla="*/ 86406 h 696964"/>
                  <a:gd name="connsiteX11" fmla="*/ 129243 w 224455"/>
                  <a:gd name="connsiteY11" fmla="*/ 244184 h 696964"/>
                  <a:gd name="connsiteX12" fmla="*/ 222476 w 224455"/>
                  <a:gd name="connsiteY12" fmla="*/ 344 h 69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4455" h="696964">
                    <a:moveTo>
                      <a:pt x="222476" y="344"/>
                    </a:moveTo>
                    <a:cubicBezTo>
                      <a:pt x="233234" y="11102"/>
                      <a:pt x="196777" y="243586"/>
                      <a:pt x="193789" y="308730"/>
                    </a:cubicBezTo>
                    <a:cubicBezTo>
                      <a:pt x="190801" y="373874"/>
                      <a:pt x="223073" y="327855"/>
                      <a:pt x="204546" y="391206"/>
                    </a:cubicBezTo>
                    <a:cubicBezTo>
                      <a:pt x="186019" y="454557"/>
                      <a:pt x="96372" y="655964"/>
                      <a:pt x="82626" y="688834"/>
                    </a:cubicBezTo>
                    <a:cubicBezTo>
                      <a:pt x="68880" y="721704"/>
                      <a:pt x="110118" y="648194"/>
                      <a:pt x="122071" y="588429"/>
                    </a:cubicBezTo>
                    <a:cubicBezTo>
                      <a:pt x="134024" y="528664"/>
                      <a:pt x="174664" y="337418"/>
                      <a:pt x="154344" y="330246"/>
                    </a:cubicBezTo>
                    <a:cubicBezTo>
                      <a:pt x="134024" y="323074"/>
                      <a:pt x="-5228" y="549582"/>
                      <a:pt x="151" y="545398"/>
                    </a:cubicBezTo>
                    <a:cubicBezTo>
                      <a:pt x="5530" y="541214"/>
                      <a:pt x="157332" y="330843"/>
                      <a:pt x="186617" y="305144"/>
                    </a:cubicBezTo>
                    <a:cubicBezTo>
                      <a:pt x="215902" y="279445"/>
                      <a:pt x="174664" y="401366"/>
                      <a:pt x="175859" y="391206"/>
                    </a:cubicBezTo>
                    <a:cubicBezTo>
                      <a:pt x="177054" y="381046"/>
                      <a:pt x="198570" y="294984"/>
                      <a:pt x="193789" y="244184"/>
                    </a:cubicBezTo>
                    <a:cubicBezTo>
                      <a:pt x="189008" y="193384"/>
                      <a:pt x="157930" y="86406"/>
                      <a:pt x="147172" y="86406"/>
                    </a:cubicBezTo>
                    <a:cubicBezTo>
                      <a:pt x="136414" y="86406"/>
                      <a:pt x="116692" y="253746"/>
                      <a:pt x="129243" y="244184"/>
                    </a:cubicBezTo>
                    <a:cubicBezTo>
                      <a:pt x="141794" y="234622"/>
                      <a:pt x="211718" y="-10414"/>
                      <a:pt x="222476" y="3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4" name="フリーフォーム 1233">
                <a:extLst>
                  <a:ext uri="{FF2B5EF4-FFF2-40B4-BE49-F238E27FC236}">
                    <a16:creationId xmlns:a16="http://schemas.microsoft.com/office/drawing/2014/main" id="{1AA933B8-D858-9063-7CE1-1FC39722C6FF}"/>
                  </a:ext>
                </a:extLst>
              </p:cNvPr>
              <p:cNvSpPr/>
              <p:nvPr/>
            </p:nvSpPr>
            <p:spPr>
              <a:xfrm>
                <a:off x="3014689" y="6429135"/>
                <a:ext cx="322387" cy="294674"/>
              </a:xfrm>
              <a:custGeom>
                <a:avLst/>
                <a:gdLst>
                  <a:gd name="connsiteX0" fmla="*/ 320182 w 322387"/>
                  <a:gd name="connsiteY0" fmla="*/ 352 h 294674"/>
                  <a:gd name="connsiteX1" fmla="*/ 72756 w 322387"/>
                  <a:gd name="connsiteY1" fmla="*/ 186818 h 294674"/>
                  <a:gd name="connsiteX2" fmla="*/ 8210 w 322387"/>
                  <a:gd name="connsiteY2" fmla="*/ 190404 h 294674"/>
                  <a:gd name="connsiteX3" fmla="*/ 226949 w 322387"/>
                  <a:gd name="connsiteY3" fmla="*/ 104343 h 294674"/>
                  <a:gd name="connsiteX4" fmla="*/ 4624 w 322387"/>
                  <a:gd name="connsiteY4" fmla="*/ 294394 h 294674"/>
                  <a:gd name="connsiteX5" fmla="*/ 183918 w 322387"/>
                  <a:gd name="connsiteY5" fmla="*/ 143787 h 294674"/>
                  <a:gd name="connsiteX6" fmla="*/ 320182 w 322387"/>
                  <a:gd name="connsiteY6" fmla="*/ 352 h 294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2387" h="294674">
                    <a:moveTo>
                      <a:pt x="320182" y="352"/>
                    </a:moveTo>
                    <a:cubicBezTo>
                      <a:pt x="301655" y="7524"/>
                      <a:pt x="124751" y="155143"/>
                      <a:pt x="72756" y="186818"/>
                    </a:cubicBezTo>
                    <a:cubicBezTo>
                      <a:pt x="20761" y="218493"/>
                      <a:pt x="-17489" y="204150"/>
                      <a:pt x="8210" y="190404"/>
                    </a:cubicBezTo>
                    <a:cubicBezTo>
                      <a:pt x="33909" y="176658"/>
                      <a:pt x="227547" y="87011"/>
                      <a:pt x="226949" y="104343"/>
                    </a:cubicBezTo>
                    <a:cubicBezTo>
                      <a:pt x="226351" y="121675"/>
                      <a:pt x="11796" y="287820"/>
                      <a:pt x="4624" y="294394"/>
                    </a:cubicBezTo>
                    <a:cubicBezTo>
                      <a:pt x="-2548" y="300968"/>
                      <a:pt x="131923" y="190403"/>
                      <a:pt x="183918" y="143787"/>
                    </a:cubicBezTo>
                    <a:cubicBezTo>
                      <a:pt x="235913" y="97171"/>
                      <a:pt x="338709" y="-6820"/>
                      <a:pt x="320182" y="3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5" name="フリーフォーム 1234">
                <a:extLst>
                  <a:ext uri="{FF2B5EF4-FFF2-40B4-BE49-F238E27FC236}">
                    <a16:creationId xmlns:a16="http://schemas.microsoft.com/office/drawing/2014/main" id="{CE2FA5DC-5027-1AB7-4EFB-367318E10A97}"/>
                  </a:ext>
                </a:extLst>
              </p:cNvPr>
              <p:cNvSpPr/>
              <p:nvPr/>
            </p:nvSpPr>
            <p:spPr>
              <a:xfrm>
                <a:off x="2473840" y="5819865"/>
                <a:ext cx="1158051" cy="685430"/>
              </a:xfrm>
              <a:custGeom>
                <a:avLst/>
                <a:gdLst>
                  <a:gd name="connsiteX0" fmla="*/ 1151487 w 1158051"/>
                  <a:gd name="connsiteY0" fmla="*/ 22 h 685430"/>
                  <a:gd name="connsiteX1" fmla="*/ 699666 w 1158051"/>
                  <a:gd name="connsiteY1" fmla="*/ 233104 h 685430"/>
                  <a:gd name="connsiteX2" fmla="*/ 402038 w 1158051"/>
                  <a:gd name="connsiteY2" fmla="*/ 272549 h 685430"/>
                  <a:gd name="connsiteX3" fmla="*/ 90066 w 1158051"/>
                  <a:gd name="connsiteY3" fmla="*/ 272549 h 685430"/>
                  <a:gd name="connsiteX4" fmla="*/ 419 w 1158051"/>
                  <a:gd name="connsiteY4" fmla="*/ 419570 h 685430"/>
                  <a:gd name="connsiteX5" fmla="*/ 115167 w 1158051"/>
                  <a:gd name="connsiteY5" fmla="*/ 294064 h 685430"/>
                  <a:gd name="connsiteX6" fmla="*/ 72136 w 1158051"/>
                  <a:gd name="connsiteY6" fmla="*/ 372954 h 685430"/>
                  <a:gd name="connsiteX7" fmla="*/ 265774 w 1158051"/>
                  <a:gd name="connsiteY7" fmla="*/ 294064 h 685430"/>
                  <a:gd name="connsiteX8" fmla="*/ 466584 w 1158051"/>
                  <a:gd name="connsiteY8" fmla="*/ 433914 h 685430"/>
                  <a:gd name="connsiteX9" fmla="*/ 380522 w 1158051"/>
                  <a:gd name="connsiteY9" fmla="*/ 430328 h 685430"/>
                  <a:gd name="connsiteX10" fmla="*/ 509614 w 1158051"/>
                  <a:gd name="connsiteY10" fmla="*/ 677754 h 685430"/>
                  <a:gd name="connsiteX11" fmla="*/ 269360 w 1158051"/>
                  <a:gd name="connsiteY11" fmla="*/ 401641 h 685430"/>
                  <a:gd name="connsiteX12" fmla="*/ 531129 w 1158051"/>
                  <a:gd name="connsiteY12" fmla="*/ 684926 h 685430"/>
                  <a:gd name="connsiteX13" fmla="*/ 380522 w 1158051"/>
                  <a:gd name="connsiteY13" fmla="*/ 315580 h 685430"/>
                  <a:gd name="connsiteX14" fmla="*/ 627948 w 1158051"/>
                  <a:gd name="connsiteY14" fmla="*/ 283307 h 685430"/>
                  <a:gd name="connsiteX15" fmla="*/ 484513 w 1158051"/>
                  <a:gd name="connsiteY15" fmla="*/ 265377 h 685430"/>
                  <a:gd name="connsiteX16" fmla="*/ 330320 w 1158051"/>
                  <a:gd name="connsiteY16" fmla="*/ 247448 h 685430"/>
                  <a:gd name="connsiteX17" fmla="*/ 1151487 w 1158051"/>
                  <a:gd name="connsiteY17" fmla="*/ 22 h 685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58051" h="685430">
                    <a:moveTo>
                      <a:pt x="1151487" y="22"/>
                    </a:moveTo>
                    <a:cubicBezTo>
                      <a:pt x="1213045" y="-2369"/>
                      <a:pt x="824574" y="187683"/>
                      <a:pt x="699666" y="233104"/>
                    </a:cubicBezTo>
                    <a:cubicBezTo>
                      <a:pt x="574758" y="278525"/>
                      <a:pt x="503638" y="265975"/>
                      <a:pt x="402038" y="272549"/>
                    </a:cubicBezTo>
                    <a:cubicBezTo>
                      <a:pt x="300438" y="279123"/>
                      <a:pt x="157002" y="248046"/>
                      <a:pt x="90066" y="272549"/>
                    </a:cubicBezTo>
                    <a:cubicBezTo>
                      <a:pt x="23129" y="297053"/>
                      <a:pt x="-3765" y="415984"/>
                      <a:pt x="419" y="419570"/>
                    </a:cubicBezTo>
                    <a:cubicBezTo>
                      <a:pt x="4603" y="423156"/>
                      <a:pt x="103214" y="301833"/>
                      <a:pt x="115167" y="294064"/>
                    </a:cubicBezTo>
                    <a:cubicBezTo>
                      <a:pt x="127120" y="286295"/>
                      <a:pt x="47035" y="372954"/>
                      <a:pt x="72136" y="372954"/>
                    </a:cubicBezTo>
                    <a:cubicBezTo>
                      <a:pt x="97237" y="372954"/>
                      <a:pt x="200033" y="283904"/>
                      <a:pt x="265774" y="294064"/>
                    </a:cubicBezTo>
                    <a:cubicBezTo>
                      <a:pt x="331515" y="304224"/>
                      <a:pt x="447459" y="411203"/>
                      <a:pt x="466584" y="433914"/>
                    </a:cubicBezTo>
                    <a:cubicBezTo>
                      <a:pt x="485709" y="456625"/>
                      <a:pt x="373350" y="389688"/>
                      <a:pt x="380522" y="430328"/>
                    </a:cubicBezTo>
                    <a:cubicBezTo>
                      <a:pt x="387694" y="470968"/>
                      <a:pt x="528141" y="682535"/>
                      <a:pt x="509614" y="677754"/>
                    </a:cubicBezTo>
                    <a:cubicBezTo>
                      <a:pt x="491087" y="672973"/>
                      <a:pt x="265774" y="400446"/>
                      <a:pt x="269360" y="401641"/>
                    </a:cubicBezTo>
                    <a:cubicBezTo>
                      <a:pt x="272946" y="402836"/>
                      <a:pt x="512602" y="699270"/>
                      <a:pt x="531129" y="684926"/>
                    </a:cubicBezTo>
                    <a:cubicBezTo>
                      <a:pt x="549656" y="670582"/>
                      <a:pt x="364386" y="382516"/>
                      <a:pt x="380522" y="315580"/>
                    </a:cubicBezTo>
                    <a:cubicBezTo>
                      <a:pt x="396658" y="248644"/>
                      <a:pt x="610616" y="291674"/>
                      <a:pt x="627948" y="283307"/>
                    </a:cubicBezTo>
                    <a:cubicBezTo>
                      <a:pt x="645280" y="274940"/>
                      <a:pt x="484513" y="265377"/>
                      <a:pt x="484513" y="265377"/>
                    </a:cubicBezTo>
                    <a:cubicBezTo>
                      <a:pt x="434908" y="259401"/>
                      <a:pt x="215572" y="288686"/>
                      <a:pt x="330320" y="247448"/>
                    </a:cubicBezTo>
                    <a:cubicBezTo>
                      <a:pt x="445068" y="206210"/>
                      <a:pt x="1089929" y="2413"/>
                      <a:pt x="1151487" y="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6" name="フリーフォーム 1235">
                <a:extLst>
                  <a:ext uri="{FF2B5EF4-FFF2-40B4-BE49-F238E27FC236}">
                    <a16:creationId xmlns:a16="http://schemas.microsoft.com/office/drawing/2014/main" id="{2F631377-B866-6D35-C2C4-3BC9034DB9C2}"/>
                  </a:ext>
                </a:extLst>
              </p:cNvPr>
              <p:cNvSpPr/>
              <p:nvPr/>
            </p:nvSpPr>
            <p:spPr>
              <a:xfrm>
                <a:off x="1974914" y="5793533"/>
                <a:ext cx="452851" cy="858309"/>
              </a:xfrm>
              <a:custGeom>
                <a:avLst/>
                <a:gdLst>
                  <a:gd name="connsiteX0" fmla="*/ 452728 w 452851"/>
                  <a:gd name="connsiteY0" fmla="*/ 1253 h 858309"/>
                  <a:gd name="connsiteX1" fmla="*/ 176615 w 452851"/>
                  <a:gd name="connsiteY1" fmla="*/ 331154 h 858309"/>
                  <a:gd name="connsiteX2" fmla="*/ 384597 w 452851"/>
                  <a:gd name="connsiteY2" fmla="*/ 531963 h 858309"/>
                  <a:gd name="connsiteX3" fmla="*/ 907 w 452851"/>
                  <a:gd name="connsiteY3" fmla="*/ 657469 h 858309"/>
                  <a:gd name="connsiteX4" fmla="*/ 280606 w 452851"/>
                  <a:gd name="connsiteY4" fmla="*/ 574994 h 858309"/>
                  <a:gd name="connsiteX5" fmla="*/ 366667 w 452851"/>
                  <a:gd name="connsiteY5" fmla="*/ 600095 h 858309"/>
                  <a:gd name="connsiteX6" fmla="*/ 284192 w 452851"/>
                  <a:gd name="connsiteY6" fmla="*/ 858279 h 858309"/>
                  <a:gd name="connsiteX7" fmla="*/ 370253 w 452851"/>
                  <a:gd name="connsiteY7" fmla="*/ 582166 h 858309"/>
                  <a:gd name="connsiteX8" fmla="*/ 190959 w 452851"/>
                  <a:gd name="connsiteY8" fmla="*/ 438731 h 858309"/>
                  <a:gd name="connsiteX9" fmla="*/ 144342 w 452851"/>
                  <a:gd name="connsiteY9" fmla="*/ 356255 h 858309"/>
                  <a:gd name="connsiteX10" fmla="*/ 147928 w 452851"/>
                  <a:gd name="connsiteY10" fmla="*/ 367013 h 858309"/>
                  <a:gd name="connsiteX11" fmla="*/ 176615 w 452851"/>
                  <a:gd name="connsiteY11" fmla="*/ 596509 h 858309"/>
                  <a:gd name="connsiteX12" fmla="*/ 137171 w 452851"/>
                  <a:gd name="connsiteY12" fmla="*/ 288123 h 858309"/>
                  <a:gd name="connsiteX13" fmla="*/ 180201 w 452851"/>
                  <a:gd name="connsiteY13" fmla="*/ 123173 h 858309"/>
                  <a:gd name="connsiteX14" fmla="*/ 173030 w 452851"/>
                  <a:gd name="connsiteY14" fmla="*/ 427973 h 858309"/>
                  <a:gd name="connsiteX15" fmla="*/ 251919 w 452851"/>
                  <a:gd name="connsiteY15" fmla="*/ 202062 h 858309"/>
                  <a:gd name="connsiteX16" fmla="*/ 212474 w 452851"/>
                  <a:gd name="connsiteY16" fmla="*/ 216406 h 858309"/>
                  <a:gd name="connsiteX17" fmla="*/ 452728 w 452851"/>
                  <a:gd name="connsiteY17" fmla="*/ 1253 h 858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52851" h="858309">
                    <a:moveTo>
                      <a:pt x="452728" y="1253"/>
                    </a:moveTo>
                    <a:cubicBezTo>
                      <a:pt x="446752" y="20378"/>
                      <a:pt x="187970" y="242702"/>
                      <a:pt x="176615" y="331154"/>
                    </a:cubicBezTo>
                    <a:cubicBezTo>
                      <a:pt x="165260" y="419606"/>
                      <a:pt x="413882" y="477577"/>
                      <a:pt x="384597" y="531963"/>
                    </a:cubicBezTo>
                    <a:cubicBezTo>
                      <a:pt x="355312" y="586349"/>
                      <a:pt x="18239" y="650297"/>
                      <a:pt x="907" y="657469"/>
                    </a:cubicBezTo>
                    <a:cubicBezTo>
                      <a:pt x="-16425" y="664641"/>
                      <a:pt x="219646" y="584556"/>
                      <a:pt x="280606" y="574994"/>
                    </a:cubicBezTo>
                    <a:cubicBezTo>
                      <a:pt x="341566" y="565432"/>
                      <a:pt x="366069" y="552881"/>
                      <a:pt x="366667" y="600095"/>
                    </a:cubicBezTo>
                    <a:cubicBezTo>
                      <a:pt x="367265" y="647309"/>
                      <a:pt x="283594" y="861267"/>
                      <a:pt x="284192" y="858279"/>
                    </a:cubicBezTo>
                    <a:cubicBezTo>
                      <a:pt x="284790" y="855291"/>
                      <a:pt x="385792" y="652091"/>
                      <a:pt x="370253" y="582166"/>
                    </a:cubicBezTo>
                    <a:cubicBezTo>
                      <a:pt x="354714" y="512241"/>
                      <a:pt x="228611" y="476383"/>
                      <a:pt x="190959" y="438731"/>
                    </a:cubicBezTo>
                    <a:cubicBezTo>
                      <a:pt x="153307" y="401079"/>
                      <a:pt x="151514" y="368208"/>
                      <a:pt x="144342" y="356255"/>
                    </a:cubicBezTo>
                    <a:cubicBezTo>
                      <a:pt x="137170" y="344302"/>
                      <a:pt x="142549" y="326971"/>
                      <a:pt x="147928" y="367013"/>
                    </a:cubicBezTo>
                    <a:cubicBezTo>
                      <a:pt x="153307" y="407055"/>
                      <a:pt x="178408" y="609657"/>
                      <a:pt x="176615" y="596509"/>
                    </a:cubicBezTo>
                    <a:cubicBezTo>
                      <a:pt x="174822" y="583361"/>
                      <a:pt x="136573" y="367012"/>
                      <a:pt x="137171" y="288123"/>
                    </a:cubicBezTo>
                    <a:cubicBezTo>
                      <a:pt x="137769" y="209234"/>
                      <a:pt x="174225" y="99865"/>
                      <a:pt x="180201" y="123173"/>
                    </a:cubicBezTo>
                    <a:cubicBezTo>
                      <a:pt x="186177" y="146481"/>
                      <a:pt x="161077" y="414825"/>
                      <a:pt x="173030" y="427973"/>
                    </a:cubicBezTo>
                    <a:cubicBezTo>
                      <a:pt x="184983" y="441121"/>
                      <a:pt x="245345" y="237323"/>
                      <a:pt x="251919" y="202062"/>
                    </a:cubicBezTo>
                    <a:cubicBezTo>
                      <a:pt x="258493" y="166801"/>
                      <a:pt x="179604" y="245093"/>
                      <a:pt x="212474" y="216406"/>
                    </a:cubicBezTo>
                    <a:cubicBezTo>
                      <a:pt x="245344" y="187719"/>
                      <a:pt x="458704" y="-17872"/>
                      <a:pt x="452728" y="12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7" name="フリーフォーム 1236">
                <a:extLst>
                  <a:ext uri="{FF2B5EF4-FFF2-40B4-BE49-F238E27FC236}">
                    <a16:creationId xmlns:a16="http://schemas.microsoft.com/office/drawing/2014/main" id="{84339803-58D6-DD03-B398-5BCD64B0ECC6}"/>
                  </a:ext>
                </a:extLst>
              </p:cNvPr>
              <p:cNvSpPr/>
              <p:nvPr/>
            </p:nvSpPr>
            <p:spPr>
              <a:xfrm>
                <a:off x="2218943" y="6318542"/>
                <a:ext cx="589930" cy="953791"/>
              </a:xfrm>
              <a:custGeom>
                <a:avLst/>
                <a:gdLst>
                  <a:gd name="connsiteX0" fmla="*/ 230215 w 589930"/>
                  <a:gd name="connsiteY0" fmla="*/ 3369 h 953791"/>
                  <a:gd name="connsiteX1" fmla="*/ 431024 w 589930"/>
                  <a:gd name="connsiteY1" fmla="*/ 605797 h 953791"/>
                  <a:gd name="connsiteX2" fmla="*/ 387993 w 589930"/>
                  <a:gd name="connsiteY2" fmla="*/ 803020 h 953791"/>
                  <a:gd name="connsiteX3" fmla="*/ 718 w 589930"/>
                  <a:gd name="connsiteY3" fmla="*/ 953627 h 953791"/>
                  <a:gd name="connsiteX4" fmla="*/ 294761 w 589930"/>
                  <a:gd name="connsiteY4" fmla="*/ 831707 h 953791"/>
                  <a:gd name="connsiteX5" fmla="*/ 413095 w 589930"/>
                  <a:gd name="connsiteY5" fmla="*/ 799434 h 953791"/>
                  <a:gd name="connsiteX6" fmla="*/ 280417 w 589930"/>
                  <a:gd name="connsiteY6" fmla="*/ 881910 h 953791"/>
                  <a:gd name="connsiteX7" fmla="*/ 585217 w 589930"/>
                  <a:gd name="connsiteY7" fmla="*/ 924940 h 953791"/>
                  <a:gd name="connsiteX8" fmla="*/ 474055 w 589930"/>
                  <a:gd name="connsiteY8" fmla="*/ 914183 h 953791"/>
                  <a:gd name="connsiteX9" fmla="*/ 588803 w 589930"/>
                  <a:gd name="connsiteY9" fmla="*/ 820950 h 953791"/>
                  <a:gd name="connsiteX10" fmla="*/ 448953 w 589930"/>
                  <a:gd name="connsiteY10" fmla="*/ 899839 h 953791"/>
                  <a:gd name="connsiteX11" fmla="*/ 298346 w 589930"/>
                  <a:gd name="connsiteY11" fmla="*/ 874738 h 953791"/>
                  <a:gd name="connsiteX12" fmla="*/ 420266 w 589930"/>
                  <a:gd name="connsiteY12" fmla="*/ 763576 h 953791"/>
                  <a:gd name="connsiteX13" fmla="*/ 255316 w 589930"/>
                  <a:gd name="connsiteY13" fmla="*/ 437260 h 953791"/>
                  <a:gd name="connsiteX14" fmla="*/ 319862 w 589930"/>
                  <a:gd name="connsiteY14" fmla="*/ 476705 h 953791"/>
                  <a:gd name="connsiteX15" fmla="*/ 431024 w 589930"/>
                  <a:gd name="connsiteY15" fmla="*/ 634484 h 953791"/>
                  <a:gd name="connsiteX16" fmla="*/ 327033 w 589930"/>
                  <a:gd name="connsiteY16" fmla="*/ 372714 h 953791"/>
                  <a:gd name="connsiteX17" fmla="*/ 230215 w 589930"/>
                  <a:gd name="connsiteY17" fmla="*/ 3369 h 953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89930" h="953791">
                    <a:moveTo>
                      <a:pt x="230215" y="3369"/>
                    </a:moveTo>
                    <a:cubicBezTo>
                      <a:pt x="247547" y="42216"/>
                      <a:pt x="404728" y="472522"/>
                      <a:pt x="431024" y="605797"/>
                    </a:cubicBezTo>
                    <a:cubicBezTo>
                      <a:pt x="457320" y="739072"/>
                      <a:pt x="459711" y="745048"/>
                      <a:pt x="387993" y="803020"/>
                    </a:cubicBezTo>
                    <a:cubicBezTo>
                      <a:pt x="316275" y="860992"/>
                      <a:pt x="16257" y="948846"/>
                      <a:pt x="718" y="953627"/>
                    </a:cubicBezTo>
                    <a:cubicBezTo>
                      <a:pt x="-14821" y="958408"/>
                      <a:pt x="226031" y="857406"/>
                      <a:pt x="294761" y="831707"/>
                    </a:cubicBezTo>
                    <a:cubicBezTo>
                      <a:pt x="363491" y="806008"/>
                      <a:pt x="415486" y="791067"/>
                      <a:pt x="413095" y="799434"/>
                    </a:cubicBezTo>
                    <a:cubicBezTo>
                      <a:pt x="410704" y="807801"/>
                      <a:pt x="251730" y="860992"/>
                      <a:pt x="280417" y="881910"/>
                    </a:cubicBezTo>
                    <a:cubicBezTo>
                      <a:pt x="309104" y="902828"/>
                      <a:pt x="552944" y="919561"/>
                      <a:pt x="585217" y="924940"/>
                    </a:cubicBezTo>
                    <a:cubicBezTo>
                      <a:pt x="617490" y="930319"/>
                      <a:pt x="473457" y="931515"/>
                      <a:pt x="474055" y="914183"/>
                    </a:cubicBezTo>
                    <a:cubicBezTo>
                      <a:pt x="474653" y="896851"/>
                      <a:pt x="592987" y="823341"/>
                      <a:pt x="588803" y="820950"/>
                    </a:cubicBezTo>
                    <a:cubicBezTo>
                      <a:pt x="584619" y="818559"/>
                      <a:pt x="497362" y="890874"/>
                      <a:pt x="448953" y="899839"/>
                    </a:cubicBezTo>
                    <a:cubicBezTo>
                      <a:pt x="400544" y="908804"/>
                      <a:pt x="303127" y="897448"/>
                      <a:pt x="298346" y="874738"/>
                    </a:cubicBezTo>
                    <a:cubicBezTo>
                      <a:pt x="293565" y="852028"/>
                      <a:pt x="427438" y="836489"/>
                      <a:pt x="420266" y="763576"/>
                    </a:cubicBezTo>
                    <a:cubicBezTo>
                      <a:pt x="413094" y="690663"/>
                      <a:pt x="272050" y="485072"/>
                      <a:pt x="255316" y="437260"/>
                    </a:cubicBezTo>
                    <a:cubicBezTo>
                      <a:pt x="238582" y="389448"/>
                      <a:pt x="290577" y="443834"/>
                      <a:pt x="319862" y="476705"/>
                    </a:cubicBezTo>
                    <a:cubicBezTo>
                      <a:pt x="349147" y="509576"/>
                      <a:pt x="429829" y="651816"/>
                      <a:pt x="431024" y="634484"/>
                    </a:cubicBezTo>
                    <a:cubicBezTo>
                      <a:pt x="432219" y="617152"/>
                      <a:pt x="357513" y="473119"/>
                      <a:pt x="327033" y="372714"/>
                    </a:cubicBezTo>
                    <a:cubicBezTo>
                      <a:pt x="296553" y="272309"/>
                      <a:pt x="212883" y="-35478"/>
                      <a:pt x="230215" y="33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8" name="フリーフォーム 1237">
                <a:extLst>
                  <a:ext uri="{FF2B5EF4-FFF2-40B4-BE49-F238E27FC236}">
                    <a16:creationId xmlns:a16="http://schemas.microsoft.com/office/drawing/2014/main" id="{88554482-AA68-713A-8175-C8CBE25714F2}"/>
                  </a:ext>
                </a:extLst>
              </p:cNvPr>
              <p:cNvSpPr/>
              <p:nvPr/>
            </p:nvSpPr>
            <p:spPr>
              <a:xfrm>
                <a:off x="1877439" y="6289609"/>
                <a:ext cx="705391" cy="498653"/>
              </a:xfrm>
              <a:custGeom>
                <a:avLst/>
                <a:gdLst>
                  <a:gd name="connsiteX0" fmla="*/ 554611 w 705391"/>
                  <a:gd name="connsiteY0" fmla="*/ 66 h 498653"/>
                  <a:gd name="connsiteX1" fmla="*/ 519686 w 705391"/>
                  <a:gd name="connsiteY1" fmla="*/ 212791 h 498653"/>
                  <a:gd name="connsiteX2" fmla="*/ 694311 w 705391"/>
                  <a:gd name="connsiteY2" fmla="*/ 412816 h 498653"/>
                  <a:gd name="connsiteX3" fmla="*/ 592711 w 705391"/>
                  <a:gd name="connsiteY3" fmla="*/ 311216 h 498653"/>
                  <a:gd name="connsiteX4" fmla="*/ 306961 w 705391"/>
                  <a:gd name="connsiteY4" fmla="*/ 165166 h 498653"/>
                  <a:gd name="connsiteX5" fmla="*/ 2161 w 705391"/>
                  <a:gd name="connsiteY5" fmla="*/ 285816 h 498653"/>
                  <a:gd name="connsiteX6" fmla="*/ 173611 w 705391"/>
                  <a:gd name="connsiteY6" fmla="*/ 215966 h 498653"/>
                  <a:gd name="connsiteX7" fmla="*/ 230761 w 705391"/>
                  <a:gd name="connsiteY7" fmla="*/ 212791 h 498653"/>
                  <a:gd name="connsiteX8" fmla="*/ 68836 w 705391"/>
                  <a:gd name="connsiteY8" fmla="*/ 339791 h 498653"/>
                  <a:gd name="connsiteX9" fmla="*/ 100586 w 705391"/>
                  <a:gd name="connsiteY9" fmla="*/ 498541 h 498653"/>
                  <a:gd name="connsiteX10" fmla="*/ 106936 w 705391"/>
                  <a:gd name="connsiteY10" fmla="*/ 362016 h 498653"/>
                  <a:gd name="connsiteX11" fmla="*/ 237111 w 705391"/>
                  <a:gd name="connsiteY11" fmla="*/ 187391 h 498653"/>
                  <a:gd name="connsiteX12" fmla="*/ 694311 w 705391"/>
                  <a:gd name="connsiteY12" fmla="*/ 396941 h 498653"/>
                  <a:gd name="connsiteX13" fmla="*/ 560961 w 705391"/>
                  <a:gd name="connsiteY13" fmla="*/ 288991 h 498653"/>
                  <a:gd name="connsiteX14" fmla="*/ 526036 w 705391"/>
                  <a:gd name="connsiteY14" fmla="*/ 190566 h 498653"/>
                  <a:gd name="connsiteX15" fmla="*/ 554611 w 705391"/>
                  <a:gd name="connsiteY15" fmla="*/ 66 h 498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05391" h="498653">
                    <a:moveTo>
                      <a:pt x="554611" y="66"/>
                    </a:moveTo>
                    <a:cubicBezTo>
                      <a:pt x="553553" y="3770"/>
                      <a:pt x="496403" y="143999"/>
                      <a:pt x="519686" y="212791"/>
                    </a:cubicBezTo>
                    <a:cubicBezTo>
                      <a:pt x="542969" y="281583"/>
                      <a:pt x="682140" y="396412"/>
                      <a:pt x="694311" y="412816"/>
                    </a:cubicBezTo>
                    <a:cubicBezTo>
                      <a:pt x="706482" y="429220"/>
                      <a:pt x="657269" y="352491"/>
                      <a:pt x="592711" y="311216"/>
                    </a:cubicBezTo>
                    <a:cubicBezTo>
                      <a:pt x="528153" y="269941"/>
                      <a:pt x="405386" y="169399"/>
                      <a:pt x="306961" y="165166"/>
                    </a:cubicBezTo>
                    <a:cubicBezTo>
                      <a:pt x="208536" y="160933"/>
                      <a:pt x="24386" y="277349"/>
                      <a:pt x="2161" y="285816"/>
                    </a:cubicBezTo>
                    <a:cubicBezTo>
                      <a:pt x="-20064" y="294283"/>
                      <a:pt x="135511" y="228137"/>
                      <a:pt x="173611" y="215966"/>
                    </a:cubicBezTo>
                    <a:cubicBezTo>
                      <a:pt x="211711" y="203795"/>
                      <a:pt x="248223" y="192154"/>
                      <a:pt x="230761" y="212791"/>
                    </a:cubicBezTo>
                    <a:cubicBezTo>
                      <a:pt x="213299" y="233428"/>
                      <a:pt x="90532" y="292166"/>
                      <a:pt x="68836" y="339791"/>
                    </a:cubicBezTo>
                    <a:cubicBezTo>
                      <a:pt x="47140" y="387416"/>
                      <a:pt x="94236" y="494837"/>
                      <a:pt x="100586" y="498541"/>
                    </a:cubicBezTo>
                    <a:cubicBezTo>
                      <a:pt x="106936" y="502245"/>
                      <a:pt x="84182" y="413874"/>
                      <a:pt x="106936" y="362016"/>
                    </a:cubicBezTo>
                    <a:cubicBezTo>
                      <a:pt x="129690" y="310158"/>
                      <a:pt x="139215" y="181570"/>
                      <a:pt x="237111" y="187391"/>
                    </a:cubicBezTo>
                    <a:cubicBezTo>
                      <a:pt x="335007" y="193212"/>
                      <a:pt x="640336" y="380008"/>
                      <a:pt x="694311" y="396941"/>
                    </a:cubicBezTo>
                    <a:cubicBezTo>
                      <a:pt x="748286" y="413874"/>
                      <a:pt x="589007" y="323387"/>
                      <a:pt x="560961" y="288991"/>
                    </a:cubicBezTo>
                    <a:cubicBezTo>
                      <a:pt x="532915" y="254595"/>
                      <a:pt x="527094" y="232370"/>
                      <a:pt x="526036" y="190566"/>
                    </a:cubicBezTo>
                    <a:cubicBezTo>
                      <a:pt x="524978" y="148762"/>
                      <a:pt x="555669" y="-3638"/>
                      <a:pt x="554611" y="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9" name="フリーフォーム 1238">
                <a:extLst>
                  <a:ext uri="{FF2B5EF4-FFF2-40B4-BE49-F238E27FC236}">
                    <a16:creationId xmlns:a16="http://schemas.microsoft.com/office/drawing/2014/main" id="{3522BC99-546F-AF28-49DF-A698BED7BDF7}"/>
                  </a:ext>
                </a:extLst>
              </p:cNvPr>
              <p:cNvSpPr/>
              <p:nvPr/>
            </p:nvSpPr>
            <p:spPr>
              <a:xfrm>
                <a:off x="1833812" y="6724858"/>
                <a:ext cx="690674" cy="706661"/>
              </a:xfrm>
              <a:custGeom>
                <a:avLst/>
                <a:gdLst>
                  <a:gd name="connsiteX0" fmla="*/ 690313 w 690674"/>
                  <a:gd name="connsiteY0" fmla="*/ 66467 h 706661"/>
                  <a:gd name="connsiteX1" fmla="*/ 109288 w 690674"/>
                  <a:gd name="connsiteY1" fmla="*/ 237917 h 706661"/>
                  <a:gd name="connsiteX2" fmla="*/ 268038 w 690674"/>
                  <a:gd name="connsiteY2" fmla="*/ 682417 h 706661"/>
                  <a:gd name="connsiteX3" fmla="*/ 239463 w 690674"/>
                  <a:gd name="connsiteY3" fmla="*/ 634792 h 706661"/>
                  <a:gd name="connsiteX4" fmla="*/ 182313 w 690674"/>
                  <a:gd name="connsiteY4" fmla="*/ 523667 h 706661"/>
                  <a:gd name="connsiteX5" fmla="*/ 39438 w 690674"/>
                  <a:gd name="connsiteY5" fmla="*/ 253792 h 706661"/>
                  <a:gd name="connsiteX6" fmla="*/ 125163 w 690674"/>
                  <a:gd name="connsiteY6" fmla="*/ 501442 h 706661"/>
                  <a:gd name="connsiteX7" fmla="*/ 150563 w 690674"/>
                  <a:gd name="connsiteY7" fmla="*/ 644317 h 706661"/>
                  <a:gd name="connsiteX8" fmla="*/ 93413 w 690674"/>
                  <a:gd name="connsiteY8" fmla="*/ 542717 h 706661"/>
                  <a:gd name="connsiteX9" fmla="*/ 1338 w 690674"/>
                  <a:gd name="connsiteY9" fmla="*/ 355392 h 706661"/>
                  <a:gd name="connsiteX10" fmla="*/ 36263 w 690674"/>
                  <a:gd name="connsiteY10" fmla="*/ 101392 h 706661"/>
                  <a:gd name="connsiteX11" fmla="*/ 1338 w 690674"/>
                  <a:gd name="connsiteY11" fmla="*/ 196642 h 706661"/>
                  <a:gd name="connsiteX12" fmla="*/ 10863 w 690674"/>
                  <a:gd name="connsiteY12" fmla="*/ 329992 h 706661"/>
                  <a:gd name="connsiteX13" fmla="*/ 20388 w 690674"/>
                  <a:gd name="connsiteY13" fmla="*/ 393492 h 706661"/>
                  <a:gd name="connsiteX14" fmla="*/ 112463 w 690674"/>
                  <a:gd name="connsiteY14" fmla="*/ 2967 h 706661"/>
                  <a:gd name="connsiteX15" fmla="*/ 55313 w 690674"/>
                  <a:gd name="connsiteY15" fmla="*/ 212517 h 706661"/>
                  <a:gd name="connsiteX16" fmla="*/ 93413 w 690674"/>
                  <a:gd name="connsiteY16" fmla="*/ 187117 h 706661"/>
                  <a:gd name="connsiteX17" fmla="*/ 309313 w 690674"/>
                  <a:gd name="connsiteY17" fmla="*/ 60117 h 706661"/>
                  <a:gd name="connsiteX18" fmla="*/ 198188 w 690674"/>
                  <a:gd name="connsiteY18" fmla="*/ 117267 h 706661"/>
                  <a:gd name="connsiteX19" fmla="*/ 690313 w 690674"/>
                  <a:gd name="connsiteY19" fmla="*/ 66467 h 706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90674" h="706661">
                    <a:moveTo>
                      <a:pt x="690313" y="66467"/>
                    </a:moveTo>
                    <a:cubicBezTo>
                      <a:pt x="675496" y="86575"/>
                      <a:pt x="179667" y="135259"/>
                      <a:pt x="109288" y="237917"/>
                    </a:cubicBezTo>
                    <a:cubicBezTo>
                      <a:pt x="38909" y="340575"/>
                      <a:pt x="246342" y="616271"/>
                      <a:pt x="268038" y="682417"/>
                    </a:cubicBezTo>
                    <a:cubicBezTo>
                      <a:pt x="289734" y="748563"/>
                      <a:pt x="253750" y="661250"/>
                      <a:pt x="239463" y="634792"/>
                    </a:cubicBezTo>
                    <a:cubicBezTo>
                      <a:pt x="225176" y="608334"/>
                      <a:pt x="215650" y="587167"/>
                      <a:pt x="182313" y="523667"/>
                    </a:cubicBezTo>
                    <a:cubicBezTo>
                      <a:pt x="148976" y="460167"/>
                      <a:pt x="48963" y="257496"/>
                      <a:pt x="39438" y="253792"/>
                    </a:cubicBezTo>
                    <a:cubicBezTo>
                      <a:pt x="29913" y="250088"/>
                      <a:pt x="106642" y="436355"/>
                      <a:pt x="125163" y="501442"/>
                    </a:cubicBezTo>
                    <a:cubicBezTo>
                      <a:pt x="143684" y="566530"/>
                      <a:pt x="155855" y="637438"/>
                      <a:pt x="150563" y="644317"/>
                    </a:cubicBezTo>
                    <a:cubicBezTo>
                      <a:pt x="145271" y="651196"/>
                      <a:pt x="118284" y="590871"/>
                      <a:pt x="93413" y="542717"/>
                    </a:cubicBezTo>
                    <a:cubicBezTo>
                      <a:pt x="68542" y="494563"/>
                      <a:pt x="10863" y="428946"/>
                      <a:pt x="1338" y="355392"/>
                    </a:cubicBezTo>
                    <a:cubicBezTo>
                      <a:pt x="-8187" y="281838"/>
                      <a:pt x="36263" y="127850"/>
                      <a:pt x="36263" y="101392"/>
                    </a:cubicBezTo>
                    <a:cubicBezTo>
                      <a:pt x="36263" y="74934"/>
                      <a:pt x="5571" y="158542"/>
                      <a:pt x="1338" y="196642"/>
                    </a:cubicBezTo>
                    <a:cubicBezTo>
                      <a:pt x="-2895" y="234742"/>
                      <a:pt x="7688" y="297184"/>
                      <a:pt x="10863" y="329992"/>
                    </a:cubicBezTo>
                    <a:cubicBezTo>
                      <a:pt x="14038" y="362800"/>
                      <a:pt x="3455" y="447996"/>
                      <a:pt x="20388" y="393492"/>
                    </a:cubicBezTo>
                    <a:cubicBezTo>
                      <a:pt x="37321" y="338988"/>
                      <a:pt x="106642" y="33130"/>
                      <a:pt x="112463" y="2967"/>
                    </a:cubicBezTo>
                    <a:cubicBezTo>
                      <a:pt x="118284" y="-27196"/>
                      <a:pt x="58488" y="181825"/>
                      <a:pt x="55313" y="212517"/>
                    </a:cubicBezTo>
                    <a:cubicBezTo>
                      <a:pt x="52138" y="243209"/>
                      <a:pt x="51080" y="212517"/>
                      <a:pt x="93413" y="187117"/>
                    </a:cubicBezTo>
                    <a:cubicBezTo>
                      <a:pt x="135746" y="161717"/>
                      <a:pt x="291851" y="71759"/>
                      <a:pt x="309313" y="60117"/>
                    </a:cubicBezTo>
                    <a:cubicBezTo>
                      <a:pt x="326775" y="48475"/>
                      <a:pt x="136805" y="114621"/>
                      <a:pt x="198188" y="117267"/>
                    </a:cubicBezTo>
                    <a:cubicBezTo>
                      <a:pt x="259571" y="119913"/>
                      <a:pt x="705130" y="46359"/>
                      <a:pt x="690313" y="664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0" name="フリーフォーム 1239">
                <a:extLst>
                  <a:ext uri="{FF2B5EF4-FFF2-40B4-BE49-F238E27FC236}">
                    <a16:creationId xmlns:a16="http://schemas.microsoft.com/office/drawing/2014/main" id="{6696B2B2-13D1-672A-5447-0B956C159A42}"/>
                  </a:ext>
                </a:extLst>
              </p:cNvPr>
              <p:cNvSpPr/>
              <p:nvPr/>
            </p:nvSpPr>
            <p:spPr>
              <a:xfrm>
                <a:off x="2016336" y="6786317"/>
                <a:ext cx="603046" cy="812920"/>
              </a:xfrm>
              <a:custGeom>
                <a:avLst/>
                <a:gdLst>
                  <a:gd name="connsiteX0" fmla="*/ 603039 w 603046"/>
                  <a:gd name="connsiteY0" fmla="*/ 185983 h 812920"/>
                  <a:gd name="connsiteX1" fmla="*/ 250614 w 603046"/>
                  <a:gd name="connsiteY1" fmla="*/ 173283 h 812920"/>
                  <a:gd name="connsiteX2" fmla="*/ 56939 w 603046"/>
                  <a:gd name="connsiteY2" fmla="*/ 354258 h 812920"/>
                  <a:gd name="connsiteX3" fmla="*/ 145839 w 603046"/>
                  <a:gd name="connsiteY3" fmla="*/ 319333 h 812920"/>
                  <a:gd name="connsiteX4" fmla="*/ 91864 w 603046"/>
                  <a:gd name="connsiteY4" fmla="*/ 497133 h 812920"/>
                  <a:gd name="connsiteX5" fmla="*/ 180764 w 603046"/>
                  <a:gd name="connsiteY5" fmla="*/ 760658 h 812920"/>
                  <a:gd name="connsiteX6" fmla="*/ 183939 w 603046"/>
                  <a:gd name="connsiteY6" fmla="*/ 789233 h 812920"/>
                  <a:gd name="connsiteX7" fmla="*/ 288714 w 603046"/>
                  <a:gd name="connsiteY7" fmla="*/ 779708 h 812920"/>
                  <a:gd name="connsiteX8" fmla="*/ 476039 w 603046"/>
                  <a:gd name="connsiteY8" fmla="*/ 643183 h 812920"/>
                  <a:gd name="connsiteX9" fmla="*/ 415714 w 603046"/>
                  <a:gd name="connsiteY9" fmla="*/ 633658 h 812920"/>
                  <a:gd name="connsiteX10" fmla="*/ 418889 w 603046"/>
                  <a:gd name="connsiteY10" fmla="*/ 541583 h 812920"/>
                  <a:gd name="connsiteX11" fmla="*/ 345864 w 603046"/>
                  <a:gd name="connsiteY11" fmla="*/ 525708 h 812920"/>
                  <a:gd name="connsiteX12" fmla="*/ 329989 w 603046"/>
                  <a:gd name="connsiteY12" fmla="*/ 532058 h 812920"/>
                  <a:gd name="connsiteX13" fmla="*/ 295064 w 603046"/>
                  <a:gd name="connsiteY13" fmla="*/ 532058 h 812920"/>
                  <a:gd name="connsiteX14" fmla="*/ 517314 w 603046"/>
                  <a:gd name="connsiteY14" fmla="*/ 500308 h 812920"/>
                  <a:gd name="connsiteX15" fmla="*/ 390314 w 603046"/>
                  <a:gd name="connsiteY15" fmla="*/ 570158 h 812920"/>
                  <a:gd name="connsiteX16" fmla="*/ 358564 w 603046"/>
                  <a:gd name="connsiteY16" fmla="*/ 719383 h 812920"/>
                  <a:gd name="connsiteX17" fmla="*/ 164889 w 603046"/>
                  <a:gd name="connsiteY17" fmla="*/ 795583 h 812920"/>
                  <a:gd name="connsiteX18" fmla="*/ 123614 w 603046"/>
                  <a:gd name="connsiteY18" fmla="*/ 382833 h 812920"/>
                  <a:gd name="connsiteX19" fmla="*/ 123614 w 603046"/>
                  <a:gd name="connsiteY19" fmla="*/ 316158 h 812920"/>
                  <a:gd name="connsiteX20" fmla="*/ 75989 w 603046"/>
                  <a:gd name="connsiteY20" fmla="*/ 344733 h 812920"/>
                  <a:gd name="connsiteX21" fmla="*/ 180764 w 603046"/>
                  <a:gd name="connsiteY21" fmla="*/ 185983 h 812920"/>
                  <a:gd name="connsiteX22" fmla="*/ 123614 w 603046"/>
                  <a:gd name="connsiteY22" fmla="*/ 144708 h 812920"/>
                  <a:gd name="connsiteX23" fmla="*/ 161714 w 603046"/>
                  <a:gd name="connsiteY23" fmla="*/ 5008 h 812920"/>
                  <a:gd name="connsiteX24" fmla="*/ 2964 w 603046"/>
                  <a:gd name="connsiteY24" fmla="*/ 344733 h 812920"/>
                  <a:gd name="connsiteX25" fmla="*/ 323639 w 603046"/>
                  <a:gd name="connsiteY25" fmla="*/ 160583 h 812920"/>
                  <a:gd name="connsiteX26" fmla="*/ 241089 w 603046"/>
                  <a:gd name="connsiteY26" fmla="*/ 157408 h 812920"/>
                  <a:gd name="connsiteX27" fmla="*/ 603039 w 603046"/>
                  <a:gd name="connsiteY27" fmla="*/ 185983 h 8129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603046" h="812920">
                    <a:moveTo>
                      <a:pt x="603039" y="185983"/>
                    </a:moveTo>
                    <a:cubicBezTo>
                      <a:pt x="604627" y="188629"/>
                      <a:pt x="341631" y="145237"/>
                      <a:pt x="250614" y="173283"/>
                    </a:cubicBezTo>
                    <a:cubicBezTo>
                      <a:pt x="159597" y="201329"/>
                      <a:pt x="74402" y="329916"/>
                      <a:pt x="56939" y="354258"/>
                    </a:cubicBezTo>
                    <a:cubicBezTo>
                      <a:pt x="39476" y="378600"/>
                      <a:pt x="140018" y="295520"/>
                      <a:pt x="145839" y="319333"/>
                    </a:cubicBezTo>
                    <a:cubicBezTo>
                      <a:pt x="151660" y="343146"/>
                      <a:pt x="86043" y="423579"/>
                      <a:pt x="91864" y="497133"/>
                    </a:cubicBezTo>
                    <a:cubicBezTo>
                      <a:pt x="97685" y="570687"/>
                      <a:pt x="165418" y="711975"/>
                      <a:pt x="180764" y="760658"/>
                    </a:cubicBezTo>
                    <a:cubicBezTo>
                      <a:pt x="196110" y="809341"/>
                      <a:pt x="165947" y="786058"/>
                      <a:pt x="183939" y="789233"/>
                    </a:cubicBezTo>
                    <a:cubicBezTo>
                      <a:pt x="201931" y="792408"/>
                      <a:pt x="240031" y="804050"/>
                      <a:pt x="288714" y="779708"/>
                    </a:cubicBezTo>
                    <a:cubicBezTo>
                      <a:pt x="337397" y="755366"/>
                      <a:pt x="454872" y="667525"/>
                      <a:pt x="476039" y="643183"/>
                    </a:cubicBezTo>
                    <a:cubicBezTo>
                      <a:pt x="497206" y="618841"/>
                      <a:pt x="425239" y="650591"/>
                      <a:pt x="415714" y="633658"/>
                    </a:cubicBezTo>
                    <a:cubicBezTo>
                      <a:pt x="406189" y="616725"/>
                      <a:pt x="430531" y="559575"/>
                      <a:pt x="418889" y="541583"/>
                    </a:cubicBezTo>
                    <a:cubicBezTo>
                      <a:pt x="407247" y="523591"/>
                      <a:pt x="360681" y="527295"/>
                      <a:pt x="345864" y="525708"/>
                    </a:cubicBezTo>
                    <a:cubicBezTo>
                      <a:pt x="331047" y="524121"/>
                      <a:pt x="338456" y="531000"/>
                      <a:pt x="329989" y="532058"/>
                    </a:cubicBezTo>
                    <a:cubicBezTo>
                      <a:pt x="321522" y="533116"/>
                      <a:pt x="263843" y="537350"/>
                      <a:pt x="295064" y="532058"/>
                    </a:cubicBezTo>
                    <a:cubicBezTo>
                      <a:pt x="326285" y="526766"/>
                      <a:pt x="501439" y="493958"/>
                      <a:pt x="517314" y="500308"/>
                    </a:cubicBezTo>
                    <a:cubicBezTo>
                      <a:pt x="533189" y="506658"/>
                      <a:pt x="416772" y="533646"/>
                      <a:pt x="390314" y="570158"/>
                    </a:cubicBezTo>
                    <a:cubicBezTo>
                      <a:pt x="363856" y="606670"/>
                      <a:pt x="396135" y="681812"/>
                      <a:pt x="358564" y="719383"/>
                    </a:cubicBezTo>
                    <a:cubicBezTo>
                      <a:pt x="320993" y="756954"/>
                      <a:pt x="204047" y="851675"/>
                      <a:pt x="164889" y="795583"/>
                    </a:cubicBezTo>
                    <a:cubicBezTo>
                      <a:pt x="125731" y="739491"/>
                      <a:pt x="130493" y="462737"/>
                      <a:pt x="123614" y="382833"/>
                    </a:cubicBezTo>
                    <a:cubicBezTo>
                      <a:pt x="116735" y="302929"/>
                      <a:pt x="131551" y="322508"/>
                      <a:pt x="123614" y="316158"/>
                    </a:cubicBezTo>
                    <a:cubicBezTo>
                      <a:pt x="115677" y="309808"/>
                      <a:pt x="66464" y="366429"/>
                      <a:pt x="75989" y="344733"/>
                    </a:cubicBezTo>
                    <a:cubicBezTo>
                      <a:pt x="85514" y="323037"/>
                      <a:pt x="172827" y="219320"/>
                      <a:pt x="180764" y="185983"/>
                    </a:cubicBezTo>
                    <a:cubicBezTo>
                      <a:pt x="188701" y="152646"/>
                      <a:pt x="126789" y="174871"/>
                      <a:pt x="123614" y="144708"/>
                    </a:cubicBezTo>
                    <a:cubicBezTo>
                      <a:pt x="120439" y="114545"/>
                      <a:pt x="181822" y="-28330"/>
                      <a:pt x="161714" y="5008"/>
                    </a:cubicBezTo>
                    <a:cubicBezTo>
                      <a:pt x="141606" y="38345"/>
                      <a:pt x="-24023" y="318804"/>
                      <a:pt x="2964" y="344733"/>
                    </a:cubicBezTo>
                    <a:cubicBezTo>
                      <a:pt x="29951" y="370662"/>
                      <a:pt x="283952" y="191804"/>
                      <a:pt x="323639" y="160583"/>
                    </a:cubicBezTo>
                    <a:cubicBezTo>
                      <a:pt x="363326" y="129362"/>
                      <a:pt x="198756" y="153704"/>
                      <a:pt x="241089" y="157408"/>
                    </a:cubicBezTo>
                    <a:lnTo>
                      <a:pt x="603039" y="18598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1" name="フリーフォーム 1240">
                <a:extLst>
                  <a:ext uri="{FF2B5EF4-FFF2-40B4-BE49-F238E27FC236}">
                    <a16:creationId xmlns:a16="http://schemas.microsoft.com/office/drawing/2014/main" id="{6775388F-9E06-7307-6A2C-271408F8D74D}"/>
                  </a:ext>
                </a:extLst>
              </p:cNvPr>
              <p:cNvSpPr/>
              <p:nvPr/>
            </p:nvSpPr>
            <p:spPr>
              <a:xfrm>
                <a:off x="2238264" y="7102467"/>
                <a:ext cx="1292564" cy="1309987"/>
              </a:xfrm>
              <a:custGeom>
                <a:avLst/>
                <a:gdLst>
                  <a:gd name="connsiteX0" fmla="*/ 543036 w 1292564"/>
                  <a:gd name="connsiteY0" fmla="*/ 120658 h 1309987"/>
                  <a:gd name="connsiteX1" fmla="*/ 501761 w 1292564"/>
                  <a:gd name="connsiteY1" fmla="*/ 428633 h 1309987"/>
                  <a:gd name="connsiteX2" fmla="*/ 343011 w 1292564"/>
                  <a:gd name="connsiteY2" fmla="*/ 542933 h 1309987"/>
                  <a:gd name="connsiteX3" fmla="*/ 111 w 1292564"/>
                  <a:gd name="connsiteY3" fmla="*/ 577858 h 1309987"/>
                  <a:gd name="connsiteX4" fmla="*/ 381111 w 1292564"/>
                  <a:gd name="connsiteY4" fmla="*/ 533408 h 1309987"/>
                  <a:gd name="connsiteX5" fmla="*/ 266811 w 1292564"/>
                  <a:gd name="connsiteY5" fmla="*/ 625483 h 1309987"/>
                  <a:gd name="connsiteX6" fmla="*/ 289036 w 1292564"/>
                  <a:gd name="connsiteY6" fmla="*/ 733433 h 1309987"/>
                  <a:gd name="connsiteX7" fmla="*/ 285861 w 1292564"/>
                  <a:gd name="connsiteY7" fmla="*/ 781058 h 1309987"/>
                  <a:gd name="connsiteX8" fmla="*/ 927211 w 1292564"/>
                  <a:gd name="connsiteY8" fmla="*/ 930283 h 1309987"/>
                  <a:gd name="connsiteX9" fmla="*/ 523986 w 1292564"/>
                  <a:gd name="connsiteY9" fmla="*/ 863608 h 1309987"/>
                  <a:gd name="connsiteX10" fmla="*/ 184261 w 1292564"/>
                  <a:gd name="connsiteY10" fmla="*/ 777883 h 1309987"/>
                  <a:gd name="connsiteX11" fmla="*/ 552561 w 1292564"/>
                  <a:gd name="connsiteY11" fmla="*/ 933458 h 1309987"/>
                  <a:gd name="connsiteX12" fmla="*/ 558911 w 1292564"/>
                  <a:gd name="connsiteY12" fmla="*/ 949333 h 1309987"/>
                  <a:gd name="connsiteX13" fmla="*/ 1073261 w 1292564"/>
                  <a:gd name="connsiteY13" fmla="*/ 1209683 h 1309987"/>
                  <a:gd name="connsiteX14" fmla="*/ 431911 w 1292564"/>
                  <a:gd name="connsiteY14" fmla="*/ 1057283 h 1309987"/>
                  <a:gd name="connsiteX15" fmla="*/ 1152636 w 1292564"/>
                  <a:gd name="connsiteY15" fmla="*/ 1193808 h 1309987"/>
                  <a:gd name="connsiteX16" fmla="*/ 1292336 w 1292564"/>
                  <a:gd name="connsiteY16" fmla="*/ 1117608 h 1309987"/>
                  <a:gd name="connsiteX17" fmla="*/ 1181211 w 1292564"/>
                  <a:gd name="connsiteY17" fmla="*/ 669933 h 1309987"/>
                  <a:gd name="connsiteX18" fmla="*/ 1022461 w 1292564"/>
                  <a:gd name="connsiteY18" fmla="*/ 444508 h 1309987"/>
                  <a:gd name="connsiteX19" fmla="*/ 527161 w 1292564"/>
                  <a:gd name="connsiteY19" fmla="*/ 8 h 1309987"/>
                  <a:gd name="connsiteX20" fmla="*/ 978011 w 1292564"/>
                  <a:gd name="connsiteY20" fmla="*/ 434983 h 1309987"/>
                  <a:gd name="connsiteX21" fmla="*/ 1178036 w 1292564"/>
                  <a:gd name="connsiteY21" fmla="*/ 1285883 h 1309987"/>
                  <a:gd name="connsiteX22" fmla="*/ 536686 w 1292564"/>
                  <a:gd name="connsiteY22" fmla="*/ 1069983 h 1309987"/>
                  <a:gd name="connsiteX23" fmla="*/ 714486 w 1292564"/>
                  <a:gd name="connsiteY23" fmla="*/ 1000133 h 1309987"/>
                  <a:gd name="connsiteX24" fmla="*/ 330311 w 1292564"/>
                  <a:gd name="connsiteY24" fmla="*/ 749308 h 1309987"/>
                  <a:gd name="connsiteX25" fmla="*/ 362061 w 1292564"/>
                  <a:gd name="connsiteY25" fmla="*/ 447683 h 1309987"/>
                  <a:gd name="connsiteX26" fmla="*/ 308086 w 1292564"/>
                  <a:gd name="connsiteY26" fmla="*/ 447683 h 1309987"/>
                  <a:gd name="connsiteX27" fmla="*/ 549386 w 1292564"/>
                  <a:gd name="connsiteY27" fmla="*/ 260358 h 1309987"/>
                  <a:gd name="connsiteX28" fmla="*/ 543036 w 1292564"/>
                  <a:gd name="connsiteY28" fmla="*/ 120658 h 1309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292564" h="1309987">
                    <a:moveTo>
                      <a:pt x="543036" y="120658"/>
                    </a:moveTo>
                    <a:cubicBezTo>
                      <a:pt x="535098" y="148704"/>
                      <a:pt x="535098" y="358254"/>
                      <a:pt x="501761" y="428633"/>
                    </a:cubicBezTo>
                    <a:cubicBezTo>
                      <a:pt x="468424" y="499012"/>
                      <a:pt x="426619" y="518062"/>
                      <a:pt x="343011" y="542933"/>
                    </a:cubicBezTo>
                    <a:cubicBezTo>
                      <a:pt x="259403" y="567804"/>
                      <a:pt x="-6239" y="579446"/>
                      <a:pt x="111" y="577858"/>
                    </a:cubicBezTo>
                    <a:cubicBezTo>
                      <a:pt x="6461" y="576271"/>
                      <a:pt x="336661" y="525471"/>
                      <a:pt x="381111" y="533408"/>
                    </a:cubicBezTo>
                    <a:cubicBezTo>
                      <a:pt x="425561" y="541345"/>
                      <a:pt x="282157" y="592145"/>
                      <a:pt x="266811" y="625483"/>
                    </a:cubicBezTo>
                    <a:cubicBezTo>
                      <a:pt x="251465" y="658821"/>
                      <a:pt x="285861" y="707504"/>
                      <a:pt x="289036" y="733433"/>
                    </a:cubicBezTo>
                    <a:cubicBezTo>
                      <a:pt x="292211" y="759362"/>
                      <a:pt x="179498" y="748250"/>
                      <a:pt x="285861" y="781058"/>
                    </a:cubicBezTo>
                    <a:cubicBezTo>
                      <a:pt x="392223" y="813866"/>
                      <a:pt x="887524" y="916525"/>
                      <a:pt x="927211" y="930283"/>
                    </a:cubicBezTo>
                    <a:cubicBezTo>
                      <a:pt x="966898" y="944041"/>
                      <a:pt x="647811" y="889008"/>
                      <a:pt x="523986" y="863608"/>
                    </a:cubicBezTo>
                    <a:cubicBezTo>
                      <a:pt x="400161" y="838208"/>
                      <a:pt x="179499" y="766241"/>
                      <a:pt x="184261" y="777883"/>
                    </a:cubicBezTo>
                    <a:cubicBezTo>
                      <a:pt x="189023" y="789525"/>
                      <a:pt x="490119" y="904883"/>
                      <a:pt x="552561" y="933458"/>
                    </a:cubicBezTo>
                    <a:cubicBezTo>
                      <a:pt x="615003" y="962033"/>
                      <a:pt x="472128" y="903296"/>
                      <a:pt x="558911" y="949333"/>
                    </a:cubicBezTo>
                    <a:cubicBezTo>
                      <a:pt x="645694" y="995370"/>
                      <a:pt x="1094428" y="1191691"/>
                      <a:pt x="1073261" y="1209683"/>
                    </a:cubicBezTo>
                    <a:cubicBezTo>
                      <a:pt x="1052094" y="1227675"/>
                      <a:pt x="418682" y="1059929"/>
                      <a:pt x="431911" y="1057283"/>
                    </a:cubicBezTo>
                    <a:cubicBezTo>
                      <a:pt x="445140" y="1054637"/>
                      <a:pt x="1009232" y="1183754"/>
                      <a:pt x="1152636" y="1193808"/>
                    </a:cubicBezTo>
                    <a:cubicBezTo>
                      <a:pt x="1296040" y="1203862"/>
                      <a:pt x="1287574" y="1204920"/>
                      <a:pt x="1292336" y="1117608"/>
                    </a:cubicBezTo>
                    <a:cubicBezTo>
                      <a:pt x="1297098" y="1030296"/>
                      <a:pt x="1226190" y="782116"/>
                      <a:pt x="1181211" y="669933"/>
                    </a:cubicBezTo>
                    <a:cubicBezTo>
                      <a:pt x="1136232" y="557750"/>
                      <a:pt x="1131469" y="556162"/>
                      <a:pt x="1022461" y="444508"/>
                    </a:cubicBezTo>
                    <a:cubicBezTo>
                      <a:pt x="913453" y="332854"/>
                      <a:pt x="534569" y="1595"/>
                      <a:pt x="527161" y="8"/>
                    </a:cubicBezTo>
                    <a:cubicBezTo>
                      <a:pt x="519753" y="-1579"/>
                      <a:pt x="869532" y="220671"/>
                      <a:pt x="978011" y="434983"/>
                    </a:cubicBezTo>
                    <a:cubicBezTo>
                      <a:pt x="1086490" y="649295"/>
                      <a:pt x="1251590" y="1180050"/>
                      <a:pt x="1178036" y="1285883"/>
                    </a:cubicBezTo>
                    <a:cubicBezTo>
                      <a:pt x="1104482" y="1391716"/>
                      <a:pt x="613944" y="1117608"/>
                      <a:pt x="536686" y="1069983"/>
                    </a:cubicBezTo>
                    <a:cubicBezTo>
                      <a:pt x="459428" y="1022358"/>
                      <a:pt x="748882" y="1053579"/>
                      <a:pt x="714486" y="1000133"/>
                    </a:cubicBezTo>
                    <a:cubicBezTo>
                      <a:pt x="680090" y="946687"/>
                      <a:pt x="389048" y="841383"/>
                      <a:pt x="330311" y="749308"/>
                    </a:cubicBezTo>
                    <a:cubicBezTo>
                      <a:pt x="271574" y="657233"/>
                      <a:pt x="365765" y="497954"/>
                      <a:pt x="362061" y="447683"/>
                    </a:cubicBezTo>
                    <a:cubicBezTo>
                      <a:pt x="358357" y="397412"/>
                      <a:pt x="276865" y="478904"/>
                      <a:pt x="308086" y="447683"/>
                    </a:cubicBezTo>
                    <a:cubicBezTo>
                      <a:pt x="339307" y="416462"/>
                      <a:pt x="510228" y="308512"/>
                      <a:pt x="549386" y="260358"/>
                    </a:cubicBezTo>
                    <a:cubicBezTo>
                      <a:pt x="588544" y="212204"/>
                      <a:pt x="550974" y="92612"/>
                      <a:pt x="543036" y="1206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2" name="フリーフォーム 1241">
                <a:extLst>
                  <a:ext uri="{FF2B5EF4-FFF2-40B4-BE49-F238E27FC236}">
                    <a16:creationId xmlns:a16="http://schemas.microsoft.com/office/drawing/2014/main" id="{081FB9B1-33AA-7EE1-738A-98B7BC10CE89}"/>
                  </a:ext>
                </a:extLst>
              </p:cNvPr>
              <p:cNvSpPr/>
              <p:nvPr/>
            </p:nvSpPr>
            <p:spPr>
              <a:xfrm>
                <a:off x="2485898" y="4531360"/>
                <a:ext cx="1460246" cy="916000"/>
              </a:xfrm>
              <a:custGeom>
                <a:avLst/>
                <a:gdLst>
                  <a:gd name="connsiteX0" fmla="*/ 1460246 w 1460246"/>
                  <a:gd name="connsiteY0" fmla="*/ 0 h 916000"/>
                  <a:gd name="connsiteX1" fmla="*/ 525526 w 1460246"/>
                  <a:gd name="connsiteY1" fmla="*/ 410464 h 916000"/>
                  <a:gd name="connsiteX2" fmla="*/ 13462 w 1460246"/>
                  <a:gd name="connsiteY2" fmla="*/ 902208 h 916000"/>
                  <a:gd name="connsiteX3" fmla="*/ 212598 w 1460246"/>
                  <a:gd name="connsiteY3" fmla="*/ 731520 h 916000"/>
                  <a:gd name="connsiteX4" fmla="*/ 883158 w 1460246"/>
                  <a:gd name="connsiteY4" fmla="*/ 227584 h 916000"/>
                  <a:gd name="connsiteX5" fmla="*/ 590550 w 1460246"/>
                  <a:gd name="connsiteY5" fmla="*/ 333248 h 916000"/>
                  <a:gd name="connsiteX6" fmla="*/ 675894 w 1460246"/>
                  <a:gd name="connsiteY6" fmla="*/ 199136 h 916000"/>
                  <a:gd name="connsiteX7" fmla="*/ 586486 w 1460246"/>
                  <a:gd name="connsiteY7" fmla="*/ 134112 h 916000"/>
                  <a:gd name="connsiteX8" fmla="*/ 1175766 w 1460246"/>
                  <a:gd name="connsiteY8" fmla="*/ 93472 h 916000"/>
                  <a:gd name="connsiteX9" fmla="*/ 675894 w 1460246"/>
                  <a:gd name="connsiteY9" fmla="*/ 394208 h 916000"/>
                  <a:gd name="connsiteX10" fmla="*/ 102870 w 1460246"/>
                  <a:gd name="connsiteY10" fmla="*/ 727456 h 916000"/>
                  <a:gd name="connsiteX11" fmla="*/ 606806 w 1460246"/>
                  <a:gd name="connsiteY11" fmla="*/ 471424 h 916000"/>
                  <a:gd name="connsiteX12" fmla="*/ 1460246 w 1460246"/>
                  <a:gd name="connsiteY12" fmla="*/ 0 h 91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60246" h="916000">
                    <a:moveTo>
                      <a:pt x="1460246" y="0"/>
                    </a:moveTo>
                    <a:cubicBezTo>
                      <a:pt x="1113451" y="130048"/>
                      <a:pt x="766657" y="260096"/>
                      <a:pt x="525526" y="410464"/>
                    </a:cubicBezTo>
                    <a:cubicBezTo>
                      <a:pt x="284395" y="560832"/>
                      <a:pt x="65617" y="848699"/>
                      <a:pt x="13462" y="902208"/>
                    </a:cubicBezTo>
                    <a:cubicBezTo>
                      <a:pt x="-38693" y="955717"/>
                      <a:pt x="67649" y="843957"/>
                      <a:pt x="212598" y="731520"/>
                    </a:cubicBezTo>
                    <a:cubicBezTo>
                      <a:pt x="357547" y="619083"/>
                      <a:pt x="820166" y="293963"/>
                      <a:pt x="883158" y="227584"/>
                    </a:cubicBezTo>
                    <a:cubicBezTo>
                      <a:pt x="946150" y="161205"/>
                      <a:pt x="625094" y="337989"/>
                      <a:pt x="590550" y="333248"/>
                    </a:cubicBezTo>
                    <a:cubicBezTo>
                      <a:pt x="556006" y="328507"/>
                      <a:pt x="676571" y="232325"/>
                      <a:pt x="675894" y="199136"/>
                    </a:cubicBezTo>
                    <a:cubicBezTo>
                      <a:pt x="675217" y="165947"/>
                      <a:pt x="503174" y="151723"/>
                      <a:pt x="586486" y="134112"/>
                    </a:cubicBezTo>
                    <a:cubicBezTo>
                      <a:pt x="669798" y="116501"/>
                      <a:pt x="1160865" y="50123"/>
                      <a:pt x="1175766" y="93472"/>
                    </a:cubicBezTo>
                    <a:cubicBezTo>
                      <a:pt x="1190667" y="136821"/>
                      <a:pt x="675894" y="394208"/>
                      <a:pt x="675894" y="394208"/>
                    </a:cubicBezTo>
                    <a:cubicBezTo>
                      <a:pt x="497078" y="499872"/>
                      <a:pt x="114385" y="714587"/>
                      <a:pt x="102870" y="727456"/>
                    </a:cubicBezTo>
                    <a:cubicBezTo>
                      <a:pt x="91355" y="740325"/>
                      <a:pt x="606806" y="471424"/>
                      <a:pt x="606806" y="471424"/>
                    </a:cubicBezTo>
                    <a:lnTo>
                      <a:pt x="146024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3" name="フリーフォーム 1242">
                <a:extLst>
                  <a:ext uri="{FF2B5EF4-FFF2-40B4-BE49-F238E27FC236}">
                    <a16:creationId xmlns:a16="http://schemas.microsoft.com/office/drawing/2014/main" id="{616EB866-D6DE-9E2E-ADCF-34065A55B885}"/>
                  </a:ext>
                </a:extLst>
              </p:cNvPr>
              <p:cNvSpPr/>
              <p:nvPr/>
            </p:nvSpPr>
            <p:spPr>
              <a:xfrm>
                <a:off x="2749600" y="3772413"/>
                <a:ext cx="2436714" cy="959307"/>
              </a:xfrm>
              <a:custGeom>
                <a:avLst/>
                <a:gdLst>
                  <a:gd name="connsiteX0" fmla="*/ 26112 w 2436714"/>
                  <a:gd name="connsiteY0" fmla="*/ 949955 h 959307"/>
                  <a:gd name="connsiteX1" fmla="*/ 1046176 w 2436714"/>
                  <a:gd name="connsiteY1" fmla="*/ 458211 h 959307"/>
                  <a:gd name="connsiteX2" fmla="*/ 2383232 w 2436714"/>
                  <a:gd name="connsiteY2" fmla="*/ 19299 h 959307"/>
                  <a:gd name="connsiteX3" fmla="*/ 2192224 w 2436714"/>
                  <a:gd name="connsiteY3" fmla="*/ 72131 h 959307"/>
                  <a:gd name="connsiteX4" fmla="*/ 814528 w 2436714"/>
                  <a:gd name="connsiteY4" fmla="*/ 385059 h 959307"/>
                  <a:gd name="connsiteX5" fmla="*/ 1464768 w 2436714"/>
                  <a:gd name="connsiteY5" fmla="*/ 157475 h 959307"/>
                  <a:gd name="connsiteX6" fmla="*/ 420320 w 2436714"/>
                  <a:gd name="connsiteY6" fmla="*/ 356611 h 959307"/>
                  <a:gd name="connsiteX7" fmla="*/ 847040 w 2436714"/>
                  <a:gd name="connsiteY7" fmla="*/ 226563 h 959307"/>
                  <a:gd name="connsiteX8" fmla="*/ 245568 w 2436714"/>
                  <a:gd name="connsiteY8" fmla="*/ 620771 h 959307"/>
                  <a:gd name="connsiteX9" fmla="*/ 1720800 w 2436714"/>
                  <a:gd name="connsiteY9" fmla="*/ 234691 h 959307"/>
                  <a:gd name="connsiteX10" fmla="*/ 428448 w 2436714"/>
                  <a:gd name="connsiteY10" fmla="*/ 738627 h 959307"/>
                  <a:gd name="connsiteX11" fmla="*/ 26112 w 2436714"/>
                  <a:gd name="connsiteY11" fmla="*/ 949955 h 959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36714" h="959307">
                    <a:moveTo>
                      <a:pt x="26112" y="949955"/>
                    </a:moveTo>
                    <a:cubicBezTo>
                      <a:pt x="129067" y="903219"/>
                      <a:pt x="653323" y="613320"/>
                      <a:pt x="1046176" y="458211"/>
                    </a:cubicBezTo>
                    <a:cubicBezTo>
                      <a:pt x="1439029" y="303102"/>
                      <a:pt x="2192224" y="83646"/>
                      <a:pt x="2383232" y="19299"/>
                    </a:cubicBezTo>
                    <a:cubicBezTo>
                      <a:pt x="2574240" y="-45048"/>
                      <a:pt x="2192224" y="72131"/>
                      <a:pt x="2192224" y="72131"/>
                    </a:cubicBezTo>
                    <a:cubicBezTo>
                      <a:pt x="1930773" y="133091"/>
                      <a:pt x="935771" y="370835"/>
                      <a:pt x="814528" y="385059"/>
                    </a:cubicBezTo>
                    <a:cubicBezTo>
                      <a:pt x="693285" y="399283"/>
                      <a:pt x="1530469" y="162216"/>
                      <a:pt x="1464768" y="157475"/>
                    </a:cubicBezTo>
                    <a:cubicBezTo>
                      <a:pt x="1399067" y="152734"/>
                      <a:pt x="523275" y="345096"/>
                      <a:pt x="420320" y="356611"/>
                    </a:cubicBezTo>
                    <a:cubicBezTo>
                      <a:pt x="317365" y="368126"/>
                      <a:pt x="876165" y="182536"/>
                      <a:pt x="847040" y="226563"/>
                    </a:cubicBezTo>
                    <a:cubicBezTo>
                      <a:pt x="817915" y="270590"/>
                      <a:pt x="99941" y="619416"/>
                      <a:pt x="245568" y="620771"/>
                    </a:cubicBezTo>
                    <a:cubicBezTo>
                      <a:pt x="391195" y="622126"/>
                      <a:pt x="1690320" y="215048"/>
                      <a:pt x="1720800" y="234691"/>
                    </a:cubicBezTo>
                    <a:cubicBezTo>
                      <a:pt x="1751280" y="254334"/>
                      <a:pt x="718347" y="618062"/>
                      <a:pt x="428448" y="738627"/>
                    </a:cubicBezTo>
                    <a:cubicBezTo>
                      <a:pt x="138549" y="859192"/>
                      <a:pt x="-76843" y="996691"/>
                      <a:pt x="26112" y="9499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4" name="フリーフォーム 1243">
                <a:extLst>
                  <a:ext uri="{FF2B5EF4-FFF2-40B4-BE49-F238E27FC236}">
                    <a16:creationId xmlns:a16="http://schemas.microsoft.com/office/drawing/2014/main" id="{0D5FF6FE-766F-74DF-3586-F635D8EBF8A3}"/>
                  </a:ext>
                </a:extLst>
              </p:cNvPr>
              <p:cNvSpPr/>
              <p:nvPr/>
            </p:nvSpPr>
            <p:spPr>
              <a:xfrm>
                <a:off x="3576282" y="3733718"/>
                <a:ext cx="2434715" cy="1021440"/>
              </a:xfrm>
              <a:custGeom>
                <a:avLst/>
                <a:gdLst>
                  <a:gd name="connsiteX0" fmla="*/ 38 w 2434715"/>
                  <a:gd name="connsiteY0" fmla="*/ 1021162 h 1021440"/>
                  <a:gd name="connsiteX1" fmla="*/ 959142 w 2434715"/>
                  <a:gd name="connsiteY1" fmla="*/ 704170 h 1021440"/>
                  <a:gd name="connsiteX2" fmla="*/ 1528102 w 2434715"/>
                  <a:gd name="connsiteY2" fmla="*/ 277450 h 1021440"/>
                  <a:gd name="connsiteX3" fmla="*/ 2304326 w 2434715"/>
                  <a:gd name="connsiteY3" fmla="*/ 62058 h 1021440"/>
                  <a:gd name="connsiteX4" fmla="*/ 2434374 w 2434715"/>
                  <a:gd name="connsiteY4" fmla="*/ 49866 h 1021440"/>
                  <a:gd name="connsiteX5" fmla="*/ 2344966 w 2434715"/>
                  <a:gd name="connsiteY5" fmla="*/ 74250 h 1021440"/>
                  <a:gd name="connsiteX6" fmla="*/ 1589062 w 2434715"/>
                  <a:gd name="connsiteY6" fmla="*/ 244938 h 1021440"/>
                  <a:gd name="connsiteX7" fmla="*/ 2267750 w 2434715"/>
                  <a:gd name="connsiteY7" fmla="*/ 1098 h 1021440"/>
                  <a:gd name="connsiteX8" fmla="*/ 1759750 w 2434715"/>
                  <a:gd name="connsiteY8" fmla="*/ 151466 h 1021440"/>
                  <a:gd name="connsiteX9" fmla="*/ 1930438 w 2434715"/>
                  <a:gd name="connsiteY9" fmla="*/ 66122 h 1021440"/>
                  <a:gd name="connsiteX10" fmla="*/ 1971078 w 2434715"/>
                  <a:gd name="connsiteY10" fmla="*/ 25482 h 1021440"/>
                  <a:gd name="connsiteX11" fmla="*/ 1385862 w 2434715"/>
                  <a:gd name="connsiteY11" fmla="*/ 131146 h 1021440"/>
                  <a:gd name="connsiteX12" fmla="*/ 1723174 w 2434715"/>
                  <a:gd name="connsiteY12" fmla="*/ 62058 h 1021440"/>
                  <a:gd name="connsiteX13" fmla="*/ 1808518 w 2434715"/>
                  <a:gd name="connsiteY13" fmla="*/ 127082 h 1021440"/>
                  <a:gd name="connsiteX14" fmla="*/ 1223302 w 2434715"/>
                  <a:gd name="connsiteY14" fmla="*/ 484714 h 1021440"/>
                  <a:gd name="connsiteX15" fmla="*/ 995718 w 2434715"/>
                  <a:gd name="connsiteY15" fmla="*/ 651338 h 1021440"/>
                  <a:gd name="connsiteX16" fmla="*/ 38 w 2434715"/>
                  <a:gd name="connsiteY16" fmla="*/ 1021162 h 1021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434715" h="1021440">
                    <a:moveTo>
                      <a:pt x="38" y="1021162"/>
                    </a:moveTo>
                    <a:cubicBezTo>
                      <a:pt x="-6058" y="1029967"/>
                      <a:pt x="704465" y="828122"/>
                      <a:pt x="959142" y="704170"/>
                    </a:cubicBezTo>
                    <a:cubicBezTo>
                      <a:pt x="1213819" y="580218"/>
                      <a:pt x="1303905" y="384469"/>
                      <a:pt x="1528102" y="277450"/>
                    </a:cubicBezTo>
                    <a:cubicBezTo>
                      <a:pt x="1752299" y="170431"/>
                      <a:pt x="2153281" y="99989"/>
                      <a:pt x="2304326" y="62058"/>
                    </a:cubicBezTo>
                    <a:cubicBezTo>
                      <a:pt x="2455371" y="24127"/>
                      <a:pt x="2427601" y="47834"/>
                      <a:pt x="2434374" y="49866"/>
                    </a:cubicBezTo>
                    <a:cubicBezTo>
                      <a:pt x="2441147" y="51898"/>
                      <a:pt x="2344966" y="74250"/>
                      <a:pt x="2344966" y="74250"/>
                    </a:cubicBezTo>
                    <a:cubicBezTo>
                      <a:pt x="2204081" y="106762"/>
                      <a:pt x="1601931" y="257130"/>
                      <a:pt x="1589062" y="244938"/>
                    </a:cubicBezTo>
                    <a:cubicBezTo>
                      <a:pt x="1576193" y="232746"/>
                      <a:pt x="2239302" y="16677"/>
                      <a:pt x="2267750" y="1098"/>
                    </a:cubicBezTo>
                    <a:cubicBezTo>
                      <a:pt x="2296198" y="-14481"/>
                      <a:pt x="1815969" y="140629"/>
                      <a:pt x="1759750" y="151466"/>
                    </a:cubicBezTo>
                    <a:cubicBezTo>
                      <a:pt x="1703531" y="162303"/>
                      <a:pt x="1895217" y="87119"/>
                      <a:pt x="1930438" y="66122"/>
                    </a:cubicBezTo>
                    <a:cubicBezTo>
                      <a:pt x="1965659" y="45125"/>
                      <a:pt x="2061841" y="14645"/>
                      <a:pt x="1971078" y="25482"/>
                    </a:cubicBezTo>
                    <a:cubicBezTo>
                      <a:pt x="1880315" y="36319"/>
                      <a:pt x="1427179" y="125050"/>
                      <a:pt x="1385862" y="131146"/>
                    </a:cubicBezTo>
                    <a:cubicBezTo>
                      <a:pt x="1344545" y="137242"/>
                      <a:pt x="1652731" y="62735"/>
                      <a:pt x="1723174" y="62058"/>
                    </a:cubicBezTo>
                    <a:cubicBezTo>
                      <a:pt x="1793617" y="61381"/>
                      <a:pt x="1891830" y="56639"/>
                      <a:pt x="1808518" y="127082"/>
                    </a:cubicBezTo>
                    <a:cubicBezTo>
                      <a:pt x="1725206" y="197525"/>
                      <a:pt x="1358769" y="397338"/>
                      <a:pt x="1223302" y="484714"/>
                    </a:cubicBezTo>
                    <a:cubicBezTo>
                      <a:pt x="1087835" y="572090"/>
                      <a:pt x="1193499" y="562607"/>
                      <a:pt x="995718" y="651338"/>
                    </a:cubicBezTo>
                    <a:cubicBezTo>
                      <a:pt x="797937" y="740069"/>
                      <a:pt x="6134" y="1012357"/>
                      <a:pt x="38" y="102116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5" name="フリーフォーム 1244">
                <a:extLst>
                  <a:ext uri="{FF2B5EF4-FFF2-40B4-BE49-F238E27FC236}">
                    <a16:creationId xmlns:a16="http://schemas.microsoft.com/office/drawing/2014/main" id="{20127882-3A1C-F91B-BEE4-E499BE555E91}"/>
                  </a:ext>
                </a:extLst>
              </p:cNvPr>
              <p:cNvSpPr/>
              <p:nvPr/>
            </p:nvSpPr>
            <p:spPr>
              <a:xfrm>
                <a:off x="3546892" y="3914236"/>
                <a:ext cx="1531584" cy="739612"/>
              </a:xfrm>
              <a:custGeom>
                <a:avLst/>
                <a:gdLst>
                  <a:gd name="connsiteX0" fmla="*/ 5044 w 1531584"/>
                  <a:gd name="connsiteY0" fmla="*/ 734980 h 739612"/>
                  <a:gd name="connsiteX1" fmla="*/ 476468 w 1531584"/>
                  <a:gd name="connsiteY1" fmla="*/ 499268 h 739612"/>
                  <a:gd name="connsiteX2" fmla="*/ 1008852 w 1531584"/>
                  <a:gd name="connsiteY2" fmla="*/ 153828 h 739612"/>
                  <a:gd name="connsiteX3" fmla="*/ 1529044 w 1531584"/>
                  <a:gd name="connsiteY3" fmla="*/ 3460 h 739612"/>
                  <a:gd name="connsiteX4" fmla="*/ 785332 w 1531584"/>
                  <a:gd name="connsiteY4" fmla="*/ 287940 h 739612"/>
                  <a:gd name="connsiteX5" fmla="*/ 5044 w 1531584"/>
                  <a:gd name="connsiteY5" fmla="*/ 734980 h 739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31584" h="739612">
                    <a:moveTo>
                      <a:pt x="5044" y="734980"/>
                    </a:moveTo>
                    <a:cubicBezTo>
                      <a:pt x="-46433" y="770201"/>
                      <a:pt x="309167" y="596127"/>
                      <a:pt x="476468" y="499268"/>
                    </a:cubicBezTo>
                    <a:cubicBezTo>
                      <a:pt x="643769" y="402409"/>
                      <a:pt x="833423" y="236463"/>
                      <a:pt x="1008852" y="153828"/>
                    </a:cubicBezTo>
                    <a:cubicBezTo>
                      <a:pt x="1184281" y="71193"/>
                      <a:pt x="1566297" y="-18892"/>
                      <a:pt x="1529044" y="3460"/>
                    </a:cubicBezTo>
                    <a:cubicBezTo>
                      <a:pt x="1491791" y="25812"/>
                      <a:pt x="1046783" y="162633"/>
                      <a:pt x="785332" y="287940"/>
                    </a:cubicBezTo>
                    <a:cubicBezTo>
                      <a:pt x="523881" y="413247"/>
                      <a:pt x="56521" y="699759"/>
                      <a:pt x="5044" y="7349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6" name="フリーフォーム 1245">
                <a:extLst>
                  <a:ext uri="{FF2B5EF4-FFF2-40B4-BE49-F238E27FC236}">
                    <a16:creationId xmlns:a16="http://schemas.microsoft.com/office/drawing/2014/main" id="{3EED870C-FA4C-BE15-875C-EDBB58ED12F8}"/>
                  </a:ext>
                </a:extLst>
              </p:cNvPr>
              <p:cNvSpPr/>
              <p:nvPr/>
            </p:nvSpPr>
            <p:spPr>
              <a:xfrm>
                <a:off x="4444032" y="3881464"/>
                <a:ext cx="1786579" cy="988135"/>
              </a:xfrm>
              <a:custGeom>
                <a:avLst/>
                <a:gdLst>
                  <a:gd name="connsiteX0" fmla="*/ 237696 w 1786579"/>
                  <a:gd name="connsiteY0" fmla="*/ 987208 h 988135"/>
                  <a:gd name="connsiteX1" fmla="*/ 233632 w 1786579"/>
                  <a:gd name="connsiteY1" fmla="*/ 747432 h 988135"/>
                  <a:gd name="connsiteX2" fmla="*/ 1278080 w 1786579"/>
                  <a:gd name="connsiteY2" fmla="*/ 239432 h 988135"/>
                  <a:gd name="connsiteX3" fmla="*/ 505920 w 1786579"/>
                  <a:gd name="connsiteY3" fmla="*/ 560488 h 988135"/>
                  <a:gd name="connsiteX4" fmla="*/ 1700736 w 1786579"/>
                  <a:gd name="connsiteY4" fmla="*/ 36232 h 988135"/>
                  <a:gd name="connsiteX5" fmla="*/ 1692608 w 1786579"/>
                  <a:gd name="connsiteY5" fmla="*/ 44360 h 988135"/>
                  <a:gd name="connsiteX6" fmla="*/ 518112 w 1786579"/>
                  <a:gd name="connsiteY6" fmla="*/ 511720 h 988135"/>
                  <a:gd name="connsiteX7" fmla="*/ 286464 w 1786579"/>
                  <a:gd name="connsiteY7" fmla="*/ 633640 h 988135"/>
                  <a:gd name="connsiteX8" fmla="*/ 18240 w 1786579"/>
                  <a:gd name="connsiteY8" fmla="*/ 759624 h 988135"/>
                  <a:gd name="connsiteX9" fmla="*/ 38560 w 1786579"/>
                  <a:gd name="connsiteY9" fmla="*/ 767752 h 988135"/>
                  <a:gd name="connsiteX10" fmla="*/ 156416 w 1786579"/>
                  <a:gd name="connsiteY10" fmla="*/ 828712 h 988135"/>
                  <a:gd name="connsiteX11" fmla="*/ 237696 w 1786579"/>
                  <a:gd name="connsiteY11" fmla="*/ 987208 h 988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86579" h="988135">
                    <a:moveTo>
                      <a:pt x="237696" y="987208"/>
                    </a:moveTo>
                    <a:cubicBezTo>
                      <a:pt x="250565" y="973661"/>
                      <a:pt x="60235" y="872061"/>
                      <a:pt x="233632" y="747432"/>
                    </a:cubicBezTo>
                    <a:cubicBezTo>
                      <a:pt x="407029" y="622803"/>
                      <a:pt x="1232699" y="270589"/>
                      <a:pt x="1278080" y="239432"/>
                    </a:cubicBezTo>
                    <a:cubicBezTo>
                      <a:pt x="1323461" y="208275"/>
                      <a:pt x="435477" y="594355"/>
                      <a:pt x="505920" y="560488"/>
                    </a:cubicBezTo>
                    <a:cubicBezTo>
                      <a:pt x="576363" y="526621"/>
                      <a:pt x="1502955" y="122253"/>
                      <a:pt x="1700736" y="36232"/>
                    </a:cubicBezTo>
                    <a:cubicBezTo>
                      <a:pt x="1898517" y="-49789"/>
                      <a:pt x="1692608" y="44360"/>
                      <a:pt x="1692608" y="44360"/>
                    </a:cubicBezTo>
                    <a:lnTo>
                      <a:pt x="518112" y="511720"/>
                    </a:lnTo>
                    <a:cubicBezTo>
                      <a:pt x="283755" y="609933"/>
                      <a:pt x="369776" y="592323"/>
                      <a:pt x="286464" y="633640"/>
                    </a:cubicBezTo>
                    <a:cubicBezTo>
                      <a:pt x="203152" y="674957"/>
                      <a:pt x="59557" y="737272"/>
                      <a:pt x="18240" y="759624"/>
                    </a:cubicBezTo>
                    <a:cubicBezTo>
                      <a:pt x="-23077" y="781976"/>
                      <a:pt x="15531" y="756237"/>
                      <a:pt x="38560" y="767752"/>
                    </a:cubicBezTo>
                    <a:cubicBezTo>
                      <a:pt x="61589" y="779267"/>
                      <a:pt x="129323" y="795523"/>
                      <a:pt x="156416" y="828712"/>
                    </a:cubicBezTo>
                    <a:cubicBezTo>
                      <a:pt x="183509" y="861901"/>
                      <a:pt x="224827" y="1000755"/>
                      <a:pt x="237696" y="9872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7" name="フリーフォーム 1246">
                <a:extLst>
                  <a:ext uri="{FF2B5EF4-FFF2-40B4-BE49-F238E27FC236}">
                    <a16:creationId xmlns:a16="http://schemas.microsoft.com/office/drawing/2014/main" id="{A8FD6FF8-9D99-22F0-FE83-1D0C702394A7}"/>
                  </a:ext>
                </a:extLst>
              </p:cNvPr>
              <p:cNvSpPr/>
              <p:nvPr/>
            </p:nvSpPr>
            <p:spPr>
              <a:xfrm>
                <a:off x="4818381" y="3838046"/>
                <a:ext cx="1771281" cy="992929"/>
              </a:xfrm>
              <a:custGeom>
                <a:avLst/>
                <a:gdLst>
                  <a:gd name="connsiteX0" fmla="*/ 70611 w 1771281"/>
                  <a:gd name="connsiteY0" fmla="*/ 941218 h 992929"/>
                  <a:gd name="connsiteX1" fmla="*/ 1167891 w 1771281"/>
                  <a:gd name="connsiteY1" fmla="*/ 303170 h 992929"/>
                  <a:gd name="connsiteX2" fmla="*/ 1362963 w 1771281"/>
                  <a:gd name="connsiteY2" fmla="*/ 274722 h 992929"/>
                  <a:gd name="connsiteX3" fmla="*/ 1757171 w 1771281"/>
                  <a:gd name="connsiteY3" fmla="*/ 778658 h 992929"/>
                  <a:gd name="connsiteX4" fmla="*/ 1659635 w 1771281"/>
                  <a:gd name="connsiteY4" fmla="*/ 620162 h 992929"/>
                  <a:gd name="connsiteX5" fmla="*/ 1427987 w 1771281"/>
                  <a:gd name="connsiteY5" fmla="*/ 14626 h 992929"/>
                  <a:gd name="connsiteX6" fmla="*/ 1476755 w 1771281"/>
                  <a:gd name="connsiteY6" fmla="*/ 217826 h 992929"/>
                  <a:gd name="connsiteX7" fmla="*/ 1610867 w 1771281"/>
                  <a:gd name="connsiteY7" fmla="*/ 555138 h 992929"/>
                  <a:gd name="connsiteX8" fmla="*/ 1444243 w 1771281"/>
                  <a:gd name="connsiteY8" fmla="*/ 290978 h 992929"/>
                  <a:gd name="connsiteX9" fmla="*/ 1362963 w 1771281"/>
                  <a:gd name="connsiteY9" fmla="*/ 238146 h 992929"/>
                  <a:gd name="connsiteX10" fmla="*/ 696467 w 1771281"/>
                  <a:gd name="connsiteY10" fmla="*/ 555138 h 992929"/>
                  <a:gd name="connsiteX11" fmla="*/ 635507 w 1771281"/>
                  <a:gd name="connsiteY11" fmla="*/ 530754 h 992929"/>
                  <a:gd name="connsiteX12" fmla="*/ 379475 w 1771281"/>
                  <a:gd name="connsiteY12" fmla="*/ 693314 h 992929"/>
                  <a:gd name="connsiteX13" fmla="*/ 456691 w 1771281"/>
                  <a:gd name="connsiteY13" fmla="*/ 632354 h 992929"/>
                  <a:gd name="connsiteX14" fmla="*/ 655827 w 1771281"/>
                  <a:gd name="connsiteY14" fmla="*/ 502306 h 992929"/>
                  <a:gd name="connsiteX15" fmla="*/ 103123 w 1771281"/>
                  <a:gd name="connsiteY15" fmla="*/ 713634 h 992929"/>
                  <a:gd name="connsiteX16" fmla="*/ 468883 w 1771281"/>
                  <a:gd name="connsiteY16" fmla="*/ 632354 h 992929"/>
                  <a:gd name="connsiteX17" fmla="*/ 143763 w 1771281"/>
                  <a:gd name="connsiteY17" fmla="*/ 916834 h 992929"/>
                  <a:gd name="connsiteX18" fmla="*/ 70611 w 1771281"/>
                  <a:gd name="connsiteY18" fmla="*/ 941218 h 992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771281" h="992929">
                    <a:moveTo>
                      <a:pt x="70611" y="941218"/>
                    </a:moveTo>
                    <a:cubicBezTo>
                      <a:pt x="241299" y="838941"/>
                      <a:pt x="952499" y="414253"/>
                      <a:pt x="1167891" y="303170"/>
                    </a:cubicBezTo>
                    <a:cubicBezTo>
                      <a:pt x="1383283" y="192087"/>
                      <a:pt x="1264750" y="195474"/>
                      <a:pt x="1362963" y="274722"/>
                    </a:cubicBezTo>
                    <a:cubicBezTo>
                      <a:pt x="1461176" y="353970"/>
                      <a:pt x="1707726" y="721085"/>
                      <a:pt x="1757171" y="778658"/>
                    </a:cubicBezTo>
                    <a:cubicBezTo>
                      <a:pt x="1806616" y="836231"/>
                      <a:pt x="1714499" y="747501"/>
                      <a:pt x="1659635" y="620162"/>
                    </a:cubicBezTo>
                    <a:cubicBezTo>
                      <a:pt x="1604771" y="492823"/>
                      <a:pt x="1458467" y="81682"/>
                      <a:pt x="1427987" y="14626"/>
                    </a:cubicBezTo>
                    <a:cubicBezTo>
                      <a:pt x="1397507" y="-52430"/>
                      <a:pt x="1446275" y="127741"/>
                      <a:pt x="1476755" y="217826"/>
                    </a:cubicBezTo>
                    <a:cubicBezTo>
                      <a:pt x="1507235" y="307911"/>
                      <a:pt x="1616286" y="542946"/>
                      <a:pt x="1610867" y="555138"/>
                    </a:cubicBezTo>
                    <a:cubicBezTo>
                      <a:pt x="1605448" y="567330"/>
                      <a:pt x="1485560" y="343810"/>
                      <a:pt x="1444243" y="290978"/>
                    </a:cubicBezTo>
                    <a:cubicBezTo>
                      <a:pt x="1402926" y="238146"/>
                      <a:pt x="1487592" y="194119"/>
                      <a:pt x="1362963" y="238146"/>
                    </a:cubicBezTo>
                    <a:cubicBezTo>
                      <a:pt x="1238334" y="282173"/>
                      <a:pt x="817710" y="506370"/>
                      <a:pt x="696467" y="555138"/>
                    </a:cubicBezTo>
                    <a:cubicBezTo>
                      <a:pt x="575224" y="603906"/>
                      <a:pt x="688339" y="507725"/>
                      <a:pt x="635507" y="530754"/>
                    </a:cubicBezTo>
                    <a:cubicBezTo>
                      <a:pt x="582675" y="553783"/>
                      <a:pt x="409278" y="676381"/>
                      <a:pt x="379475" y="693314"/>
                    </a:cubicBezTo>
                    <a:cubicBezTo>
                      <a:pt x="349672" y="710247"/>
                      <a:pt x="410632" y="664189"/>
                      <a:pt x="456691" y="632354"/>
                    </a:cubicBezTo>
                    <a:cubicBezTo>
                      <a:pt x="502750" y="600519"/>
                      <a:pt x="714755" y="488759"/>
                      <a:pt x="655827" y="502306"/>
                    </a:cubicBezTo>
                    <a:cubicBezTo>
                      <a:pt x="596899" y="515853"/>
                      <a:pt x="134280" y="691959"/>
                      <a:pt x="103123" y="713634"/>
                    </a:cubicBezTo>
                    <a:cubicBezTo>
                      <a:pt x="71966" y="735309"/>
                      <a:pt x="462110" y="598487"/>
                      <a:pt x="468883" y="632354"/>
                    </a:cubicBezTo>
                    <a:cubicBezTo>
                      <a:pt x="475656" y="666221"/>
                      <a:pt x="202691" y="861970"/>
                      <a:pt x="143763" y="916834"/>
                    </a:cubicBezTo>
                    <a:cubicBezTo>
                      <a:pt x="84835" y="971698"/>
                      <a:pt x="-100077" y="1043495"/>
                      <a:pt x="70611" y="94121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8" name="フリーフォーム 1247">
                <a:extLst>
                  <a:ext uri="{FF2B5EF4-FFF2-40B4-BE49-F238E27FC236}">
                    <a16:creationId xmlns:a16="http://schemas.microsoft.com/office/drawing/2014/main" id="{6AAE23DF-3782-6262-E413-AD305989405F}"/>
                  </a:ext>
                </a:extLst>
              </p:cNvPr>
              <p:cNvSpPr/>
              <p:nvPr/>
            </p:nvSpPr>
            <p:spPr>
              <a:xfrm>
                <a:off x="5043432" y="4341309"/>
                <a:ext cx="1454690" cy="581562"/>
              </a:xfrm>
              <a:custGeom>
                <a:avLst/>
                <a:gdLst>
                  <a:gd name="connsiteX0" fmla="*/ 20312 w 1454690"/>
                  <a:gd name="connsiteY0" fmla="*/ 527363 h 581562"/>
                  <a:gd name="connsiteX1" fmla="*/ 772152 w 1454690"/>
                  <a:gd name="connsiteY1" fmla="*/ 267267 h 581562"/>
                  <a:gd name="connsiteX2" fmla="*/ 808728 w 1454690"/>
                  <a:gd name="connsiteY2" fmla="*/ 161603 h 581562"/>
                  <a:gd name="connsiteX3" fmla="*/ 674616 w 1454690"/>
                  <a:gd name="connsiteY3" fmla="*/ 177859 h 581562"/>
                  <a:gd name="connsiteX4" fmla="*/ 1186680 w 1454690"/>
                  <a:gd name="connsiteY4" fmla="*/ 3107 h 581562"/>
                  <a:gd name="connsiteX5" fmla="*/ 1101336 w 1454690"/>
                  <a:gd name="connsiteY5" fmla="*/ 68131 h 581562"/>
                  <a:gd name="connsiteX6" fmla="*/ 1398008 w 1454690"/>
                  <a:gd name="connsiteY6" fmla="*/ 96579 h 581562"/>
                  <a:gd name="connsiteX7" fmla="*/ 1410200 w 1454690"/>
                  <a:gd name="connsiteY7" fmla="*/ 108771 h 581562"/>
                  <a:gd name="connsiteX8" fmla="*/ 926584 w 1454690"/>
                  <a:gd name="connsiteY8" fmla="*/ 433891 h 581562"/>
                  <a:gd name="connsiteX9" fmla="*/ 743704 w 1454690"/>
                  <a:gd name="connsiteY9" fmla="*/ 572067 h 581562"/>
                  <a:gd name="connsiteX10" fmla="*/ 1373624 w 1454690"/>
                  <a:gd name="connsiteY10" fmla="*/ 185987 h 581562"/>
                  <a:gd name="connsiteX11" fmla="*/ 1052568 w 1454690"/>
                  <a:gd name="connsiteY11" fmla="*/ 332291 h 581562"/>
                  <a:gd name="connsiteX12" fmla="*/ 1357368 w 1454690"/>
                  <a:gd name="connsiteY12" fmla="*/ 68131 h 581562"/>
                  <a:gd name="connsiteX13" fmla="*/ 1231384 w 1454690"/>
                  <a:gd name="connsiteY13" fmla="*/ 55939 h 581562"/>
                  <a:gd name="connsiteX14" fmla="*/ 796536 w 1454690"/>
                  <a:gd name="connsiteY14" fmla="*/ 210371 h 581562"/>
                  <a:gd name="connsiteX15" fmla="*/ 861560 w 1454690"/>
                  <a:gd name="connsiteY15" fmla="*/ 137219 h 581562"/>
                  <a:gd name="connsiteX16" fmla="*/ 451096 w 1454690"/>
                  <a:gd name="connsiteY16" fmla="*/ 393251 h 581562"/>
                  <a:gd name="connsiteX17" fmla="*/ 235704 w 1454690"/>
                  <a:gd name="connsiteY17" fmla="*/ 482659 h 581562"/>
                  <a:gd name="connsiteX18" fmla="*/ 20312 w 1454690"/>
                  <a:gd name="connsiteY18" fmla="*/ 527363 h 581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454690" h="581562">
                    <a:moveTo>
                      <a:pt x="20312" y="527363"/>
                    </a:moveTo>
                    <a:cubicBezTo>
                      <a:pt x="109720" y="491464"/>
                      <a:pt x="640749" y="328227"/>
                      <a:pt x="772152" y="267267"/>
                    </a:cubicBezTo>
                    <a:cubicBezTo>
                      <a:pt x="903555" y="206307"/>
                      <a:pt x="824984" y="176504"/>
                      <a:pt x="808728" y="161603"/>
                    </a:cubicBezTo>
                    <a:cubicBezTo>
                      <a:pt x="792472" y="146702"/>
                      <a:pt x="611624" y="204275"/>
                      <a:pt x="674616" y="177859"/>
                    </a:cubicBezTo>
                    <a:cubicBezTo>
                      <a:pt x="737608" y="151443"/>
                      <a:pt x="1115560" y="21395"/>
                      <a:pt x="1186680" y="3107"/>
                    </a:cubicBezTo>
                    <a:cubicBezTo>
                      <a:pt x="1257800" y="-15181"/>
                      <a:pt x="1066115" y="52552"/>
                      <a:pt x="1101336" y="68131"/>
                    </a:cubicBezTo>
                    <a:cubicBezTo>
                      <a:pt x="1136557" y="83710"/>
                      <a:pt x="1346531" y="89806"/>
                      <a:pt x="1398008" y="96579"/>
                    </a:cubicBezTo>
                    <a:cubicBezTo>
                      <a:pt x="1449485" y="103352"/>
                      <a:pt x="1488771" y="52552"/>
                      <a:pt x="1410200" y="108771"/>
                    </a:cubicBezTo>
                    <a:cubicBezTo>
                      <a:pt x="1331629" y="164990"/>
                      <a:pt x="1037667" y="356675"/>
                      <a:pt x="926584" y="433891"/>
                    </a:cubicBezTo>
                    <a:cubicBezTo>
                      <a:pt x="815501" y="511107"/>
                      <a:pt x="669198" y="613384"/>
                      <a:pt x="743704" y="572067"/>
                    </a:cubicBezTo>
                    <a:cubicBezTo>
                      <a:pt x="818210" y="530750"/>
                      <a:pt x="1322147" y="225950"/>
                      <a:pt x="1373624" y="185987"/>
                    </a:cubicBezTo>
                    <a:cubicBezTo>
                      <a:pt x="1425101" y="146024"/>
                      <a:pt x="1055277" y="351934"/>
                      <a:pt x="1052568" y="332291"/>
                    </a:cubicBezTo>
                    <a:cubicBezTo>
                      <a:pt x="1049859" y="312648"/>
                      <a:pt x="1327565" y="114190"/>
                      <a:pt x="1357368" y="68131"/>
                    </a:cubicBezTo>
                    <a:cubicBezTo>
                      <a:pt x="1387171" y="22072"/>
                      <a:pt x="1324856" y="32232"/>
                      <a:pt x="1231384" y="55939"/>
                    </a:cubicBezTo>
                    <a:cubicBezTo>
                      <a:pt x="1137912" y="79646"/>
                      <a:pt x="858173" y="196824"/>
                      <a:pt x="796536" y="210371"/>
                    </a:cubicBezTo>
                    <a:cubicBezTo>
                      <a:pt x="734899" y="223918"/>
                      <a:pt x="919133" y="106739"/>
                      <a:pt x="861560" y="137219"/>
                    </a:cubicBezTo>
                    <a:cubicBezTo>
                      <a:pt x="803987" y="167699"/>
                      <a:pt x="555405" y="335678"/>
                      <a:pt x="451096" y="393251"/>
                    </a:cubicBezTo>
                    <a:cubicBezTo>
                      <a:pt x="346787" y="450824"/>
                      <a:pt x="310211" y="459630"/>
                      <a:pt x="235704" y="482659"/>
                    </a:cubicBezTo>
                    <a:cubicBezTo>
                      <a:pt x="161197" y="505688"/>
                      <a:pt x="-69096" y="563262"/>
                      <a:pt x="20312" y="5273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9" name="フリーフォーム 1248">
                <a:extLst>
                  <a:ext uri="{FF2B5EF4-FFF2-40B4-BE49-F238E27FC236}">
                    <a16:creationId xmlns:a16="http://schemas.microsoft.com/office/drawing/2014/main" id="{3F401497-4668-B1EC-0F55-60AA545B5BD1}"/>
                  </a:ext>
                </a:extLst>
              </p:cNvPr>
              <p:cNvSpPr/>
              <p:nvPr/>
            </p:nvSpPr>
            <p:spPr>
              <a:xfrm>
                <a:off x="5577908" y="4571215"/>
                <a:ext cx="1067015" cy="571335"/>
              </a:xfrm>
              <a:custGeom>
                <a:avLst/>
                <a:gdLst>
                  <a:gd name="connsiteX0" fmla="*/ 1964 w 1067015"/>
                  <a:gd name="connsiteY0" fmla="*/ 419377 h 571335"/>
                  <a:gd name="connsiteX1" fmla="*/ 485580 w 1067015"/>
                  <a:gd name="connsiteY1" fmla="*/ 447825 h 571335"/>
                  <a:gd name="connsiteX2" fmla="*/ 818828 w 1067015"/>
                  <a:gd name="connsiteY2" fmla="*/ 569745 h 571335"/>
                  <a:gd name="connsiteX3" fmla="*/ 1005772 w 1067015"/>
                  <a:gd name="connsiteY3" fmla="*/ 350289 h 571335"/>
                  <a:gd name="connsiteX4" fmla="*/ 757868 w 1067015"/>
                  <a:gd name="connsiteY4" fmla="*/ 151153 h 571335"/>
                  <a:gd name="connsiteX5" fmla="*/ 969196 w 1067015"/>
                  <a:gd name="connsiteY5" fmla="*/ 224305 h 571335"/>
                  <a:gd name="connsiteX6" fmla="*/ 1017964 w 1067015"/>
                  <a:gd name="connsiteY6" fmla="*/ 122705 h 571335"/>
                  <a:gd name="connsiteX7" fmla="*/ 1062668 w 1067015"/>
                  <a:gd name="connsiteY7" fmla="*/ 212113 h 571335"/>
                  <a:gd name="connsiteX8" fmla="*/ 965132 w 1067015"/>
                  <a:gd name="connsiteY8" fmla="*/ 17041 h 571335"/>
                  <a:gd name="connsiteX9" fmla="*/ 981388 w 1067015"/>
                  <a:gd name="connsiteY9" fmla="*/ 25169 h 571335"/>
                  <a:gd name="connsiteX10" fmla="*/ 1066732 w 1067015"/>
                  <a:gd name="connsiteY10" fmla="*/ 151153 h 571335"/>
                  <a:gd name="connsiteX11" fmla="*/ 948876 w 1067015"/>
                  <a:gd name="connsiteY11" fmla="*/ 130833 h 571335"/>
                  <a:gd name="connsiteX12" fmla="*/ 1009836 w 1067015"/>
                  <a:gd name="connsiteY12" fmla="*/ 240561 h 571335"/>
                  <a:gd name="connsiteX13" fmla="*/ 977324 w 1067015"/>
                  <a:gd name="connsiteY13" fmla="*/ 293393 h 571335"/>
                  <a:gd name="connsiteX14" fmla="*/ 1005772 w 1067015"/>
                  <a:gd name="connsiteY14" fmla="*/ 415313 h 571335"/>
                  <a:gd name="connsiteX15" fmla="*/ 835084 w 1067015"/>
                  <a:gd name="connsiteY15" fmla="*/ 533169 h 571335"/>
                  <a:gd name="connsiteX16" fmla="*/ 680652 w 1067015"/>
                  <a:gd name="connsiteY16" fmla="*/ 476273 h 571335"/>
                  <a:gd name="connsiteX17" fmla="*/ 1964 w 1067015"/>
                  <a:gd name="connsiteY17" fmla="*/ 419377 h 571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67015" h="571335">
                    <a:moveTo>
                      <a:pt x="1964" y="419377"/>
                    </a:moveTo>
                    <a:cubicBezTo>
                      <a:pt x="-30548" y="414636"/>
                      <a:pt x="349436" y="422764"/>
                      <a:pt x="485580" y="447825"/>
                    </a:cubicBezTo>
                    <a:cubicBezTo>
                      <a:pt x="621724" y="472886"/>
                      <a:pt x="732129" y="586001"/>
                      <a:pt x="818828" y="569745"/>
                    </a:cubicBezTo>
                    <a:cubicBezTo>
                      <a:pt x="905527" y="553489"/>
                      <a:pt x="1015932" y="420054"/>
                      <a:pt x="1005772" y="350289"/>
                    </a:cubicBezTo>
                    <a:cubicBezTo>
                      <a:pt x="995612" y="280524"/>
                      <a:pt x="763964" y="172150"/>
                      <a:pt x="757868" y="151153"/>
                    </a:cubicBezTo>
                    <a:cubicBezTo>
                      <a:pt x="751772" y="130156"/>
                      <a:pt x="925847" y="229046"/>
                      <a:pt x="969196" y="224305"/>
                    </a:cubicBezTo>
                    <a:cubicBezTo>
                      <a:pt x="1012545" y="219564"/>
                      <a:pt x="1002385" y="124737"/>
                      <a:pt x="1017964" y="122705"/>
                    </a:cubicBezTo>
                    <a:cubicBezTo>
                      <a:pt x="1033543" y="120673"/>
                      <a:pt x="1062668" y="212113"/>
                      <a:pt x="1062668" y="212113"/>
                    </a:cubicBezTo>
                    <a:cubicBezTo>
                      <a:pt x="1053863" y="194502"/>
                      <a:pt x="978679" y="48198"/>
                      <a:pt x="965132" y="17041"/>
                    </a:cubicBezTo>
                    <a:cubicBezTo>
                      <a:pt x="951585" y="-14116"/>
                      <a:pt x="964455" y="2817"/>
                      <a:pt x="981388" y="25169"/>
                    </a:cubicBezTo>
                    <a:cubicBezTo>
                      <a:pt x="998321" y="47521"/>
                      <a:pt x="1072151" y="133542"/>
                      <a:pt x="1066732" y="151153"/>
                    </a:cubicBezTo>
                    <a:cubicBezTo>
                      <a:pt x="1061313" y="168764"/>
                      <a:pt x="958359" y="115932"/>
                      <a:pt x="948876" y="130833"/>
                    </a:cubicBezTo>
                    <a:cubicBezTo>
                      <a:pt x="939393" y="145734"/>
                      <a:pt x="1005095" y="213468"/>
                      <a:pt x="1009836" y="240561"/>
                    </a:cubicBezTo>
                    <a:cubicBezTo>
                      <a:pt x="1014577" y="267654"/>
                      <a:pt x="978001" y="264268"/>
                      <a:pt x="977324" y="293393"/>
                    </a:cubicBezTo>
                    <a:cubicBezTo>
                      <a:pt x="976647" y="322518"/>
                      <a:pt x="1029479" y="375350"/>
                      <a:pt x="1005772" y="415313"/>
                    </a:cubicBezTo>
                    <a:cubicBezTo>
                      <a:pt x="982065" y="455276"/>
                      <a:pt x="889271" y="523009"/>
                      <a:pt x="835084" y="533169"/>
                    </a:cubicBezTo>
                    <a:cubicBezTo>
                      <a:pt x="780897" y="543329"/>
                      <a:pt x="815441" y="493884"/>
                      <a:pt x="680652" y="476273"/>
                    </a:cubicBezTo>
                    <a:cubicBezTo>
                      <a:pt x="545863" y="458662"/>
                      <a:pt x="34476" y="424118"/>
                      <a:pt x="1964" y="4193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0" name="フリーフォーム 1249">
                <a:extLst>
                  <a:ext uri="{FF2B5EF4-FFF2-40B4-BE49-F238E27FC236}">
                    <a16:creationId xmlns:a16="http://schemas.microsoft.com/office/drawing/2014/main" id="{452B8007-6960-9E48-BE49-F5BB45EABB7B}"/>
                  </a:ext>
                </a:extLst>
              </p:cNvPr>
              <p:cNvSpPr/>
              <p:nvPr/>
            </p:nvSpPr>
            <p:spPr>
              <a:xfrm>
                <a:off x="6106926" y="5014905"/>
                <a:ext cx="665119" cy="1264661"/>
              </a:xfrm>
              <a:custGeom>
                <a:avLst/>
                <a:gdLst>
                  <a:gd name="connsiteX0" fmla="*/ 570226 w 665119"/>
                  <a:gd name="connsiteY0" fmla="*/ 71 h 1264661"/>
                  <a:gd name="connsiteX1" fmla="*/ 407666 w 665119"/>
                  <a:gd name="connsiteY1" fmla="*/ 223591 h 1264661"/>
                  <a:gd name="connsiteX2" fmla="*/ 5330 w 665119"/>
                  <a:gd name="connsiteY2" fmla="*/ 341447 h 1264661"/>
                  <a:gd name="connsiteX3" fmla="*/ 176018 w 665119"/>
                  <a:gd name="connsiteY3" fmla="*/ 426791 h 1264661"/>
                  <a:gd name="connsiteX4" fmla="*/ 163826 w 665119"/>
                  <a:gd name="connsiteY4" fmla="*/ 735655 h 1264661"/>
                  <a:gd name="connsiteX5" fmla="*/ 224786 w 665119"/>
                  <a:gd name="connsiteY5" fmla="*/ 585287 h 1264661"/>
                  <a:gd name="connsiteX6" fmla="*/ 464562 w 665119"/>
                  <a:gd name="connsiteY6" fmla="*/ 369895 h 1264661"/>
                  <a:gd name="connsiteX7" fmla="*/ 371090 w 665119"/>
                  <a:gd name="connsiteY7" fmla="*/ 516199 h 1264661"/>
                  <a:gd name="connsiteX8" fmla="*/ 513330 w 665119"/>
                  <a:gd name="connsiteY8" fmla="*/ 430855 h 1264661"/>
                  <a:gd name="connsiteX9" fmla="*/ 659634 w 665119"/>
                  <a:gd name="connsiteY9" fmla="*/ 674695 h 1264661"/>
                  <a:gd name="connsiteX10" fmla="*/ 310130 w 665119"/>
                  <a:gd name="connsiteY10" fmla="*/ 1137991 h 1264661"/>
                  <a:gd name="connsiteX11" fmla="*/ 281682 w 665119"/>
                  <a:gd name="connsiteY11" fmla="*/ 1263975 h 1264661"/>
                  <a:gd name="connsiteX12" fmla="*/ 346706 w 665119"/>
                  <a:gd name="connsiteY12" fmla="*/ 1101415 h 1264661"/>
                  <a:gd name="connsiteX13" fmla="*/ 643378 w 665119"/>
                  <a:gd name="connsiteY13" fmla="*/ 768167 h 1264661"/>
                  <a:gd name="connsiteX14" fmla="*/ 488946 w 665119"/>
                  <a:gd name="connsiteY14" fmla="*/ 906343 h 1264661"/>
                  <a:gd name="connsiteX15" fmla="*/ 598674 w 665119"/>
                  <a:gd name="connsiteY15" fmla="*/ 483687 h 1264661"/>
                  <a:gd name="connsiteX16" fmla="*/ 135378 w 665119"/>
                  <a:gd name="connsiteY16" fmla="*/ 739719 h 1264661"/>
                  <a:gd name="connsiteX17" fmla="*/ 192274 w 665119"/>
                  <a:gd name="connsiteY17" fmla="*/ 479623 h 1264661"/>
                  <a:gd name="connsiteX18" fmla="*/ 90674 w 665119"/>
                  <a:gd name="connsiteY18" fmla="*/ 329255 h 1264661"/>
                  <a:gd name="connsiteX19" fmla="*/ 334514 w 665119"/>
                  <a:gd name="connsiteY19" fmla="*/ 247975 h 1264661"/>
                  <a:gd name="connsiteX20" fmla="*/ 570226 w 665119"/>
                  <a:gd name="connsiteY20" fmla="*/ 71 h 1264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665119" h="1264661">
                    <a:moveTo>
                      <a:pt x="570226" y="71"/>
                    </a:moveTo>
                    <a:cubicBezTo>
                      <a:pt x="582418" y="-3993"/>
                      <a:pt x="501815" y="166695"/>
                      <a:pt x="407666" y="223591"/>
                    </a:cubicBezTo>
                    <a:cubicBezTo>
                      <a:pt x="313517" y="280487"/>
                      <a:pt x="43938" y="307580"/>
                      <a:pt x="5330" y="341447"/>
                    </a:cubicBezTo>
                    <a:cubicBezTo>
                      <a:pt x="-33278" y="375314"/>
                      <a:pt x="149602" y="361090"/>
                      <a:pt x="176018" y="426791"/>
                    </a:cubicBezTo>
                    <a:cubicBezTo>
                      <a:pt x="202434" y="492492"/>
                      <a:pt x="155698" y="709239"/>
                      <a:pt x="163826" y="735655"/>
                    </a:cubicBezTo>
                    <a:cubicBezTo>
                      <a:pt x="171954" y="762071"/>
                      <a:pt x="174663" y="646247"/>
                      <a:pt x="224786" y="585287"/>
                    </a:cubicBezTo>
                    <a:cubicBezTo>
                      <a:pt x="274909" y="524327"/>
                      <a:pt x="440178" y="381410"/>
                      <a:pt x="464562" y="369895"/>
                    </a:cubicBezTo>
                    <a:cubicBezTo>
                      <a:pt x="488946" y="358380"/>
                      <a:pt x="362962" y="506039"/>
                      <a:pt x="371090" y="516199"/>
                    </a:cubicBezTo>
                    <a:cubicBezTo>
                      <a:pt x="379218" y="526359"/>
                      <a:pt x="465239" y="404439"/>
                      <a:pt x="513330" y="430855"/>
                    </a:cubicBezTo>
                    <a:cubicBezTo>
                      <a:pt x="561421" y="457271"/>
                      <a:pt x="693501" y="556839"/>
                      <a:pt x="659634" y="674695"/>
                    </a:cubicBezTo>
                    <a:cubicBezTo>
                      <a:pt x="625767" y="792551"/>
                      <a:pt x="373122" y="1039778"/>
                      <a:pt x="310130" y="1137991"/>
                    </a:cubicBezTo>
                    <a:cubicBezTo>
                      <a:pt x="247138" y="1236204"/>
                      <a:pt x="275586" y="1270071"/>
                      <a:pt x="281682" y="1263975"/>
                    </a:cubicBezTo>
                    <a:cubicBezTo>
                      <a:pt x="287778" y="1257879"/>
                      <a:pt x="286423" y="1184050"/>
                      <a:pt x="346706" y="1101415"/>
                    </a:cubicBezTo>
                    <a:cubicBezTo>
                      <a:pt x="406989" y="1018780"/>
                      <a:pt x="619671" y="800679"/>
                      <a:pt x="643378" y="768167"/>
                    </a:cubicBezTo>
                    <a:cubicBezTo>
                      <a:pt x="667085" y="735655"/>
                      <a:pt x="496397" y="953756"/>
                      <a:pt x="488946" y="906343"/>
                    </a:cubicBezTo>
                    <a:cubicBezTo>
                      <a:pt x="481495" y="858930"/>
                      <a:pt x="657602" y="511458"/>
                      <a:pt x="598674" y="483687"/>
                    </a:cubicBezTo>
                    <a:cubicBezTo>
                      <a:pt x="539746" y="455916"/>
                      <a:pt x="203111" y="740396"/>
                      <a:pt x="135378" y="739719"/>
                    </a:cubicBezTo>
                    <a:cubicBezTo>
                      <a:pt x="67645" y="739042"/>
                      <a:pt x="199725" y="548034"/>
                      <a:pt x="192274" y="479623"/>
                    </a:cubicBezTo>
                    <a:cubicBezTo>
                      <a:pt x="184823" y="411212"/>
                      <a:pt x="66967" y="367863"/>
                      <a:pt x="90674" y="329255"/>
                    </a:cubicBezTo>
                    <a:cubicBezTo>
                      <a:pt x="114381" y="290647"/>
                      <a:pt x="253234" y="299452"/>
                      <a:pt x="334514" y="247975"/>
                    </a:cubicBezTo>
                    <a:cubicBezTo>
                      <a:pt x="415794" y="196498"/>
                      <a:pt x="558034" y="4135"/>
                      <a:pt x="570226" y="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1" name="フリーフォーム 1250">
                <a:extLst>
                  <a:ext uri="{FF2B5EF4-FFF2-40B4-BE49-F238E27FC236}">
                    <a16:creationId xmlns:a16="http://schemas.microsoft.com/office/drawing/2014/main" id="{326157E0-389F-6405-93B1-D263E409B9A5}"/>
                  </a:ext>
                </a:extLst>
              </p:cNvPr>
              <p:cNvSpPr/>
              <p:nvPr/>
            </p:nvSpPr>
            <p:spPr>
              <a:xfrm>
                <a:off x="6331712" y="5965917"/>
                <a:ext cx="341494" cy="509682"/>
              </a:xfrm>
              <a:custGeom>
                <a:avLst/>
                <a:gdLst>
                  <a:gd name="connsiteX0" fmla="*/ 341376 w 341494"/>
                  <a:gd name="connsiteY0" fmla="*/ 60995 h 509682"/>
                  <a:gd name="connsiteX1" fmla="*/ 121920 w 341494"/>
                  <a:gd name="connsiteY1" fmla="*/ 247939 h 509682"/>
                  <a:gd name="connsiteX2" fmla="*/ 81280 w 341494"/>
                  <a:gd name="connsiteY2" fmla="*/ 495843 h 509682"/>
                  <a:gd name="connsiteX3" fmla="*/ 69088 w 341494"/>
                  <a:gd name="connsiteY3" fmla="*/ 426755 h 509682"/>
                  <a:gd name="connsiteX4" fmla="*/ 0 w 341494"/>
                  <a:gd name="connsiteY4" fmla="*/ 35 h 509682"/>
                  <a:gd name="connsiteX5" fmla="*/ 69088 w 341494"/>
                  <a:gd name="connsiteY5" fmla="*/ 451139 h 509682"/>
                  <a:gd name="connsiteX6" fmla="*/ 146304 w 341494"/>
                  <a:gd name="connsiteY6" fmla="*/ 215427 h 509682"/>
                  <a:gd name="connsiteX7" fmla="*/ 89408 w 341494"/>
                  <a:gd name="connsiteY7" fmla="*/ 247939 h 509682"/>
                  <a:gd name="connsiteX8" fmla="*/ 341376 w 341494"/>
                  <a:gd name="connsiteY8" fmla="*/ 60995 h 509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1494" h="509682">
                    <a:moveTo>
                      <a:pt x="341376" y="60995"/>
                    </a:moveTo>
                    <a:cubicBezTo>
                      <a:pt x="346795" y="60995"/>
                      <a:pt x="165269" y="175464"/>
                      <a:pt x="121920" y="247939"/>
                    </a:cubicBezTo>
                    <a:cubicBezTo>
                      <a:pt x="78571" y="320414"/>
                      <a:pt x="90085" y="466040"/>
                      <a:pt x="81280" y="495843"/>
                    </a:cubicBezTo>
                    <a:cubicBezTo>
                      <a:pt x="72475" y="525646"/>
                      <a:pt x="82635" y="509390"/>
                      <a:pt x="69088" y="426755"/>
                    </a:cubicBezTo>
                    <a:cubicBezTo>
                      <a:pt x="55541" y="344120"/>
                      <a:pt x="0" y="-4029"/>
                      <a:pt x="0" y="35"/>
                    </a:cubicBezTo>
                    <a:cubicBezTo>
                      <a:pt x="0" y="4099"/>
                      <a:pt x="44704" y="415240"/>
                      <a:pt x="69088" y="451139"/>
                    </a:cubicBezTo>
                    <a:cubicBezTo>
                      <a:pt x="93472" y="487038"/>
                      <a:pt x="142917" y="249294"/>
                      <a:pt x="146304" y="215427"/>
                    </a:cubicBezTo>
                    <a:cubicBezTo>
                      <a:pt x="149691" y="181560"/>
                      <a:pt x="60283" y="272323"/>
                      <a:pt x="89408" y="247939"/>
                    </a:cubicBezTo>
                    <a:cubicBezTo>
                      <a:pt x="118533" y="223555"/>
                      <a:pt x="335957" y="60995"/>
                      <a:pt x="341376" y="609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2" name="フリーフォーム 1251">
                <a:extLst>
                  <a:ext uri="{FF2B5EF4-FFF2-40B4-BE49-F238E27FC236}">
                    <a16:creationId xmlns:a16="http://schemas.microsoft.com/office/drawing/2014/main" id="{526A8443-9107-305B-0A8E-E7950FB97262}"/>
                  </a:ext>
                </a:extLst>
              </p:cNvPr>
              <p:cNvSpPr/>
              <p:nvPr/>
            </p:nvSpPr>
            <p:spPr>
              <a:xfrm>
                <a:off x="6465263" y="6026906"/>
                <a:ext cx="211900" cy="906755"/>
              </a:xfrm>
              <a:custGeom>
                <a:avLst/>
                <a:gdLst>
                  <a:gd name="connsiteX0" fmla="*/ 211889 w 211900"/>
                  <a:gd name="connsiteY0" fmla="*/ 6 h 906755"/>
                  <a:gd name="connsiteX1" fmla="*/ 69649 w 211900"/>
                  <a:gd name="connsiteY1" fmla="*/ 288550 h 906755"/>
                  <a:gd name="connsiteX2" fmla="*/ 57457 w 211900"/>
                  <a:gd name="connsiteY2" fmla="*/ 491750 h 906755"/>
                  <a:gd name="connsiteX3" fmla="*/ 53393 w 211900"/>
                  <a:gd name="connsiteY3" fmla="*/ 426726 h 906755"/>
                  <a:gd name="connsiteX4" fmla="*/ 122481 w 211900"/>
                  <a:gd name="connsiteY4" fmla="*/ 325126 h 906755"/>
                  <a:gd name="connsiteX5" fmla="*/ 89969 w 211900"/>
                  <a:gd name="connsiteY5" fmla="*/ 475494 h 906755"/>
                  <a:gd name="connsiteX6" fmla="*/ 94033 w 211900"/>
                  <a:gd name="connsiteY6" fmla="*/ 674630 h 906755"/>
                  <a:gd name="connsiteX7" fmla="*/ 134673 w 211900"/>
                  <a:gd name="connsiteY7" fmla="*/ 430790 h 906755"/>
                  <a:gd name="connsiteX8" fmla="*/ 61521 w 211900"/>
                  <a:gd name="connsiteY8" fmla="*/ 898150 h 906755"/>
                  <a:gd name="connsiteX9" fmla="*/ 8689 w 211900"/>
                  <a:gd name="connsiteY9" fmla="*/ 703078 h 906755"/>
                  <a:gd name="connsiteX10" fmla="*/ 12753 w 211900"/>
                  <a:gd name="connsiteY10" fmla="*/ 321062 h 906755"/>
                  <a:gd name="connsiteX11" fmla="*/ 130609 w 211900"/>
                  <a:gd name="connsiteY11" fmla="*/ 764038 h 906755"/>
                  <a:gd name="connsiteX12" fmla="*/ 81841 w 211900"/>
                  <a:gd name="connsiteY12" fmla="*/ 442982 h 906755"/>
                  <a:gd name="connsiteX13" fmla="*/ 61521 w 211900"/>
                  <a:gd name="connsiteY13" fmla="*/ 280422 h 906755"/>
                  <a:gd name="connsiteX14" fmla="*/ 211889 w 211900"/>
                  <a:gd name="connsiteY14" fmla="*/ 6 h 906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1900" h="906755">
                    <a:moveTo>
                      <a:pt x="211889" y="6"/>
                    </a:moveTo>
                    <a:cubicBezTo>
                      <a:pt x="213244" y="1361"/>
                      <a:pt x="95388" y="206593"/>
                      <a:pt x="69649" y="288550"/>
                    </a:cubicBezTo>
                    <a:cubicBezTo>
                      <a:pt x="43910" y="370507"/>
                      <a:pt x="60166" y="468721"/>
                      <a:pt x="57457" y="491750"/>
                    </a:cubicBezTo>
                    <a:cubicBezTo>
                      <a:pt x="54748" y="514779"/>
                      <a:pt x="42556" y="454497"/>
                      <a:pt x="53393" y="426726"/>
                    </a:cubicBezTo>
                    <a:cubicBezTo>
                      <a:pt x="64230" y="398955"/>
                      <a:pt x="116385" y="316998"/>
                      <a:pt x="122481" y="325126"/>
                    </a:cubicBezTo>
                    <a:cubicBezTo>
                      <a:pt x="128577" y="333254"/>
                      <a:pt x="94710" y="417243"/>
                      <a:pt x="89969" y="475494"/>
                    </a:cubicBezTo>
                    <a:cubicBezTo>
                      <a:pt x="85228" y="533745"/>
                      <a:pt x="86582" y="682081"/>
                      <a:pt x="94033" y="674630"/>
                    </a:cubicBezTo>
                    <a:cubicBezTo>
                      <a:pt x="101484" y="667179"/>
                      <a:pt x="140092" y="393537"/>
                      <a:pt x="134673" y="430790"/>
                    </a:cubicBezTo>
                    <a:cubicBezTo>
                      <a:pt x="129254" y="468043"/>
                      <a:pt x="82518" y="852769"/>
                      <a:pt x="61521" y="898150"/>
                    </a:cubicBezTo>
                    <a:cubicBezTo>
                      <a:pt x="40524" y="943531"/>
                      <a:pt x="16817" y="799259"/>
                      <a:pt x="8689" y="703078"/>
                    </a:cubicBezTo>
                    <a:cubicBezTo>
                      <a:pt x="561" y="606897"/>
                      <a:pt x="-7567" y="310902"/>
                      <a:pt x="12753" y="321062"/>
                    </a:cubicBezTo>
                    <a:cubicBezTo>
                      <a:pt x="33073" y="331222"/>
                      <a:pt x="119094" y="743718"/>
                      <a:pt x="130609" y="764038"/>
                    </a:cubicBezTo>
                    <a:cubicBezTo>
                      <a:pt x="142124" y="784358"/>
                      <a:pt x="93356" y="523585"/>
                      <a:pt x="81841" y="442982"/>
                    </a:cubicBezTo>
                    <a:cubicBezTo>
                      <a:pt x="70326" y="362379"/>
                      <a:pt x="37814" y="352897"/>
                      <a:pt x="61521" y="280422"/>
                    </a:cubicBezTo>
                    <a:cubicBezTo>
                      <a:pt x="85228" y="207947"/>
                      <a:pt x="210534" y="-1349"/>
                      <a:pt x="211889" y="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1F96AB31-D555-7CEC-9A1C-B69D88E0A753}"/>
                </a:ext>
              </a:extLst>
            </p:cNvPr>
            <p:cNvSpPr/>
            <p:nvPr/>
          </p:nvSpPr>
          <p:spPr>
            <a:xfrm>
              <a:off x="6328584" y="5628102"/>
              <a:ext cx="375584" cy="191398"/>
            </a:xfrm>
            <a:custGeom>
              <a:avLst/>
              <a:gdLst>
                <a:gd name="connsiteX0" fmla="*/ 27 w 375584"/>
                <a:gd name="connsiteY0" fmla="*/ 147056 h 191398"/>
                <a:gd name="connsiteX1" fmla="*/ 129968 w 375584"/>
                <a:gd name="connsiteY1" fmla="*/ 185557 h 191398"/>
                <a:gd name="connsiteX2" fmla="*/ 370599 w 375584"/>
                <a:gd name="connsiteY2" fmla="*/ 2677 h 191398"/>
                <a:gd name="connsiteX3" fmla="*/ 283972 w 375584"/>
                <a:gd name="connsiteY3" fmla="*/ 79679 h 191398"/>
                <a:gd name="connsiteX4" fmla="*/ 178094 w 375584"/>
                <a:gd name="connsiteY4" fmla="*/ 122993 h 191398"/>
                <a:gd name="connsiteX5" fmla="*/ 139593 w 375584"/>
                <a:gd name="connsiteY5" fmla="*/ 156681 h 191398"/>
                <a:gd name="connsiteX6" fmla="*/ 27 w 375584"/>
                <a:gd name="connsiteY6" fmla="*/ 147056 h 191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5584" h="191398">
                  <a:moveTo>
                    <a:pt x="27" y="147056"/>
                  </a:moveTo>
                  <a:cubicBezTo>
                    <a:pt x="-1577" y="151869"/>
                    <a:pt x="68206" y="209620"/>
                    <a:pt x="129968" y="185557"/>
                  </a:cubicBezTo>
                  <a:cubicBezTo>
                    <a:pt x="191730" y="161494"/>
                    <a:pt x="344932" y="20323"/>
                    <a:pt x="370599" y="2677"/>
                  </a:cubicBezTo>
                  <a:cubicBezTo>
                    <a:pt x="396266" y="-14969"/>
                    <a:pt x="316056" y="59626"/>
                    <a:pt x="283972" y="79679"/>
                  </a:cubicBezTo>
                  <a:cubicBezTo>
                    <a:pt x="251888" y="99732"/>
                    <a:pt x="202157" y="110159"/>
                    <a:pt x="178094" y="122993"/>
                  </a:cubicBezTo>
                  <a:cubicBezTo>
                    <a:pt x="154031" y="135827"/>
                    <a:pt x="165260" y="150264"/>
                    <a:pt x="139593" y="156681"/>
                  </a:cubicBezTo>
                  <a:cubicBezTo>
                    <a:pt x="113926" y="163098"/>
                    <a:pt x="1631" y="142243"/>
                    <a:pt x="27" y="1470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 1117">
              <a:extLst>
                <a:ext uri="{FF2B5EF4-FFF2-40B4-BE49-F238E27FC236}">
                  <a16:creationId xmlns:a16="http://schemas.microsoft.com/office/drawing/2014/main" id="{3C0936AC-EA17-7FD7-1ADF-CD23618E1812}"/>
                </a:ext>
              </a:extLst>
            </p:cNvPr>
            <p:cNvSpPr/>
            <p:nvPr/>
          </p:nvSpPr>
          <p:spPr>
            <a:xfrm>
              <a:off x="6381371" y="5793900"/>
              <a:ext cx="202384" cy="404289"/>
            </a:xfrm>
            <a:custGeom>
              <a:avLst/>
              <a:gdLst>
                <a:gd name="connsiteX0" fmla="*/ 202309 w 202384"/>
                <a:gd name="connsiteY0" fmla="*/ 508 h 404289"/>
                <a:gd name="connsiteX1" fmla="*/ 72368 w 202384"/>
                <a:gd name="connsiteY1" fmla="*/ 164138 h 404289"/>
                <a:gd name="connsiteX2" fmla="*/ 4991 w 202384"/>
                <a:gd name="connsiteY2" fmla="*/ 399957 h 404289"/>
                <a:gd name="connsiteX3" fmla="*/ 4991 w 202384"/>
                <a:gd name="connsiteY3" fmla="*/ 322955 h 404289"/>
                <a:gd name="connsiteX4" fmla="*/ 4991 w 202384"/>
                <a:gd name="connsiteY4" fmla="*/ 212264 h 404289"/>
                <a:gd name="connsiteX5" fmla="*/ 4991 w 202384"/>
                <a:gd name="connsiteY5" fmla="*/ 236327 h 404289"/>
                <a:gd name="connsiteX6" fmla="*/ 53117 w 202384"/>
                <a:gd name="connsiteY6" fmla="*/ 116012 h 404289"/>
                <a:gd name="connsiteX7" fmla="*/ 202309 w 202384"/>
                <a:gd name="connsiteY7" fmla="*/ 508 h 404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2384" h="404289">
                  <a:moveTo>
                    <a:pt x="202309" y="508"/>
                  </a:moveTo>
                  <a:cubicBezTo>
                    <a:pt x="205517" y="8529"/>
                    <a:pt x="105254" y="97563"/>
                    <a:pt x="72368" y="164138"/>
                  </a:cubicBezTo>
                  <a:cubicBezTo>
                    <a:pt x="39482" y="230713"/>
                    <a:pt x="16220" y="373488"/>
                    <a:pt x="4991" y="399957"/>
                  </a:cubicBezTo>
                  <a:cubicBezTo>
                    <a:pt x="-6239" y="426427"/>
                    <a:pt x="4991" y="322955"/>
                    <a:pt x="4991" y="322955"/>
                  </a:cubicBezTo>
                  <a:lnTo>
                    <a:pt x="4991" y="212264"/>
                  </a:lnTo>
                  <a:cubicBezTo>
                    <a:pt x="4991" y="197826"/>
                    <a:pt x="-3030" y="252369"/>
                    <a:pt x="4991" y="236327"/>
                  </a:cubicBezTo>
                  <a:cubicBezTo>
                    <a:pt x="13012" y="220285"/>
                    <a:pt x="21835" y="150503"/>
                    <a:pt x="53117" y="116012"/>
                  </a:cubicBezTo>
                  <a:cubicBezTo>
                    <a:pt x="84399" y="81522"/>
                    <a:pt x="199101" y="-7513"/>
                    <a:pt x="202309" y="5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 1118">
              <a:extLst>
                <a:ext uri="{FF2B5EF4-FFF2-40B4-BE49-F238E27FC236}">
                  <a16:creationId xmlns:a16="http://schemas.microsoft.com/office/drawing/2014/main" id="{8664E297-B237-769B-CA06-5246A529E78C}"/>
                </a:ext>
              </a:extLst>
            </p:cNvPr>
            <p:cNvSpPr/>
            <p:nvPr/>
          </p:nvSpPr>
          <p:spPr>
            <a:xfrm>
              <a:off x="6222673" y="5714141"/>
              <a:ext cx="144450" cy="609855"/>
            </a:xfrm>
            <a:custGeom>
              <a:avLst/>
              <a:gdLst>
                <a:gd name="connsiteX0" fmla="*/ 60 w 144450"/>
                <a:gd name="connsiteY0" fmla="*/ 3265 h 609855"/>
                <a:gd name="connsiteX1" fmla="*/ 105938 w 144450"/>
                <a:gd name="connsiteY1" fmla="*/ 306461 h 609855"/>
                <a:gd name="connsiteX2" fmla="*/ 96312 w 144450"/>
                <a:gd name="connsiteY2" fmla="*/ 609657 h 609855"/>
                <a:gd name="connsiteX3" fmla="*/ 144439 w 144450"/>
                <a:gd name="connsiteY3" fmla="*/ 349775 h 609855"/>
                <a:gd name="connsiteX4" fmla="*/ 91500 w 144450"/>
                <a:gd name="connsiteY4" fmla="*/ 157270 h 609855"/>
                <a:gd name="connsiteX5" fmla="*/ 60 w 144450"/>
                <a:gd name="connsiteY5" fmla="*/ 3265 h 609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450" h="609855">
                  <a:moveTo>
                    <a:pt x="60" y="3265"/>
                  </a:moveTo>
                  <a:cubicBezTo>
                    <a:pt x="2466" y="28130"/>
                    <a:pt x="89896" y="205396"/>
                    <a:pt x="105938" y="306461"/>
                  </a:cubicBezTo>
                  <a:cubicBezTo>
                    <a:pt x="121980" y="407526"/>
                    <a:pt x="89895" y="602438"/>
                    <a:pt x="96312" y="609657"/>
                  </a:cubicBezTo>
                  <a:cubicBezTo>
                    <a:pt x="102729" y="616876"/>
                    <a:pt x="145241" y="425173"/>
                    <a:pt x="144439" y="349775"/>
                  </a:cubicBezTo>
                  <a:cubicBezTo>
                    <a:pt x="143637" y="274377"/>
                    <a:pt x="114761" y="212615"/>
                    <a:pt x="91500" y="157270"/>
                  </a:cubicBezTo>
                  <a:cubicBezTo>
                    <a:pt x="68239" y="101925"/>
                    <a:pt x="-2346" y="-21600"/>
                    <a:pt x="60" y="32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145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mazon.co.jp: バンクシー 風船と少女 A4 額縁付き : おもちゃ">
            <a:extLst>
              <a:ext uri="{FF2B5EF4-FFF2-40B4-BE49-F238E27FC236}">
                <a16:creationId xmlns:a16="http://schemas.microsoft.com/office/drawing/2014/main" id="{2D65E3B5-6BFC-DA13-A19F-0CDCCE1AB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0597"/>
            <a:ext cx="9601200" cy="1294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265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『タイム』誌1953年1月5日号（背景はイギリス国花の紅薔薇）">
            <a:extLst>
              <a:ext uri="{FF2B5EF4-FFF2-40B4-BE49-F238E27FC236}">
                <a16:creationId xmlns:a16="http://schemas.microsoft.com/office/drawing/2014/main" id="{D52E0265-970B-79A2-7FBE-C32F05111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006"/>
            <a:ext cx="9601200" cy="1270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947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『タイム』誌1953年1月5日号（背景はイギリス国花の紅薔薇）" hidden="1">
            <a:extLst>
              <a:ext uri="{FF2B5EF4-FFF2-40B4-BE49-F238E27FC236}">
                <a16:creationId xmlns:a16="http://schemas.microsoft.com/office/drawing/2014/main" id="{D52E0265-970B-79A2-7FBE-C32F05111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006"/>
            <a:ext cx="9601200" cy="1270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00" name="グループ化 1099">
            <a:extLst>
              <a:ext uri="{FF2B5EF4-FFF2-40B4-BE49-F238E27FC236}">
                <a16:creationId xmlns:a16="http://schemas.microsoft.com/office/drawing/2014/main" id="{9FBC25D8-4A97-358C-EB9B-62121F1E511E}"/>
              </a:ext>
            </a:extLst>
          </p:cNvPr>
          <p:cNvGrpSpPr/>
          <p:nvPr/>
        </p:nvGrpSpPr>
        <p:grpSpPr>
          <a:xfrm>
            <a:off x="1833812" y="3733718"/>
            <a:ext cx="4938233" cy="5056111"/>
            <a:chOff x="1833812" y="3733718"/>
            <a:chExt cx="4938233" cy="5056111"/>
          </a:xfrm>
        </p:grpSpPr>
        <p:grpSp>
          <p:nvGrpSpPr>
            <p:cNvPr id="1097" name="グループ化 1096">
              <a:extLst>
                <a:ext uri="{FF2B5EF4-FFF2-40B4-BE49-F238E27FC236}">
                  <a16:creationId xmlns:a16="http://schemas.microsoft.com/office/drawing/2014/main" id="{46C2063A-B1A9-8ABB-6A3D-BDC3C7BAB039}"/>
                </a:ext>
              </a:extLst>
            </p:cNvPr>
            <p:cNvGrpSpPr/>
            <p:nvPr/>
          </p:nvGrpSpPr>
          <p:grpSpPr>
            <a:xfrm>
              <a:off x="1833812" y="3733718"/>
              <a:ext cx="4938233" cy="5056111"/>
              <a:chOff x="1833812" y="3733718"/>
              <a:chExt cx="4938233" cy="5056111"/>
            </a:xfrm>
          </p:grpSpPr>
          <p:sp>
            <p:nvSpPr>
              <p:cNvPr id="4" name="フリーフォーム 3">
                <a:extLst>
                  <a:ext uri="{FF2B5EF4-FFF2-40B4-BE49-F238E27FC236}">
                    <a16:creationId xmlns:a16="http://schemas.microsoft.com/office/drawing/2014/main" id="{0CB9EECB-2B21-D0CF-A318-CAA0BB65865B}"/>
                  </a:ext>
                </a:extLst>
              </p:cNvPr>
              <p:cNvSpPr/>
              <p:nvPr/>
            </p:nvSpPr>
            <p:spPr>
              <a:xfrm>
                <a:off x="4165599" y="6253264"/>
                <a:ext cx="908828" cy="227078"/>
              </a:xfrm>
              <a:custGeom>
                <a:avLst/>
                <a:gdLst>
                  <a:gd name="connsiteX0" fmla="*/ 1 w 908828"/>
                  <a:gd name="connsiteY0" fmla="*/ 226911 h 227078"/>
                  <a:gd name="connsiteX1" fmla="*/ 200026 w 908828"/>
                  <a:gd name="connsiteY1" fmla="*/ 131661 h 227078"/>
                  <a:gd name="connsiteX2" fmla="*/ 171451 w 908828"/>
                  <a:gd name="connsiteY2" fmla="*/ 138011 h 227078"/>
                  <a:gd name="connsiteX3" fmla="*/ 365126 w 908828"/>
                  <a:gd name="connsiteY3" fmla="*/ 61811 h 227078"/>
                  <a:gd name="connsiteX4" fmla="*/ 336551 w 908828"/>
                  <a:gd name="connsiteY4" fmla="*/ 68161 h 227078"/>
                  <a:gd name="connsiteX5" fmla="*/ 657226 w 908828"/>
                  <a:gd name="connsiteY5" fmla="*/ 20536 h 227078"/>
                  <a:gd name="connsiteX6" fmla="*/ 635001 w 908828"/>
                  <a:gd name="connsiteY6" fmla="*/ 23711 h 227078"/>
                  <a:gd name="connsiteX7" fmla="*/ 733426 w 908828"/>
                  <a:gd name="connsiteY7" fmla="*/ 20536 h 227078"/>
                  <a:gd name="connsiteX8" fmla="*/ 711201 w 908828"/>
                  <a:gd name="connsiteY8" fmla="*/ 33236 h 227078"/>
                  <a:gd name="connsiteX9" fmla="*/ 790576 w 908828"/>
                  <a:gd name="connsiteY9" fmla="*/ 58636 h 227078"/>
                  <a:gd name="connsiteX10" fmla="*/ 774701 w 908828"/>
                  <a:gd name="connsiteY10" fmla="*/ 49111 h 227078"/>
                  <a:gd name="connsiteX11" fmla="*/ 863601 w 908828"/>
                  <a:gd name="connsiteY11" fmla="*/ 90386 h 227078"/>
                  <a:gd name="connsiteX12" fmla="*/ 908051 w 908828"/>
                  <a:gd name="connsiteY12" fmla="*/ 131661 h 227078"/>
                  <a:gd name="connsiteX13" fmla="*/ 828676 w 908828"/>
                  <a:gd name="connsiteY13" fmla="*/ 80861 h 227078"/>
                  <a:gd name="connsiteX14" fmla="*/ 701676 w 908828"/>
                  <a:gd name="connsiteY14" fmla="*/ 1486 h 227078"/>
                  <a:gd name="connsiteX15" fmla="*/ 438151 w 908828"/>
                  <a:gd name="connsiteY15" fmla="*/ 30061 h 227078"/>
                  <a:gd name="connsiteX16" fmla="*/ 381001 w 908828"/>
                  <a:gd name="connsiteY16" fmla="*/ 42761 h 227078"/>
                  <a:gd name="connsiteX17" fmla="*/ 422276 w 908828"/>
                  <a:gd name="connsiteY17" fmla="*/ 52286 h 227078"/>
                  <a:gd name="connsiteX18" fmla="*/ 263526 w 908828"/>
                  <a:gd name="connsiteY18" fmla="*/ 99911 h 227078"/>
                  <a:gd name="connsiteX19" fmla="*/ 165101 w 908828"/>
                  <a:gd name="connsiteY19" fmla="*/ 122136 h 227078"/>
                  <a:gd name="connsiteX20" fmla="*/ 234951 w 908828"/>
                  <a:gd name="connsiteY20" fmla="*/ 112611 h 227078"/>
                  <a:gd name="connsiteX21" fmla="*/ 196851 w 908828"/>
                  <a:gd name="connsiteY21" fmla="*/ 153886 h 227078"/>
                  <a:gd name="connsiteX22" fmla="*/ 1 w 908828"/>
                  <a:gd name="connsiteY22" fmla="*/ 226911 h 227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908828" h="227078">
                    <a:moveTo>
                      <a:pt x="1" y="226911"/>
                    </a:moveTo>
                    <a:cubicBezTo>
                      <a:pt x="530" y="223207"/>
                      <a:pt x="171451" y="146478"/>
                      <a:pt x="200026" y="131661"/>
                    </a:cubicBezTo>
                    <a:cubicBezTo>
                      <a:pt x="228601" y="116844"/>
                      <a:pt x="143934" y="149653"/>
                      <a:pt x="171451" y="138011"/>
                    </a:cubicBezTo>
                    <a:cubicBezTo>
                      <a:pt x="198968" y="126369"/>
                      <a:pt x="337609" y="73453"/>
                      <a:pt x="365126" y="61811"/>
                    </a:cubicBezTo>
                    <a:cubicBezTo>
                      <a:pt x="392643" y="50169"/>
                      <a:pt x="336551" y="68161"/>
                      <a:pt x="336551" y="68161"/>
                    </a:cubicBezTo>
                    <a:lnTo>
                      <a:pt x="657226" y="20536"/>
                    </a:lnTo>
                    <a:cubicBezTo>
                      <a:pt x="706968" y="13128"/>
                      <a:pt x="622301" y="23711"/>
                      <a:pt x="635001" y="23711"/>
                    </a:cubicBezTo>
                    <a:cubicBezTo>
                      <a:pt x="647701" y="23711"/>
                      <a:pt x="720726" y="18949"/>
                      <a:pt x="733426" y="20536"/>
                    </a:cubicBezTo>
                    <a:cubicBezTo>
                      <a:pt x="746126" y="22123"/>
                      <a:pt x="701676" y="26886"/>
                      <a:pt x="711201" y="33236"/>
                    </a:cubicBezTo>
                    <a:cubicBezTo>
                      <a:pt x="720726" y="39586"/>
                      <a:pt x="779993" y="55990"/>
                      <a:pt x="790576" y="58636"/>
                    </a:cubicBezTo>
                    <a:cubicBezTo>
                      <a:pt x="801159" y="61282"/>
                      <a:pt x="762530" y="43819"/>
                      <a:pt x="774701" y="49111"/>
                    </a:cubicBezTo>
                    <a:cubicBezTo>
                      <a:pt x="786872" y="54403"/>
                      <a:pt x="841376" y="76628"/>
                      <a:pt x="863601" y="90386"/>
                    </a:cubicBezTo>
                    <a:cubicBezTo>
                      <a:pt x="885826" y="104144"/>
                      <a:pt x="913872" y="133248"/>
                      <a:pt x="908051" y="131661"/>
                    </a:cubicBezTo>
                    <a:cubicBezTo>
                      <a:pt x="902230" y="130073"/>
                      <a:pt x="828676" y="80861"/>
                      <a:pt x="828676" y="80861"/>
                    </a:cubicBezTo>
                    <a:cubicBezTo>
                      <a:pt x="794280" y="59165"/>
                      <a:pt x="766764" y="9953"/>
                      <a:pt x="701676" y="1486"/>
                    </a:cubicBezTo>
                    <a:cubicBezTo>
                      <a:pt x="636588" y="-6981"/>
                      <a:pt x="491597" y="23182"/>
                      <a:pt x="438151" y="30061"/>
                    </a:cubicBezTo>
                    <a:cubicBezTo>
                      <a:pt x="384705" y="36940"/>
                      <a:pt x="383647" y="39057"/>
                      <a:pt x="381001" y="42761"/>
                    </a:cubicBezTo>
                    <a:cubicBezTo>
                      <a:pt x="378355" y="46465"/>
                      <a:pt x="441855" y="42761"/>
                      <a:pt x="422276" y="52286"/>
                    </a:cubicBezTo>
                    <a:cubicBezTo>
                      <a:pt x="402697" y="61811"/>
                      <a:pt x="306388" y="88269"/>
                      <a:pt x="263526" y="99911"/>
                    </a:cubicBezTo>
                    <a:cubicBezTo>
                      <a:pt x="220664" y="111553"/>
                      <a:pt x="169863" y="120019"/>
                      <a:pt x="165101" y="122136"/>
                    </a:cubicBezTo>
                    <a:cubicBezTo>
                      <a:pt x="160339" y="124253"/>
                      <a:pt x="229659" y="107319"/>
                      <a:pt x="234951" y="112611"/>
                    </a:cubicBezTo>
                    <a:cubicBezTo>
                      <a:pt x="240243" y="117903"/>
                      <a:pt x="231247" y="135894"/>
                      <a:pt x="196851" y="153886"/>
                    </a:cubicBezTo>
                    <a:cubicBezTo>
                      <a:pt x="162455" y="171878"/>
                      <a:pt x="-528" y="230615"/>
                      <a:pt x="1" y="2269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フリーフォーム 4">
                <a:extLst>
                  <a:ext uri="{FF2B5EF4-FFF2-40B4-BE49-F238E27FC236}">
                    <a16:creationId xmlns:a16="http://schemas.microsoft.com/office/drawing/2014/main" id="{E34E108B-8577-1771-F18E-8A68CBCD8208}"/>
                  </a:ext>
                </a:extLst>
              </p:cNvPr>
              <p:cNvSpPr/>
              <p:nvPr/>
            </p:nvSpPr>
            <p:spPr>
              <a:xfrm>
                <a:off x="4209938" y="6288937"/>
                <a:ext cx="821982" cy="251566"/>
              </a:xfrm>
              <a:custGeom>
                <a:avLst/>
                <a:gdLst>
                  <a:gd name="connsiteX0" fmla="*/ 112 w 821982"/>
                  <a:gd name="connsiteY0" fmla="*/ 232513 h 251566"/>
                  <a:gd name="connsiteX1" fmla="*/ 174737 w 821982"/>
                  <a:gd name="connsiteY1" fmla="*/ 127738 h 251566"/>
                  <a:gd name="connsiteX2" fmla="*/ 254112 w 821982"/>
                  <a:gd name="connsiteY2" fmla="*/ 102338 h 251566"/>
                  <a:gd name="connsiteX3" fmla="*/ 228712 w 821982"/>
                  <a:gd name="connsiteY3" fmla="*/ 111863 h 251566"/>
                  <a:gd name="connsiteX4" fmla="*/ 438262 w 821982"/>
                  <a:gd name="connsiteY4" fmla="*/ 22963 h 251566"/>
                  <a:gd name="connsiteX5" fmla="*/ 396987 w 821982"/>
                  <a:gd name="connsiteY5" fmla="*/ 45188 h 251566"/>
                  <a:gd name="connsiteX6" fmla="*/ 549387 w 821982"/>
                  <a:gd name="connsiteY6" fmla="*/ 10263 h 251566"/>
                  <a:gd name="connsiteX7" fmla="*/ 581137 w 821982"/>
                  <a:gd name="connsiteY7" fmla="*/ 738 h 251566"/>
                  <a:gd name="connsiteX8" fmla="*/ 546212 w 821982"/>
                  <a:gd name="connsiteY8" fmla="*/ 26138 h 251566"/>
                  <a:gd name="connsiteX9" fmla="*/ 628762 w 821982"/>
                  <a:gd name="connsiteY9" fmla="*/ 3913 h 251566"/>
                  <a:gd name="connsiteX10" fmla="*/ 628762 w 821982"/>
                  <a:gd name="connsiteY10" fmla="*/ 26138 h 251566"/>
                  <a:gd name="connsiteX11" fmla="*/ 685912 w 821982"/>
                  <a:gd name="connsiteY11" fmla="*/ 19788 h 251566"/>
                  <a:gd name="connsiteX12" fmla="*/ 695437 w 821982"/>
                  <a:gd name="connsiteY12" fmla="*/ 38838 h 251566"/>
                  <a:gd name="connsiteX13" fmla="*/ 730362 w 821982"/>
                  <a:gd name="connsiteY13" fmla="*/ 19788 h 251566"/>
                  <a:gd name="connsiteX14" fmla="*/ 704962 w 821982"/>
                  <a:gd name="connsiteY14" fmla="*/ 57888 h 251566"/>
                  <a:gd name="connsiteX15" fmla="*/ 752587 w 821982"/>
                  <a:gd name="connsiteY15" fmla="*/ 38838 h 251566"/>
                  <a:gd name="connsiteX16" fmla="*/ 720837 w 821982"/>
                  <a:gd name="connsiteY16" fmla="*/ 70588 h 251566"/>
                  <a:gd name="connsiteX17" fmla="*/ 819262 w 821982"/>
                  <a:gd name="connsiteY17" fmla="*/ 156313 h 251566"/>
                  <a:gd name="connsiteX18" fmla="*/ 787512 w 821982"/>
                  <a:gd name="connsiteY18" fmla="*/ 140438 h 251566"/>
                  <a:gd name="connsiteX19" fmla="*/ 714487 w 821982"/>
                  <a:gd name="connsiteY19" fmla="*/ 95988 h 251566"/>
                  <a:gd name="connsiteX20" fmla="*/ 733537 w 821982"/>
                  <a:gd name="connsiteY20" fmla="*/ 99163 h 251566"/>
                  <a:gd name="connsiteX21" fmla="*/ 631937 w 821982"/>
                  <a:gd name="connsiteY21" fmla="*/ 51538 h 251566"/>
                  <a:gd name="connsiteX22" fmla="*/ 530337 w 821982"/>
                  <a:gd name="connsiteY22" fmla="*/ 38838 h 251566"/>
                  <a:gd name="connsiteX23" fmla="*/ 377937 w 821982"/>
                  <a:gd name="connsiteY23" fmla="*/ 80113 h 251566"/>
                  <a:gd name="connsiteX24" fmla="*/ 396987 w 821982"/>
                  <a:gd name="connsiteY24" fmla="*/ 57888 h 251566"/>
                  <a:gd name="connsiteX25" fmla="*/ 308087 w 821982"/>
                  <a:gd name="connsiteY25" fmla="*/ 111863 h 251566"/>
                  <a:gd name="connsiteX26" fmla="*/ 196962 w 821982"/>
                  <a:gd name="connsiteY26" fmla="*/ 188063 h 251566"/>
                  <a:gd name="connsiteX27" fmla="*/ 228712 w 821982"/>
                  <a:gd name="connsiteY27" fmla="*/ 149963 h 251566"/>
                  <a:gd name="connsiteX28" fmla="*/ 162037 w 821982"/>
                  <a:gd name="connsiteY28" fmla="*/ 188063 h 251566"/>
                  <a:gd name="connsiteX29" fmla="*/ 60437 w 821982"/>
                  <a:gd name="connsiteY29" fmla="*/ 251563 h 251566"/>
                  <a:gd name="connsiteX30" fmla="*/ 146162 w 821982"/>
                  <a:gd name="connsiteY30" fmla="*/ 191238 h 251566"/>
                  <a:gd name="connsiteX31" fmla="*/ 112 w 821982"/>
                  <a:gd name="connsiteY31" fmla="*/ 232513 h 251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821982" h="251566">
                    <a:moveTo>
                      <a:pt x="112" y="232513"/>
                    </a:moveTo>
                    <a:cubicBezTo>
                      <a:pt x="4875" y="221930"/>
                      <a:pt x="132404" y="149434"/>
                      <a:pt x="174737" y="127738"/>
                    </a:cubicBezTo>
                    <a:cubicBezTo>
                      <a:pt x="217070" y="106042"/>
                      <a:pt x="245116" y="104984"/>
                      <a:pt x="254112" y="102338"/>
                    </a:cubicBezTo>
                    <a:cubicBezTo>
                      <a:pt x="263108" y="99692"/>
                      <a:pt x="228712" y="111863"/>
                      <a:pt x="228712" y="111863"/>
                    </a:cubicBezTo>
                    <a:lnTo>
                      <a:pt x="438262" y="22963"/>
                    </a:lnTo>
                    <a:cubicBezTo>
                      <a:pt x="466308" y="11850"/>
                      <a:pt x="378466" y="47305"/>
                      <a:pt x="396987" y="45188"/>
                    </a:cubicBezTo>
                    <a:cubicBezTo>
                      <a:pt x="415508" y="43071"/>
                      <a:pt x="518695" y="17671"/>
                      <a:pt x="549387" y="10263"/>
                    </a:cubicBezTo>
                    <a:cubicBezTo>
                      <a:pt x="580079" y="2855"/>
                      <a:pt x="581666" y="-1908"/>
                      <a:pt x="581137" y="738"/>
                    </a:cubicBezTo>
                    <a:cubicBezTo>
                      <a:pt x="580608" y="3384"/>
                      <a:pt x="538275" y="25609"/>
                      <a:pt x="546212" y="26138"/>
                    </a:cubicBezTo>
                    <a:cubicBezTo>
                      <a:pt x="554150" y="26667"/>
                      <a:pt x="615004" y="3913"/>
                      <a:pt x="628762" y="3913"/>
                    </a:cubicBezTo>
                    <a:cubicBezTo>
                      <a:pt x="642520" y="3913"/>
                      <a:pt x="619237" y="23492"/>
                      <a:pt x="628762" y="26138"/>
                    </a:cubicBezTo>
                    <a:cubicBezTo>
                      <a:pt x="638287" y="28784"/>
                      <a:pt x="674800" y="17671"/>
                      <a:pt x="685912" y="19788"/>
                    </a:cubicBezTo>
                    <a:cubicBezTo>
                      <a:pt x="697024" y="21905"/>
                      <a:pt x="688029" y="38838"/>
                      <a:pt x="695437" y="38838"/>
                    </a:cubicBezTo>
                    <a:cubicBezTo>
                      <a:pt x="702845" y="38838"/>
                      <a:pt x="728775" y="16613"/>
                      <a:pt x="730362" y="19788"/>
                    </a:cubicBezTo>
                    <a:cubicBezTo>
                      <a:pt x="731949" y="22963"/>
                      <a:pt x="701258" y="54713"/>
                      <a:pt x="704962" y="57888"/>
                    </a:cubicBezTo>
                    <a:cubicBezTo>
                      <a:pt x="708666" y="61063"/>
                      <a:pt x="749941" y="36721"/>
                      <a:pt x="752587" y="38838"/>
                    </a:cubicBezTo>
                    <a:cubicBezTo>
                      <a:pt x="755233" y="40955"/>
                      <a:pt x="709725" y="51009"/>
                      <a:pt x="720837" y="70588"/>
                    </a:cubicBezTo>
                    <a:cubicBezTo>
                      <a:pt x="731949" y="90167"/>
                      <a:pt x="808150" y="144671"/>
                      <a:pt x="819262" y="156313"/>
                    </a:cubicBezTo>
                    <a:cubicBezTo>
                      <a:pt x="830375" y="167955"/>
                      <a:pt x="804974" y="150492"/>
                      <a:pt x="787512" y="140438"/>
                    </a:cubicBezTo>
                    <a:cubicBezTo>
                      <a:pt x="770050" y="130384"/>
                      <a:pt x="714487" y="95988"/>
                      <a:pt x="714487" y="95988"/>
                    </a:cubicBezTo>
                    <a:cubicBezTo>
                      <a:pt x="705491" y="89109"/>
                      <a:pt x="747295" y="106571"/>
                      <a:pt x="733537" y="99163"/>
                    </a:cubicBezTo>
                    <a:cubicBezTo>
                      <a:pt x="719779" y="91755"/>
                      <a:pt x="665804" y="61592"/>
                      <a:pt x="631937" y="51538"/>
                    </a:cubicBezTo>
                    <a:cubicBezTo>
                      <a:pt x="598070" y="41484"/>
                      <a:pt x="572670" y="34076"/>
                      <a:pt x="530337" y="38838"/>
                    </a:cubicBezTo>
                    <a:cubicBezTo>
                      <a:pt x="488004" y="43600"/>
                      <a:pt x="400162" y="76938"/>
                      <a:pt x="377937" y="80113"/>
                    </a:cubicBezTo>
                    <a:cubicBezTo>
                      <a:pt x="355712" y="83288"/>
                      <a:pt x="408629" y="52596"/>
                      <a:pt x="396987" y="57888"/>
                    </a:cubicBezTo>
                    <a:cubicBezTo>
                      <a:pt x="385345" y="63180"/>
                      <a:pt x="341425" y="90167"/>
                      <a:pt x="308087" y="111863"/>
                    </a:cubicBezTo>
                    <a:cubicBezTo>
                      <a:pt x="274750" y="133559"/>
                      <a:pt x="210191" y="181713"/>
                      <a:pt x="196962" y="188063"/>
                    </a:cubicBezTo>
                    <a:cubicBezTo>
                      <a:pt x="183733" y="194413"/>
                      <a:pt x="234533" y="149963"/>
                      <a:pt x="228712" y="149963"/>
                    </a:cubicBezTo>
                    <a:cubicBezTo>
                      <a:pt x="222891" y="149963"/>
                      <a:pt x="190083" y="171130"/>
                      <a:pt x="162037" y="188063"/>
                    </a:cubicBezTo>
                    <a:cubicBezTo>
                      <a:pt x="133991" y="204996"/>
                      <a:pt x="63083" y="251034"/>
                      <a:pt x="60437" y="251563"/>
                    </a:cubicBezTo>
                    <a:cubicBezTo>
                      <a:pt x="57791" y="252092"/>
                      <a:pt x="148808" y="196530"/>
                      <a:pt x="146162" y="191238"/>
                    </a:cubicBezTo>
                    <a:cubicBezTo>
                      <a:pt x="143516" y="185946"/>
                      <a:pt x="-4651" y="243096"/>
                      <a:pt x="112" y="2325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フリーフォーム 5">
                <a:extLst>
                  <a:ext uri="{FF2B5EF4-FFF2-40B4-BE49-F238E27FC236}">
                    <a16:creationId xmlns:a16="http://schemas.microsoft.com/office/drawing/2014/main" id="{80FF8E7F-720E-FC83-2E30-B6FFF5E93354}"/>
                  </a:ext>
                </a:extLst>
              </p:cNvPr>
              <p:cNvSpPr/>
              <p:nvPr/>
            </p:nvSpPr>
            <p:spPr>
              <a:xfrm>
                <a:off x="4806930" y="6268042"/>
                <a:ext cx="234165" cy="82411"/>
              </a:xfrm>
              <a:custGeom>
                <a:avLst/>
                <a:gdLst>
                  <a:gd name="connsiteX0" fmla="*/ 20 w 234165"/>
                  <a:gd name="connsiteY0" fmla="*/ 2583 h 82411"/>
                  <a:gd name="connsiteX1" fmla="*/ 127020 w 234165"/>
                  <a:gd name="connsiteY1" fmla="*/ 21633 h 82411"/>
                  <a:gd name="connsiteX2" fmla="*/ 231795 w 234165"/>
                  <a:gd name="connsiteY2" fmla="*/ 81958 h 82411"/>
                  <a:gd name="connsiteX3" fmla="*/ 196870 w 234165"/>
                  <a:gd name="connsiteY3" fmla="*/ 47033 h 82411"/>
                  <a:gd name="connsiteX4" fmla="*/ 158770 w 234165"/>
                  <a:gd name="connsiteY4" fmla="*/ 5758 h 82411"/>
                  <a:gd name="connsiteX5" fmla="*/ 161945 w 234165"/>
                  <a:gd name="connsiteY5" fmla="*/ 21633 h 82411"/>
                  <a:gd name="connsiteX6" fmla="*/ 136545 w 234165"/>
                  <a:gd name="connsiteY6" fmla="*/ 2583 h 82411"/>
                  <a:gd name="connsiteX7" fmla="*/ 20 w 234165"/>
                  <a:gd name="connsiteY7" fmla="*/ 2583 h 82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4165" h="82411">
                    <a:moveTo>
                      <a:pt x="20" y="2583"/>
                    </a:moveTo>
                    <a:cubicBezTo>
                      <a:pt x="-1567" y="5758"/>
                      <a:pt x="88391" y="8404"/>
                      <a:pt x="127020" y="21633"/>
                    </a:cubicBezTo>
                    <a:cubicBezTo>
                      <a:pt x="165649" y="34862"/>
                      <a:pt x="220153" y="77725"/>
                      <a:pt x="231795" y="81958"/>
                    </a:cubicBezTo>
                    <a:cubicBezTo>
                      <a:pt x="243437" y="86191"/>
                      <a:pt x="209041" y="59733"/>
                      <a:pt x="196870" y="47033"/>
                    </a:cubicBezTo>
                    <a:cubicBezTo>
                      <a:pt x="184699" y="34333"/>
                      <a:pt x="164591" y="9991"/>
                      <a:pt x="158770" y="5758"/>
                    </a:cubicBezTo>
                    <a:cubicBezTo>
                      <a:pt x="152949" y="1525"/>
                      <a:pt x="165649" y="22162"/>
                      <a:pt x="161945" y="21633"/>
                    </a:cubicBezTo>
                    <a:cubicBezTo>
                      <a:pt x="158241" y="21104"/>
                      <a:pt x="156124" y="6287"/>
                      <a:pt x="136545" y="2583"/>
                    </a:cubicBezTo>
                    <a:cubicBezTo>
                      <a:pt x="116966" y="-1121"/>
                      <a:pt x="1607" y="-592"/>
                      <a:pt x="20" y="258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 6">
                <a:extLst>
                  <a:ext uri="{FF2B5EF4-FFF2-40B4-BE49-F238E27FC236}">
                    <a16:creationId xmlns:a16="http://schemas.microsoft.com/office/drawing/2014/main" id="{F7B3BBC7-95A5-F6F6-C1CF-8117C640BF32}"/>
                  </a:ext>
                </a:extLst>
              </p:cNvPr>
              <p:cNvSpPr/>
              <p:nvPr/>
            </p:nvSpPr>
            <p:spPr>
              <a:xfrm>
                <a:off x="4741831" y="6311161"/>
                <a:ext cx="300819" cy="235788"/>
              </a:xfrm>
              <a:custGeom>
                <a:avLst/>
                <a:gdLst>
                  <a:gd name="connsiteX0" fmla="*/ 195294 w 300819"/>
                  <a:gd name="connsiteY0" fmla="*/ 739 h 235788"/>
                  <a:gd name="connsiteX1" fmla="*/ 169894 w 300819"/>
                  <a:gd name="connsiteY1" fmla="*/ 105514 h 235788"/>
                  <a:gd name="connsiteX2" fmla="*/ 182594 w 300819"/>
                  <a:gd name="connsiteY2" fmla="*/ 146789 h 235788"/>
                  <a:gd name="connsiteX3" fmla="*/ 300069 w 300819"/>
                  <a:gd name="connsiteY3" fmla="*/ 143614 h 235788"/>
                  <a:gd name="connsiteX4" fmla="*/ 230219 w 300819"/>
                  <a:gd name="connsiteY4" fmla="*/ 159489 h 235788"/>
                  <a:gd name="connsiteX5" fmla="*/ 176244 w 300819"/>
                  <a:gd name="connsiteY5" fmla="*/ 169014 h 235788"/>
                  <a:gd name="connsiteX6" fmla="*/ 68294 w 300819"/>
                  <a:gd name="connsiteY6" fmla="*/ 194414 h 235788"/>
                  <a:gd name="connsiteX7" fmla="*/ 1619 w 300819"/>
                  <a:gd name="connsiteY7" fmla="*/ 235689 h 235788"/>
                  <a:gd name="connsiteX8" fmla="*/ 134969 w 300819"/>
                  <a:gd name="connsiteY8" fmla="*/ 181714 h 235788"/>
                  <a:gd name="connsiteX9" fmla="*/ 176244 w 300819"/>
                  <a:gd name="connsiteY9" fmla="*/ 169014 h 235788"/>
                  <a:gd name="connsiteX10" fmla="*/ 147669 w 300819"/>
                  <a:gd name="connsiteY10" fmla="*/ 137264 h 235788"/>
                  <a:gd name="connsiteX11" fmla="*/ 154019 w 300819"/>
                  <a:gd name="connsiteY11" fmla="*/ 61064 h 235788"/>
                  <a:gd name="connsiteX12" fmla="*/ 195294 w 300819"/>
                  <a:gd name="connsiteY12" fmla="*/ 739 h 235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00819" h="235788">
                    <a:moveTo>
                      <a:pt x="195294" y="739"/>
                    </a:moveTo>
                    <a:cubicBezTo>
                      <a:pt x="197940" y="8147"/>
                      <a:pt x="172011" y="81172"/>
                      <a:pt x="169894" y="105514"/>
                    </a:cubicBezTo>
                    <a:cubicBezTo>
                      <a:pt x="167777" y="129856"/>
                      <a:pt x="160898" y="140439"/>
                      <a:pt x="182594" y="146789"/>
                    </a:cubicBezTo>
                    <a:cubicBezTo>
                      <a:pt x="204290" y="153139"/>
                      <a:pt x="292132" y="141497"/>
                      <a:pt x="300069" y="143614"/>
                    </a:cubicBezTo>
                    <a:cubicBezTo>
                      <a:pt x="308006" y="145731"/>
                      <a:pt x="250856" y="155256"/>
                      <a:pt x="230219" y="159489"/>
                    </a:cubicBezTo>
                    <a:cubicBezTo>
                      <a:pt x="209582" y="163722"/>
                      <a:pt x="203232" y="163193"/>
                      <a:pt x="176244" y="169014"/>
                    </a:cubicBezTo>
                    <a:cubicBezTo>
                      <a:pt x="149256" y="174835"/>
                      <a:pt x="97398" y="183302"/>
                      <a:pt x="68294" y="194414"/>
                    </a:cubicBezTo>
                    <a:cubicBezTo>
                      <a:pt x="39190" y="205527"/>
                      <a:pt x="-9493" y="237806"/>
                      <a:pt x="1619" y="235689"/>
                    </a:cubicBezTo>
                    <a:cubicBezTo>
                      <a:pt x="12731" y="233572"/>
                      <a:pt x="105865" y="192827"/>
                      <a:pt x="134969" y="181714"/>
                    </a:cubicBezTo>
                    <a:cubicBezTo>
                      <a:pt x="164073" y="170602"/>
                      <a:pt x="174127" y="176422"/>
                      <a:pt x="176244" y="169014"/>
                    </a:cubicBezTo>
                    <a:cubicBezTo>
                      <a:pt x="178361" y="161606"/>
                      <a:pt x="151373" y="155256"/>
                      <a:pt x="147669" y="137264"/>
                    </a:cubicBezTo>
                    <a:cubicBezTo>
                      <a:pt x="143965" y="119272"/>
                      <a:pt x="149786" y="78526"/>
                      <a:pt x="154019" y="61064"/>
                    </a:cubicBezTo>
                    <a:cubicBezTo>
                      <a:pt x="158252" y="43602"/>
                      <a:pt x="192648" y="-6669"/>
                      <a:pt x="195294" y="7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 7">
                <a:extLst>
                  <a:ext uri="{FF2B5EF4-FFF2-40B4-BE49-F238E27FC236}">
                    <a16:creationId xmlns:a16="http://schemas.microsoft.com/office/drawing/2014/main" id="{58F36774-DF2E-BED9-FAFA-AC27623B36E7}"/>
                  </a:ext>
                </a:extLst>
              </p:cNvPr>
              <p:cNvSpPr/>
              <p:nvPr/>
            </p:nvSpPr>
            <p:spPr>
              <a:xfrm>
                <a:off x="4985983" y="6330944"/>
                <a:ext cx="56006" cy="127395"/>
              </a:xfrm>
              <a:custGeom>
                <a:avLst/>
                <a:gdLst>
                  <a:gd name="connsiteX0" fmla="*/ 55917 w 56006"/>
                  <a:gd name="connsiteY0" fmla="*/ 6 h 127395"/>
                  <a:gd name="connsiteX1" fmla="*/ 14642 w 56006"/>
                  <a:gd name="connsiteY1" fmla="*/ 50806 h 127395"/>
                  <a:gd name="connsiteX2" fmla="*/ 11467 w 56006"/>
                  <a:gd name="connsiteY2" fmla="*/ 127006 h 127395"/>
                  <a:gd name="connsiteX3" fmla="*/ 8292 w 56006"/>
                  <a:gd name="connsiteY3" fmla="*/ 79381 h 127395"/>
                  <a:gd name="connsiteX4" fmla="*/ 1942 w 56006"/>
                  <a:gd name="connsiteY4" fmla="*/ 53981 h 127395"/>
                  <a:gd name="connsiteX5" fmla="*/ 55917 w 56006"/>
                  <a:gd name="connsiteY5" fmla="*/ 6 h 127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006" h="127395">
                    <a:moveTo>
                      <a:pt x="55917" y="6"/>
                    </a:moveTo>
                    <a:cubicBezTo>
                      <a:pt x="58034" y="-523"/>
                      <a:pt x="22050" y="29639"/>
                      <a:pt x="14642" y="50806"/>
                    </a:cubicBezTo>
                    <a:cubicBezTo>
                      <a:pt x="7234" y="71973"/>
                      <a:pt x="12525" y="122244"/>
                      <a:pt x="11467" y="127006"/>
                    </a:cubicBezTo>
                    <a:cubicBezTo>
                      <a:pt x="10409" y="131768"/>
                      <a:pt x="9879" y="91552"/>
                      <a:pt x="8292" y="79381"/>
                    </a:cubicBezTo>
                    <a:cubicBezTo>
                      <a:pt x="6705" y="67210"/>
                      <a:pt x="-4408" y="65623"/>
                      <a:pt x="1942" y="53981"/>
                    </a:cubicBezTo>
                    <a:cubicBezTo>
                      <a:pt x="8292" y="42339"/>
                      <a:pt x="53800" y="535"/>
                      <a:pt x="55917" y="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 8">
                <a:extLst>
                  <a:ext uri="{FF2B5EF4-FFF2-40B4-BE49-F238E27FC236}">
                    <a16:creationId xmlns:a16="http://schemas.microsoft.com/office/drawing/2014/main" id="{F2B0E2A0-C88B-27D5-8D4F-5ED3576EA977}"/>
                  </a:ext>
                </a:extLst>
              </p:cNvPr>
              <p:cNvSpPr/>
              <p:nvPr/>
            </p:nvSpPr>
            <p:spPr>
              <a:xfrm>
                <a:off x="4933752" y="6273621"/>
                <a:ext cx="82753" cy="172474"/>
              </a:xfrm>
              <a:custGeom>
                <a:avLst/>
                <a:gdLst>
                  <a:gd name="connsiteX0" fmla="*/ 198 w 82753"/>
                  <a:gd name="connsiteY0" fmla="*/ 179 h 172474"/>
                  <a:gd name="connsiteX1" fmla="*/ 31948 w 82753"/>
                  <a:gd name="connsiteY1" fmla="*/ 79554 h 172474"/>
                  <a:gd name="connsiteX2" fmla="*/ 82748 w 82753"/>
                  <a:gd name="connsiteY2" fmla="*/ 171629 h 172474"/>
                  <a:gd name="connsiteX3" fmla="*/ 35123 w 82753"/>
                  <a:gd name="connsiteY3" fmla="*/ 124004 h 172474"/>
                  <a:gd name="connsiteX4" fmla="*/ 19248 w 82753"/>
                  <a:gd name="connsiteY4" fmla="*/ 101779 h 172474"/>
                  <a:gd name="connsiteX5" fmla="*/ 198 w 82753"/>
                  <a:gd name="connsiteY5" fmla="*/ 179 h 172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753" h="172474">
                    <a:moveTo>
                      <a:pt x="198" y="179"/>
                    </a:moveTo>
                    <a:cubicBezTo>
                      <a:pt x="2315" y="-3525"/>
                      <a:pt x="18190" y="50979"/>
                      <a:pt x="31948" y="79554"/>
                    </a:cubicBezTo>
                    <a:cubicBezTo>
                      <a:pt x="45706" y="108129"/>
                      <a:pt x="82219" y="164221"/>
                      <a:pt x="82748" y="171629"/>
                    </a:cubicBezTo>
                    <a:cubicBezTo>
                      <a:pt x="83277" y="179037"/>
                      <a:pt x="45706" y="135646"/>
                      <a:pt x="35123" y="124004"/>
                    </a:cubicBezTo>
                    <a:cubicBezTo>
                      <a:pt x="24540" y="112362"/>
                      <a:pt x="25069" y="116066"/>
                      <a:pt x="19248" y="101779"/>
                    </a:cubicBezTo>
                    <a:cubicBezTo>
                      <a:pt x="13427" y="87492"/>
                      <a:pt x="-1919" y="3883"/>
                      <a:pt x="198" y="17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リーフォーム 9">
                <a:extLst>
                  <a:ext uri="{FF2B5EF4-FFF2-40B4-BE49-F238E27FC236}">
                    <a16:creationId xmlns:a16="http://schemas.microsoft.com/office/drawing/2014/main" id="{0E8AFA24-13CC-6322-530D-B2849295DA89}"/>
                  </a:ext>
                </a:extLst>
              </p:cNvPr>
              <p:cNvSpPr/>
              <p:nvPr/>
            </p:nvSpPr>
            <p:spPr>
              <a:xfrm>
                <a:off x="4254498" y="6422817"/>
                <a:ext cx="450204" cy="188064"/>
              </a:xfrm>
              <a:custGeom>
                <a:avLst/>
                <a:gdLst>
                  <a:gd name="connsiteX0" fmla="*/ 203202 w 450204"/>
                  <a:gd name="connsiteY0" fmla="*/ 208 h 188064"/>
                  <a:gd name="connsiteX1" fmla="*/ 123827 w 450204"/>
                  <a:gd name="connsiteY1" fmla="*/ 76408 h 188064"/>
                  <a:gd name="connsiteX2" fmla="*/ 2 w 450204"/>
                  <a:gd name="connsiteY2" fmla="*/ 114508 h 188064"/>
                  <a:gd name="connsiteX3" fmla="*/ 127002 w 450204"/>
                  <a:gd name="connsiteY3" fmla="*/ 73233 h 188064"/>
                  <a:gd name="connsiteX4" fmla="*/ 193677 w 450204"/>
                  <a:gd name="connsiteY4" fmla="*/ 104983 h 188064"/>
                  <a:gd name="connsiteX5" fmla="*/ 139702 w 450204"/>
                  <a:gd name="connsiteY5" fmla="*/ 162133 h 188064"/>
                  <a:gd name="connsiteX6" fmla="*/ 222252 w 450204"/>
                  <a:gd name="connsiteY6" fmla="*/ 114508 h 188064"/>
                  <a:gd name="connsiteX7" fmla="*/ 254002 w 450204"/>
                  <a:gd name="connsiteY7" fmla="*/ 158958 h 188064"/>
                  <a:gd name="connsiteX8" fmla="*/ 295277 w 450204"/>
                  <a:gd name="connsiteY8" fmla="*/ 127208 h 188064"/>
                  <a:gd name="connsiteX9" fmla="*/ 301627 w 450204"/>
                  <a:gd name="connsiteY9" fmla="*/ 155783 h 188064"/>
                  <a:gd name="connsiteX10" fmla="*/ 342902 w 450204"/>
                  <a:gd name="connsiteY10" fmla="*/ 124033 h 188064"/>
                  <a:gd name="connsiteX11" fmla="*/ 422277 w 450204"/>
                  <a:gd name="connsiteY11" fmla="*/ 158958 h 188064"/>
                  <a:gd name="connsiteX12" fmla="*/ 447677 w 450204"/>
                  <a:gd name="connsiteY12" fmla="*/ 178008 h 188064"/>
                  <a:gd name="connsiteX13" fmla="*/ 438152 w 450204"/>
                  <a:gd name="connsiteY13" fmla="*/ 146258 h 188064"/>
                  <a:gd name="connsiteX14" fmla="*/ 349252 w 450204"/>
                  <a:gd name="connsiteY14" fmla="*/ 114508 h 188064"/>
                  <a:gd name="connsiteX15" fmla="*/ 269877 w 450204"/>
                  <a:gd name="connsiteY15" fmla="*/ 187533 h 188064"/>
                  <a:gd name="connsiteX16" fmla="*/ 298452 w 450204"/>
                  <a:gd name="connsiteY16" fmla="*/ 149433 h 188064"/>
                  <a:gd name="connsiteX17" fmla="*/ 254002 w 450204"/>
                  <a:gd name="connsiteY17" fmla="*/ 187533 h 188064"/>
                  <a:gd name="connsiteX18" fmla="*/ 269877 w 450204"/>
                  <a:gd name="connsiteY18" fmla="*/ 143083 h 188064"/>
                  <a:gd name="connsiteX19" fmla="*/ 219077 w 450204"/>
                  <a:gd name="connsiteY19" fmla="*/ 92283 h 188064"/>
                  <a:gd name="connsiteX20" fmla="*/ 44452 w 450204"/>
                  <a:gd name="connsiteY20" fmla="*/ 136733 h 188064"/>
                  <a:gd name="connsiteX21" fmla="*/ 146052 w 450204"/>
                  <a:gd name="connsiteY21" fmla="*/ 89108 h 188064"/>
                  <a:gd name="connsiteX22" fmla="*/ 133352 w 450204"/>
                  <a:gd name="connsiteY22" fmla="*/ 101808 h 188064"/>
                  <a:gd name="connsiteX23" fmla="*/ 203202 w 450204"/>
                  <a:gd name="connsiteY23" fmla="*/ 208 h 188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50204" h="188064">
                    <a:moveTo>
                      <a:pt x="203202" y="208"/>
                    </a:moveTo>
                    <a:cubicBezTo>
                      <a:pt x="201615" y="-4025"/>
                      <a:pt x="157694" y="57358"/>
                      <a:pt x="123827" y="76408"/>
                    </a:cubicBezTo>
                    <a:cubicBezTo>
                      <a:pt x="89960" y="95458"/>
                      <a:pt x="-527" y="115037"/>
                      <a:pt x="2" y="114508"/>
                    </a:cubicBezTo>
                    <a:cubicBezTo>
                      <a:pt x="531" y="113979"/>
                      <a:pt x="94723" y="74820"/>
                      <a:pt x="127002" y="73233"/>
                    </a:cubicBezTo>
                    <a:cubicBezTo>
                      <a:pt x="159281" y="71646"/>
                      <a:pt x="191560" y="90166"/>
                      <a:pt x="193677" y="104983"/>
                    </a:cubicBezTo>
                    <a:cubicBezTo>
                      <a:pt x="195794" y="119800"/>
                      <a:pt x="134940" y="160546"/>
                      <a:pt x="139702" y="162133"/>
                    </a:cubicBezTo>
                    <a:cubicBezTo>
                      <a:pt x="144464" y="163720"/>
                      <a:pt x="203202" y="115037"/>
                      <a:pt x="222252" y="114508"/>
                    </a:cubicBezTo>
                    <a:cubicBezTo>
                      <a:pt x="241302" y="113979"/>
                      <a:pt x="241831" y="156841"/>
                      <a:pt x="254002" y="158958"/>
                    </a:cubicBezTo>
                    <a:cubicBezTo>
                      <a:pt x="266173" y="161075"/>
                      <a:pt x="287340" y="127737"/>
                      <a:pt x="295277" y="127208"/>
                    </a:cubicBezTo>
                    <a:cubicBezTo>
                      <a:pt x="303215" y="126679"/>
                      <a:pt x="293690" y="156312"/>
                      <a:pt x="301627" y="155783"/>
                    </a:cubicBezTo>
                    <a:cubicBezTo>
                      <a:pt x="309565" y="155254"/>
                      <a:pt x="322794" y="123504"/>
                      <a:pt x="342902" y="124033"/>
                    </a:cubicBezTo>
                    <a:cubicBezTo>
                      <a:pt x="363010" y="124562"/>
                      <a:pt x="404815" y="149962"/>
                      <a:pt x="422277" y="158958"/>
                    </a:cubicBezTo>
                    <a:cubicBezTo>
                      <a:pt x="439740" y="167954"/>
                      <a:pt x="445031" y="180125"/>
                      <a:pt x="447677" y="178008"/>
                    </a:cubicBezTo>
                    <a:cubicBezTo>
                      <a:pt x="450323" y="175891"/>
                      <a:pt x="454556" y="156841"/>
                      <a:pt x="438152" y="146258"/>
                    </a:cubicBezTo>
                    <a:cubicBezTo>
                      <a:pt x="421748" y="135675"/>
                      <a:pt x="377298" y="107629"/>
                      <a:pt x="349252" y="114508"/>
                    </a:cubicBezTo>
                    <a:cubicBezTo>
                      <a:pt x="321206" y="121387"/>
                      <a:pt x="278344" y="181712"/>
                      <a:pt x="269877" y="187533"/>
                    </a:cubicBezTo>
                    <a:cubicBezTo>
                      <a:pt x="261410" y="193354"/>
                      <a:pt x="301098" y="149433"/>
                      <a:pt x="298452" y="149433"/>
                    </a:cubicBezTo>
                    <a:cubicBezTo>
                      <a:pt x="295806" y="149433"/>
                      <a:pt x="258764" y="188591"/>
                      <a:pt x="254002" y="187533"/>
                    </a:cubicBezTo>
                    <a:cubicBezTo>
                      <a:pt x="249240" y="186475"/>
                      <a:pt x="275698" y="158958"/>
                      <a:pt x="269877" y="143083"/>
                    </a:cubicBezTo>
                    <a:cubicBezTo>
                      <a:pt x="264056" y="127208"/>
                      <a:pt x="256648" y="93341"/>
                      <a:pt x="219077" y="92283"/>
                    </a:cubicBezTo>
                    <a:cubicBezTo>
                      <a:pt x="181506" y="91225"/>
                      <a:pt x="56623" y="137262"/>
                      <a:pt x="44452" y="136733"/>
                    </a:cubicBezTo>
                    <a:cubicBezTo>
                      <a:pt x="32281" y="136204"/>
                      <a:pt x="146052" y="89108"/>
                      <a:pt x="146052" y="89108"/>
                    </a:cubicBezTo>
                    <a:cubicBezTo>
                      <a:pt x="160869" y="83287"/>
                      <a:pt x="124885" y="116625"/>
                      <a:pt x="133352" y="101808"/>
                    </a:cubicBezTo>
                    <a:cubicBezTo>
                      <a:pt x="141819" y="86991"/>
                      <a:pt x="204789" y="4441"/>
                      <a:pt x="203202" y="2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フリーフォーム 10">
                <a:extLst>
                  <a:ext uri="{FF2B5EF4-FFF2-40B4-BE49-F238E27FC236}">
                    <a16:creationId xmlns:a16="http://schemas.microsoft.com/office/drawing/2014/main" id="{834FC6AB-68C7-3A46-BE29-26BA621D4A3F}"/>
                  </a:ext>
                </a:extLst>
              </p:cNvPr>
              <p:cNvSpPr/>
              <p:nvPr/>
            </p:nvSpPr>
            <p:spPr>
              <a:xfrm>
                <a:off x="4686296" y="6476695"/>
                <a:ext cx="359199" cy="152800"/>
              </a:xfrm>
              <a:custGeom>
                <a:avLst/>
                <a:gdLst>
                  <a:gd name="connsiteX0" fmla="*/ 4 w 359199"/>
                  <a:gd name="connsiteY0" fmla="*/ 146355 h 152800"/>
                  <a:gd name="connsiteX1" fmla="*/ 69854 w 359199"/>
                  <a:gd name="connsiteY1" fmla="*/ 70155 h 152800"/>
                  <a:gd name="connsiteX2" fmla="*/ 92079 w 359199"/>
                  <a:gd name="connsiteY2" fmla="*/ 117780 h 152800"/>
                  <a:gd name="connsiteX3" fmla="*/ 101604 w 359199"/>
                  <a:gd name="connsiteY3" fmla="*/ 73330 h 152800"/>
                  <a:gd name="connsiteX4" fmla="*/ 107954 w 359199"/>
                  <a:gd name="connsiteY4" fmla="*/ 152705 h 152800"/>
                  <a:gd name="connsiteX5" fmla="*/ 165104 w 359199"/>
                  <a:gd name="connsiteY5" fmla="*/ 54280 h 152800"/>
                  <a:gd name="connsiteX6" fmla="*/ 187329 w 359199"/>
                  <a:gd name="connsiteY6" fmla="*/ 92380 h 152800"/>
                  <a:gd name="connsiteX7" fmla="*/ 231779 w 359199"/>
                  <a:gd name="connsiteY7" fmla="*/ 47930 h 152800"/>
                  <a:gd name="connsiteX8" fmla="*/ 200029 w 359199"/>
                  <a:gd name="connsiteY8" fmla="*/ 82855 h 152800"/>
                  <a:gd name="connsiteX9" fmla="*/ 257179 w 359199"/>
                  <a:gd name="connsiteY9" fmla="*/ 9830 h 152800"/>
                  <a:gd name="connsiteX10" fmla="*/ 285754 w 359199"/>
                  <a:gd name="connsiteY10" fmla="*/ 35230 h 152800"/>
                  <a:gd name="connsiteX11" fmla="*/ 358779 w 359199"/>
                  <a:gd name="connsiteY11" fmla="*/ 63805 h 152800"/>
                  <a:gd name="connsiteX12" fmla="*/ 314329 w 359199"/>
                  <a:gd name="connsiteY12" fmla="*/ 9830 h 152800"/>
                  <a:gd name="connsiteX13" fmla="*/ 285754 w 359199"/>
                  <a:gd name="connsiteY13" fmla="*/ 6655 h 152800"/>
                  <a:gd name="connsiteX14" fmla="*/ 200029 w 359199"/>
                  <a:gd name="connsiteY14" fmla="*/ 79680 h 152800"/>
                  <a:gd name="connsiteX15" fmla="*/ 193679 w 359199"/>
                  <a:gd name="connsiteY15" fmla="*/ 51105 h 152800"/>
                  <a:gd name="connsiteX16" fmla="*/ 136529 w 359199"/>
                  <a:gd name="connsiteY16" fmla="*/ 108255 h 152800"/>
                  <a:gd name="connsiteX17" fmla="*/ 127004 w 359199"/>
                  <a:gd name="connsiteY17" fmla="*/ 57455 h 152800"/>
                  <a:gd name="connsiteX18" fmla="*/ 66679 w 359199"/>
                  <a:gd name="connsiteY18" fmla="*/ 101905 h 152800"/>
                  <a:gd name="connsiteX19" fmla="*/ 4 w 359199"/>
                  <a:gd name="connsiteY19" fmla="*/ 146355 h 15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59199" h="152800">
                    <a:moveTo>
                      <a:pt x="4" y="146355"/>
                    </a:moveTo>
                    <a:cubicBezTo>
                      <a:pt x="533" y="141063"/>
                      <a:pt x="54508" y="74918"/>
                      <a:pt x="69854" y="70155"/>
                    </a:cubicBezTo>
                    <a:cubicBezTo>
                      <a:pt x="85200" y="65392"/>
                      <a:pt x="86787" y="117251"/>
                      <a:pt x="92079" y="117780"/>
                    </a:cubicBezTo>
                    <a:cubicBezTo>
                      <a:pt x="97371" y="118309"/>
                      <a:pt x="98958" y="67509"/>
                      <a:pt x="101604" y="73330"/>
                    </a:cubicBezTo>
                    <a:cubicBezTo>
                      <a:pt x="104250" y="79151"/>
                      <a:pt x="97371" y="155880"/>
                      <a:pt x="107954" y="152705"/>
                    </a:cubicBezTo>
                    <a:cubicBezTo>
                      <a:pt x="118537" y="149530"/>
                      <a:pt x="151875" y="64334"/>
                      <a:pt x="165104" y="54280"/>
                    </a:cubicBezTo>
                    <a:cubicBezTo>
                      <a:pt x="178333" y="44226"/>
                      <a:pt x="176217" y="93438"/>
                      <a:pt x="187329" y="92380"/>
                    </a:cubicBezTo>
                    <a:cubicBezTo>
                      <a:pt x="198441" y="91322"/>
                      <a:pt x="229662" y="49518"/>
                      <a:pt x="231779" y="47930"/>
                    </a:cubicBezTo>
                    <a:cubicBezTo>
                      <a:pt x="233896" y="46342"/>
                      <a:pt x="195796" y="89205"/>
                      <a:pt x="200029" y="82855"/>
                    </a:cubicBezTo>
                    <a:cubicBezTo>
                      <a:pt x="204262" y="76505"/>
                      <a:pt x="242892" y="17767"/>
                      <a:pt x="257179" y="9830"/>
                    </a:cubicBezTo>
                    <a:cubicBezTo>
                      <a:pt x="271466" y="1893"/>
                      <a:pt x="268821" y="26234"/>
                      <a:pt x="285754" y="35230"/>
                    </a:cubicBezTo>
                    <a:cubicBezTo>
                      <a:pt x="302687" y="44226"/>
                      <a:pt x="354017" y="68038"/>
                      <a:pt x="358779" y="63805"/>
                    </a:cubicBezTo>
                    <a:cubicBezTo>
                      <a:pt x="363541" y="59572"/>
                      <a:pt x="326500" y="19355"/>
                      <a:pt x="314329" y="9830"/>
                    </a:cubicBezTo>
                    <a:cubicBezTo>
                      <a:pt x="302158" y="305"/>
                      <a:pt x="304804" y="-4987"/>
                      <a:pt x="285754" y="6655"/>
                    </a:cubicBezTo>
                    <a:cubicBezTo>
                      <a:pt x="266704" y="18297"/>
                      <a:pt x="215375" y="72272"/>
                      <a:pt x="200029" y="79680"/>
                    </a:cubicBezTo>
                    <a:cubicBezTo>
                      <a:pt x="184683" y="87088"/>
                      <a:pt x="204262" y="46342"/>
                      <a:pt x="193679" y="51105"/>
                    </a:cubicBezTo>
                    <a:cubicBezTo>
                      <a:pt x="183096" y="55867"/>
                      <a:pt x="147641" y="107197"/>
                      <a:pt x="136529" y="108255"/>
                    </a:cubicBezTo>
                    <a:cubicBezTo>
                      <a:pt x="125417" y="109313"/>
                      <a:pt x="138646" y="58513"/>
                      <a:pt x="127004" y="57455"/>
                    </a:cubicBezTo>
                    <a:cubicBezTo>
                      <a:pt x="115362" y="56397"/>
                      <a:pt x="86258" y="90793"/>
                      <a:pt x="66679" y="101905"/>
                    </a:cubicBezTo>
                    <a:cubicBezTo>
                      <a:pt x="47100" y="113017"/>
                      <a:pt x="-525" y="151647"/>
                      <a:pt x="4" y="1463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リーフォーム 11">
                <a:extLst>
                  <a:ext uri="{FF2B5EF4-FFF2-40B4-BE49-F238E27FC236}">
                    <a16:creationId xmlns:a16="http://schemas.microsoft.com/office/drawing/2014/main" id="{CB8C42C0-6FDA-AEA7-6D18-F12B56E968F9}"/>
                  </a:ext>
                </a:extLst>
              </p:cNvPr>
              <p:cNvSpPr/>
              <p:nvPr/>
            </p:nvSpPr>
            <p:spPr>
              <a:xfrm>
                <a:off x="4367920" y="6356347"/>
                <a:ext cx="350401" cy="178002"/>
              </a:xfrm>
              <a:custGeom>
                <a:avLst/>
                <a:gdLst>
                  <a:gd name="connsiteX0" fmla="*/ 194555 w 350401"/>
                  <a:gd name="connsiteY0" fmla="*/ 3 h 178002"/>
                  <a:gd name="connsiteX1" fmla="*/ 92955 w 350401"/>
                  <a:gd name="connsiteY1" fmla="*/ 92078 h 178002"/>
                  <a:gd name="connsiteX2" fmla="*/ 92955 w 350401"/>
                  <a:gd name="connsiteY2" fmla="*/ 142878 h 178002"/>
                  <a:gd name="connsiteX3" fmla="*/ 64380 w 350401"/>
                  <a:gd name="connsiteY3" fmla="*/ 149228 h 178002"/>
                  <a:gd name="connsiteX4" fmla="*/ 343780 w 350401"/>
                  <a:gd name="connsiteY4" fmla="*/ 177803 h 178002"/>
                  <a:gd name="connsiteX5" fmla="*/ 248530 w 350401"/>
                  <a:gd name="connsiteY5" fmla="*/ 161928 h 178002"/>
                  <a:gd name="connsiteX6" fmla="*/ 89780 w 350401"/>
                  <a:gd name="connsiteY6" fmla="*/ 161928 h 178002"/>
                  <a:gd name="connsiteX7" fmla="*/ 4055 w 350401"/>
                  <a:gd name="connsiteY7" fmla="*/ 152403 h 178002"/>
                  <a:gd name="connsiteX8" fmla="*/ 42155 w 350401"/>
                  <a:gd name="connsiteY8" fmla="*/ 104778 h 178002"/>
                  <a:gd name="connsiteX9" fmla="*/ 4055 w 350401"/>
                  <a:gd name="connsiteY9" fmla="*/ 95253 h 178002"/>
                  <a:gd name="connsiteX10" fmla="*/ 194555 w 350401"/>
                  <a:gd name="connsiteY10" fmla="*/ 3 h 17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0401" h="178002">
                    <a:moveTo>
                      <a:pt x="194555" y="3"/>
                    </a:moveTo>
                    <a:cubicBezTo>
                      <a:pt x="209372" y="-526"/>
                      <a:pt x="109888" y="68266"/>
                      <a:pt x="92955" y="92078"/>
                    </a:cubicBezTo>
                    <a:cubicBezTo>
                      <a:pt x="76022" y="115891"/>
                      <a:pt x="97718" y="133353"/>
                      <a:pt x="92955" y="142878"/>
                    </a:cubicBezTo>
                    <a:cubicBezTo>
                      <a:pt x="88192" y="152403"/>
                      <a:pt x="22576" y="143407"/>
                      <a:pt x="64380" y="149228"/>
                    </a:cubicBezTo>
                    <a:cubicBezTo>
                      <a:pt x="106184" y="155049"/>
                      <a:pt x="313088" y="175686"/>
                      <a:pt x="343780" y="177803"/>
                    </a:cubicBezTo>
                    <a:cubicBezTo>
                      <a:pt x="374472" y="179920"/>
                      <a:pt x="290863" y="164574"/>
                      <a:pt x="248530" y="161928"/>
                    </a:cubicBezTo>
                    <a:cubicBezTo>
                      <a:pt x="206197" y="159282"/>
                      <a:pt x="130526" y="163515"/>
                      <a:pt x="89780" y="161928"/>
                    </a:cubicBezTo>
                    <a:cubicBezTo>
                      <a:pt x="49034" y="160341"/>
                      <a:pt x="11992" y="161928"/>
                      <a:pt x="4055" y="152403"/>
                    </a:cubicBezTo>
                    <a:cubicBezTo>
                      <a:pt x="-3882" y="142878"/>
                      <a:pt x="42155" y="114303"/>
                      <a:pt x="42155" y="104778"/>
                    </a:cubicBezTo>
                    <a:cubicBezTo>
                      <a:pt x="42155" y="95253"/>
                      <a:pt x="-15524" y="108482"/>
                      <a:pt x="4055" y="95253"/>
                    </a:cubicBezTo>
                    <a:cubicBezTo>
                      <a:pt x="23634" y="82024"/>
                      <a:pt x="179738" y="532"/>
                      <a:pt x="194555" y="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 12">
                <a:extLst>
                  <a:ext uri="{FF2B5EF4-FFF2-40B4-BE49-F238E27FC236}">
                    <a16:creationId xmlns:a16="http://schemas.microsoft.com/office/drawing/2014/main" id="{4C2AB212-3486-E1C7-C7F3-7D904010C382}"/>
                  </a:ext>
                </a:extLst>
              </p:cNvPr>
              <p:cNvSpPr/>
              <p:nvPr/>
            </p:nvSpPr>
            <p:spPr>
              <a:xfrm>
                <a:off x="4460827" y="6295878"/>
                <a:ext cx="347570" cy="258625"/>
              </a:xfrm>
              <a:custGeom>
                <a:avLst/>
                <a:gdLst>
                  <a:gd name="connsiteX0" fmla="*/ 317548 w 347570"/>
                  <a:gd name="connsiteY0" fmla="*/ 147 h 258625"/>
                  <a:gd name="connsiteX1" fmla="*/ 346123 w 347570"/>
                  <a:gd name="connsiteY1" fmla="*/ 108097 h 258625"/>
                  <a:gd name="connsiteX2" fmla="*/ 327073 w 347570"/>
                  <a:gd name="connsiteY2" fmla="*/ 196997 h 258625"/>
                  <a:gd name="connsiteX3" fmla="*/ 282623 w 347570"/>
                  <a:gd name="connsiteY3" fmla="*/ 247797 h 258625"/>
                  <a:gd name="connsiteX4" fmla="*/ 190548 w 347570"/>
                  <a:gd name="connsiteY4" fmla="*/ 254147 h 258625"/>
                  <a:gd name="connsiteX5" fmla="*/ 114348 w 347570"/>
                  <a:gd name="connsiteY5" fmla="*/ 254147 h 258625"/>
                  <a:gd name="connsiteX6" fmla="*/ 82598 w 347570"/>
                  <a:gd name="connsiteY6" fmla="*/ 196997 h 258625"/>
                  <a:gd name="connsiteX7" fmla="*/ 79423 w 347570"/>
                  <a:gd name="connsiteY7" fmla="*/ 155722 h 258625"/>
                  <a:gd name="connsiteX8" fmla="*/ 48 w 347570"/>
                  <a:gd name="connsiteY8" fmla="*/ 130322 h 258625"/>
                  <a:gd name="connsiteX9" fmla="*/ 92123 w 347570"/>
                  <a:gd name="connsiteY9" fmla="*/ 85872 h 258625"/>
                  <a:gd name="connsiteX10" fmla="*/ 317548 w 347570"/>
                  <a:gd name="connsiteY10" fmla="*/ 147 h 25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7570" h="258625">
                    <a:moveTo>
                      <a:pt x="317548" y="147"/>
                    </a:moveTo>
                    <a:cubicBezTo>
                      <a:pt x="359881" y="3851"/>
                      <a:pt x="344536" y="75289"/>
                      <a:pt x="346123" y="108097"/>
                    </a:cubicBezTo>
                    <a:cubicBezTo>
                      <a:pt x="347711" y="140905"/>
                      <a:pt x="337656" y="173714"/>
                      <a:pt x="327073" y="196997"/>
                    </a:cubicBezTo>
                    <a:cubicBezTo>
                      <a:pt x="316490" y="220280"/>
                      <a:pt x="305377" y="238272"/>
                      <a:pt x="282623" y="247797"/>
                    </a:cubicBezTo>
                    <a:cubicBezTo>
                      <a:pt x="259869" y="257322"/>
                      <a:pt x="218594" y="253089"/>
                      <a:pt x="190548" y="254147"/>
                    </a:cubicBezTo>
                    <a:cubicBezTo>
                      <a:pt x="162502" y="255205"/>
                      <a:pt x="132340" y="263672"/>
                      <a:pt x="114348" y="254147"/>
                    </a:cubicBezTo>
                    <a:cubicBezTo>
                      <a:pt x="96356" y="244622"/>
                      <a:pt x="88419" y="213401"/>
                      <a:pt x="82598" y="196997"/>
                    </a:cubicBezTo>
                    <a:cubicBezTo>
                      <a:pt x="76777" y="180593"/>
                      <a:pt x="93181" y="166835"/>
                      <a:pt x="79423" y="155722"/>
                    </a:cubicBezTo>
                    <a:cubicBezTo>
                      <a:pt x="65665" y="144609"/>
                      <a:pt x="-2069" y="141964"/>
                      <a:pt x="48" y="130322"/>
                    </a:cubicBezTo>
                    <a:cubicBezTo>
                      <a:pt x="2165" y="118680"/>
                      <a:pt x="37619" y="108097"/>
                      <a:pt x="92123" y="85872"/>
                    </a:cubicBezTo>
                    <a:cubicBezTo>
                      <a:pt x="146627" y="63647"/>
                      <a:pt x="275215" y="-3557"/>
                      <a:pt x="317548" y="14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月 13">
                <a:extLst>
                  <a:ext uri="{FF2B5EF4-FFF2-40B4-BE49-F238E27FC236}">
                    <a16:creationId xmlns:a16="http://schemas.microsoft.com/office/drawing/2014/main" id="{21A1DE0A-C07C-979A-EF9F-AD1CDB548164}"/>
                  </a:ext>
                </a:extLst>
              </p:cNvPr>
              <p:cNvSpPr/>
              <p:nvPr/>
            </p:nvSpPr>
            <p:spPr>
              <a:xfrm rot="15537008">
                <a:off x="4597625" y="6356822"/>
                <a:ext cx="45719" cy="109849"/>
              </a:xfrm>
              <a:prstGeom prst="mo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 14">
                <a:extLst>
                  <a:ext uri="{FF2B5EF4-FFF2-40B4-BE49-F238E27FC236}">
                    <a16:creationId xmlns:a16="http://schemas.microsoft.com/office/drawing/2014/main" id="{322C9AFA-4681-DDDE-77CD-CCF7466E46E1}"/>
                  </a:ext>
                </a:extLst>
              </p:cNvPr>
              <p:cNvSpPr/>
              <p:nvPr/>
            </p:nvSpPr>
            <p:spPr>
              <a:xfrm>
                <a:off x="3949338" y="6051922"/>
                <a:ext cx="1100363" cy="207531"/>
              </a:xfrm>
              <a:custGeom>
                <a:avLst/>
                <a:gdLst>
                  <a:gd name="connsiteX0" fmla="*/ 362 w 1100363"/>
                  <a:gd name="connsiteY0" fmla="*/ 202828 h 207531"/>
                  <a:gd name="connsiteX1" fmla="*/ 152762 w 1100363"/>
                  <a:gd name="connsiteY1" fmla="*/ 206003 h 207531"/>
                  <a:gd name="connsiteX2" fmla="*/ 108312 w 1100363"/>
                  <a:gd name="connsiteY2" fmla="*/ 183778 h 207531"/>
                  <a:gd name="connsiteX3" fmla="*/ 200387 w 1100363"/>
                  <a:gd name="connsiteY3" fmla="*/ 152028 h 207531"/>
                  <a:gd name="connsiteX4" fmla="*/ 143237 w 1100363"/>
                  <a:gd name="connsiteY4" fmla="*/ 148853 h 207531"/>
                  <a:gd name="connsiteX5" fmla="*/ 422637 w 1100363"/>
                  <a:gd name="connsiteY5" fmla="*/ 66303 h 207531"/>
                  <a:gd name="connsiteX6" fmla="*/ 375012 w 1100363"/>
                  <a:gd name="connsiteY6" fmla="*/ 56778 h 207531"/>
                  <a:gd name="connsiteX7" fmla="*/ 562337 w 1100363"/>
                  <a:gd name="connsiteY7" fmla="*/ 2803 h 207531"/>
                  <a:gd name="connsiteX8" fmla="*/ 467087 w 1100363"/>
                  <a:gd name="connsiteY8" fmla="*/ 9153 h 207531"/>
                  <a:gd name="connsiteX9" fmla="*/ 695687 w 1100363"/>
                  <a:gd name="connsiteY9" fmla="*/ 21853 h 207531"/>
                  <a:gd name="connsiteX10" fmla="*/ 673462 w 1100363"/>
                  <a:gd name="connsiteY10" fmla="*/ 15503 h 207531"/>
                  <a:gd name="connsiteX11" fmla="*/ 883012 w 1100363"/>
                  <a:gd name="connsiteY11" fmla="*/ 59953 h 207531"/>
                  <a:gd name="connsiteX12" fmla="*/ 794112 w 1100363"/>
                  <a:gd name="connsiteY12" fmla="*/ 40903 h 207531"/>
                  <a:gd name="connsiteX13" fmla="*/ 898887 w 1100363"/>
                  <a:gd name="connsiteY13" fmla="*/ 47253 h 207531"/>
                  <a:gd name="connsiteX14" fmla="*/ 924287 w 1100363"/>
                  <a:gd name="connsiteY14" fmla="*/ 66303 h 207531"/>
                  <a:gd name="connsiteX15" fmla="*/ 924287 w 1100363"/>
                  <a:gd name="connsiteY15" fmla="*/ 44078 h 207531"/>
                  <a:gd name="connsiteX16" fmla="*/ 1035412 w 1100363"/>
                  <a:gd name="connsiteY16" fmla="*/ 79003 h 207531"/>
                  <a:gd name="connsiteX17" fmla="*/ 1098912 w 1100363"/>
                  <a:gd name="connsiteY17" fmla="*/ 117103 h 207531"/>
                  <a:gd name="connsiteX18" fmla="*/ 975087 w 1100363"/>
                  <a:gd name="connsiteY18" fmla="*/ 82178 h 207531"/>
                  <a:gd name="connsiteX19" fmla="*/ 895712 w 1100363"/>
                  <a:gd name="connsiteY19" fmla="*/ 44078 h 207531"/>
                  <a:gd name="connsiteX20" fmla="*/ 813162 w 1100363"/>
                  <a:gd name="connsiteY20" fmla="*/ 79003 h 207531"/>
                  <a:gd name="connsiteX21" fmla="*/ 803637 w 1100363"/>
                  <a:gd name="connsiteY21" fmla="*/ 56778 h 207531"/>
                  <a:gd name="connsiteX22" fmla="*/ 575037 w 1100363"/>
                  <a:gd name="connsiteY22" fmla="*/ 18678 h 207531"/>
                  <a:gd name="connsiteX23" fmla="*/ 444862 w 1100363"/>
                  <a:gd name="connsiteY23" fmla="*/ 37728 h 207531"/>
                  <a:gd name="connsiteX24" fmla="*/ 305162 w 1100363"/>
                  <a:gd name="connsiteY24" fmla="*/ 88528 h 207531"/>
                  <a:gd name="connsiteX25" fmla="*/ 127362 w 1100363"/>
                  <a:gd name="connsiteY25" fmla="*/ 158378 h 207531"/>
                  <a:gd name="connsiteX26" fmla="*/ 149587 w 1100363"/>
                  <a:gd name="connsiteY26" fmla="*/ 136153 h 207531"/>
                  <a:gd name="connsiteX27" fmla="*/ 111487 w 1100363"/>
                  <a:gd name="connsiteY27" fmla="*/ 180603 h 207531"/>
                  <a:gd name="connsiteX28" fmla="*/ 362 w 1100363"/>
                  <a:gd name="connsiteY28" fmla="*/ 202828 h 207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100363" h="207531">
                    <a:moveTo>
                      <a:pt x="362" y="202828"/>
                    </a:moveTo>
                    <a:cubicBezTo>
                      <a:pt x="7241" y="207061"/>
                      <a:pt x="134770" y="209178"/>
                      <a:pt x="152762" y="206003"/>
                    </a:cubicBezTo>
                    <a:cubicBezTo>
                      <a:pt x="170754" y="202828"/>
                      <a:pt x="100375" y="192774"/>
                      <a:pt x="108312" y="183778"/>
                    </a:cubicBezTo>
                    <a:cubicBezTo>
                      <a:pt x="116250" y="174782"/>
                      <a:pt x="194566" y="157849"/>
                      <a:pt x="200387" y="152028"/>
                    </a:cubicBezTo>
                    <a:cubicBezTo>
                      <a:pt x="206208" y="146207"/>
                      <a:pt x="106195" y="163140"/>
                      <a:pt x="143237" y="148853"/>
                    </a:cubicBezTo>
                    <a:cubicBezTo>
                      <a:pt x="180279" y="134565"/>
                      <a:pt x="384008" y="81649"/>
                      <a:pt x="422637" y="66303"/>
                    </a:cubicBezTo>
                    <a:cubicBezTo>
                      <a:pt x="461266" y="50957"/>
                      <a:pt x="351729" y="67361"/>
                      <a:pt x="375012" y="56778"/>
                    </a:cubicBezTo>
                    <a:cubicBezTo>
                      <a:pt x="398295" y="46195"/>
                      <a:pt x="546991" y="10740"/>
                      <a:pt x="562337" y="2803"/>
                    </a:cubicBezTo>
                    <a:cubicBezTo>
                      <a:pt x="577683" y="-5134"/>
                      <a:pt x="444862" y="5978"/>
                      <a:pt x="467087" y="9153"/>
                    </a:cubicBezTo>
                    <a:cubicBezTo>
                      <a:pt x="489312" y="12328"/>
                      <a:pt x="661291" y="20795"/>
                      <a:pt x="695687" y="21853"/>
                    </a:cubicBezTo>
                    <a:cubicBezTo>
                      <a:pt x="730083" y="22911"/>
                      <a:pt x="673462" y="15503"/>
                      <a:pt x="673462" y="15503"/>
                    </a:cubicBezTo>
                    <a:lnTo>
                      <a:pt x="883012" y="59953"/>
                    </a:lnTo>
                    <a:cubicBezTo>
                      <a:pt x="903120" y="64186"/>
                      <a:pt x="791466" y="43020"/>
                      <a:pt x="794112" y="40903"/>
                    </a:cubicBezTo>
                    <a:cubicBezTo>
                      <a:pt x="796758" y="38786"/>
                      <a:pt x="877191" y="43020"/>
                      <a:pt x="898887" y="47253"/>
                    </a:cubicBezTo>
                    <a:cubicBezTo>
                      <a:pt x="920583" y="51486"/>
                      <a:pt x="920054" y="66832"/>
                      <a:pt x="924287" y="66303"/>
                    </a:cubicBezTo>
                    <a:cubicBezTo>
                      <a:pt x="928520" y="65774"/>
                      <a:pt x="905766" y="41961"/>
                      <a:pt x="924287" y="44078"/>
                    </a:cubicBezTo>
                    <a:cubicBezTo>
                      <a:pt x="942808" y="46195"/>
                      <a:pt x="1006308" y="66832"/>
                      <a:pt x="1035412" y="79003"/>
                    </a:cubicBezTo>
                    <a:cubicBezTo>
                      <a:pt x="1064516" y="91174"/>
                      <a:pt x="1108966" y="116574"/>
                      <a:pt x="1098912" y="117103"/>
                    </a:cubicBezTo>
                    <a:cubicBezTo>
                      <a:pt x="1088858" y="117632"/>
                      <a:pt x="1008954" y="94349"/>
                      <a:pt x="975087" y="82178"/>
                    </a:cubicBezTo>
                    <a:cubicBezTo>
                      <a:pt x="941220" y="70007"/>
                      <a:pt x="922699" y="44607"/>
                      <a:pt x="895712" y="44078"/>
                    </a:cubicBezTo>
                    <a:cubicBezTo>
                      <a:pt x="868725" y="43549"/>
                      <a:pt x="828508" y="76886"/>
                      <a:pt x="813162" y="79003"/>
                    </a:cubicBezTo>
                    <a:cubicBezTo>
                      <a:pt x="797816" y="81120"/>
                      <a:pt x="843324" y="66832"/>
                      <a:pt x="803637" y="56778"/>
                    </a:cubicBezTo>
                    <a:cubicBezTo>
                      <a:pt x="763950" y="46724"/>
                      <a:pt x="634833" y="21853"/>
                      <a:pt x="575037" y="18678"/>
                    </a:cubicBezTo>
                    <a:cubicBezTo>
                      <a:pt x="515241" y="15503"/>
                      <a:pt x="489841" y="26086"/>
                      <a:pt x="444862" y="37728"/>
                    </a:cubicBezTo>
                    <a:cubicBezTo>
                      <a:pt x="399883" y="49370"/>
                      <a:pt x="358079" y="68420"/>
                      <a:pt x="305162" y="88528"/>
                    </a:cubicBezTo>
                    <a:cubicBezTo>
                      <a:pt x="252245" y="108636"/>
                      <a:pt x="153291" y="150441"/>
                      <a:pt x="127362" y="158378"/>
                    </a:cubicBezTo>
                    <a:cubicBezTo>
                      <a:pt x="101433" y="166315"/>
                      <a:pt x="152233" y="132449"/>
                      <a:pt x="149587" y="136153"/>
                    </a:cubicBezTo>
                    <a:cubicBezTo>
                      <a:pt x="146941" y="139857"/>
                      <a:pt x="136358" y="168432"/>
                      <a:pt x="111487" y="180603"/>
                    </a:cubicBezTo>
                    <a:cubicBezTo>
                      <a:pt x="86616" y="192774"/>
                      <a:pt x="-6517" y="198595"/>
                      <a:pt x="362" y="2028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 15">
                <a:extLst>
                  <a:ext uri="{FF2B5EF4-FFF2-40B4-BE49-F238E27FC236}">
                    <a16:creationId xmlns:a16="http://schemas.microsoft.com/office/drawing/2014/main" id="{BF50D955-DC25-1395-3AEF-BC7C8A60FC4C}"/>
                  </a:ext>
                </a:extLst>
              </p:cNvPr>
              <p:cNvSpPr/>
              <p:nvPr/>
            </p:nvSpPr>
            <p:spPr>
              <a:xfrm>
                <a:off x="3968612" y="6032399"/>
                <a:ext cx="524038" cy="206491"/>
              </a:xfrm>
              <a:custGeom>
                <a:avLst/>
                <a:gdLst>
                  <a:gd name="connsiteX0" fmla="*/ 524013 w 524038"/>
                  <a:gd name="connsiteY0" fmla="*/ 101 h 206491"/>
                  <a:gd name="connsiteX1" fmla="*/ 285888 w 524038"/>
                  <a:gd name="connsiteY1" fmla="*/ 19151 h 206491"/>
                  <a:gd name="connsiteX2" fmla="*/ 327163 w 524038"/>
                  <a:gd name="connsiteY2" fmla="*/ 19151 h 206491"/>
                  <a:gd name="connsiteX3" fmla="*/ 177938 w 524038"/>
                  <a:gd name="connsiteY3" fmla="*/ 98526 h 206491"/>
                  <a:gd name="connsiteX4" fmla="*/ 216038 w 524038"/>
                  <a:gd name="connsiteY4" fmla="*/ 63601 h 206491"/>
                  <a:gd name="connsiteX5" fmla="*/ 130313 w 524038"/>
                  <a:gd name="connsiteY5" fmla="*/ 127101 h 206491"/>
                  <a:gd name="connsiteX6" fmla="*/ 63638 w 524038"/>
                  <a:gd name="connsiteY6" fmla="*/ 162026 h 206491"/>
                  <a:gd name="connsiteX7" fmla="*/ 133488 w 524038"/>
                  <a:gd name="connsiteY7" fmla="*/ 92176 h 206491"/>
                  <a:gd name="connsiteX8" fmla="*/ 104913 w 524038"/>
                  <a:gd name="connsiteY8" fmla="*/ 101701 h 206491"/>
                  <a:gd name="connsiteX9" fmla="*/ 66813 w 524038"/>
                  <a:gd name="connsiteY9" fmla="*/ 149326 h 206491"/>
                  <a:gd name="connsiteX10" fmla="*/ 138 w 524038"/>
                  <a:gd name="connsiteY10" fmla="*/ 206476 h 206491"/>
                  <a:gd name="connsiteX11" fmla="*/ 85863 w 524038"/>
                  <a:gd name="connsiteY11" fmla="*/ 155676 h 206491"/>
                  <a:gd name="connsiteX12" fmla="*/ 301763 w 524038"/>
                  <a:gd name="connsiteY12" fmla="*/ 28676 h 206491"/>
                  <a:gd name="connsiteX13" fmla="*/ 270013 w 524038"/>
                  <a:gd name="connsiteY13" fmla="*/ 28676 h 206491"/>
                  <a:gd name="connsiteX14" fmla="*/ 524013 w 524038"/>
                  <a:gd name="connsiteY14" fmla="*/ 101 h 206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24038" h="206491">
                    <a:moveTo>
                      <a:pt x="524013" y="101"/>
                    </a:moveTo>
                    <a:cubicBezTo>
                      <a:pt x="526659" y="-1487"/>
                      <a:pt x="318696" y="15976"/>
                      <a:pt x="285888" y="19151"/>
                    </a:cubicBezTo>
                    <a:cubicBezTo>
                      <a:pt x="253080" y="22326"/>
                      <a:pt x="345155" y="5922"/>
                      <a:pt x="327163" y="19151"/>
                    </a:cubicBezTo>
                    <a:cubicBezTo>
                      <a:pt x="309171" y="32380"/>
                      <a:pt x="196459" y="91118"/>
                      <a:pt x="177938" y="98526"/>
                    </a:cubicBezTo>
                    <a:cubicBezTo>
                      <a:pt x="159417" y="105934"/>
                      <a:pt x="223975" y="58839"/>
                      <a:pt x="216038" y="63601"/>
                    </a:cubicBezTo>
                    <a:cubicBezTo>
                      <a:pt x="208100" y="68364"/>
                      <a:pt x="155713" y="110697"/>
                      <a:pt x="130313" y="127101"/>
                    </a:cubicBezTo>
                    <a:cubicBezTo>
                      <a:pt x="104913" y="143505"/>
                      <a:pt x="63109" y="167847"/>
                      <a:pt x="63638" y="162026"/>
                    </a:cubicBezTo>
                    <a:cubicBezTo>
                      <a:pt x="64167" y="156205"/>
                      <a:pt x="126609" y="102230"/>
                      <a:pt x="133488" y="92176"/>
                    </a:cubicBezTo>
                    <a:cubicBezTo>
                      <a:pt x="140367" y="82122"/>
                      <a:pt x="116025" y="92176"/>
                      <a:pt x="104913" y="101701"/>
                    </a:cubicBezTo>
                    <a:cubicBezTo>
                      <a:pt x="93800" y="111226"/>
                      <a:pt x="84275" y="131864"/>
                      <a:pt x="66813" y="149326"/>
                    </a:cubicBezTo>
                    <a:cubicBezTo>
                      <a:pt x="49351" y="166788"/>
                      <a:pt x="-3037" y="205418"/>
                      <a:pt x="138" y="206476"/>
                    </a:cubicBezTo>
                    <a:cubicBezTo>
                      <a:pt x="3313" y="207534"/>
                      <a:pt x="85863" y="155676"/>
                      <a:pt x="85863" y="155676"/>
                    </a:cubicBezTo>
                    <a:cubicBezTo>
                      <a:pt x="136134" y="126043"/>
                      <a:pt x="271071" y="49843"/>
                      <a:pt x="301763" y="28676"/>
                    </a:cubicBezTo>
                    <a:cubicBezTo>
                      <a:pt x="332455" y="7509"/>
                      <a:pt x="238792" y="33968"/>
                      <a:pt x="270013" y="28676"/>
                    </a:cubicBezTo>
                    <a:cubicBezTo>
                      <a:pt x="301234" y="23384"/>
                      <a:pt x="521367" y="1689"/>
                      <a:pt x="524013" y="1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フリーフォーム 16">
                <a:extLst>
                  <a:ext uri="{FF2B5EF4-FFF2-40B4-BE49-F238E27FC236}">
                    <a16:creationId xmlns:a16="http://schemas.microsoft.com/office/drawing/2014/main" id="{E46B4F76-7DC1-BCEC-AEDA-35D955D9604C}"/>
                  </a:ext>
                </a:extLst>
              </p:cNvPr>
              <p:cNvSpPr/>
              <p:nvPr/>
            </p:nvSpPr>
            <p:spPr>
              <a:xfrm>
                <a:off x="4266886" y="5962641"/>
                <a:ext cx="787334" cy="207865"/>
              </a:xfrm>
              <a:custGeom>
                <a:avLst/>
                <a:gdLst>
                  <a:gd name="connsiteX0" fmla="*/ 314 w 787334"/>
                  <a:gd name="connsiteY0" fmla="*/ 88909 h 207865"/>
                  <a:gd name="connsiteX1" fmla="*/ 232089 w 787334"/>
                  <a:gd name="connsiteY1" fmla="*/ 31759 h 207865"/>
                  <a:gd name="connsiteX2" fmla="*/ 187639 w 787334"/>
                  <a:gd name="connsiteY2" fmla="*/ 22234 h 207865"/>
                  <a:gd name="connsiteX3" fmla="*/ 447989 w 787334"/>
                  <a:gd name="connsiteY3" fmla="*/ 25409 h 207865"/>
                  <a:gd name="connsiteX4" fmla="*/ 425764 w 787334"/>
                  <a:gd name="connsiteY4" fmla="*/ 6359 h 207865"/>
                  <a:gd name="connsiteX5" fmla="*/ 663889 w 787334"/>
                  <a:gd name="connsiteY5" fmla="*/ 63509 h 207865"/>
                  <a:gd name="connsiteX6" fmla="*/ 784539 w 787334"/>
                  <a:gd name="connsiteY6" fmla="*/ 206384 h 207865"/>
                  <a:gd name="connsiteX7" fmla="*/ 740089 w 787334"/>
                  <a:gd name="connsiteY7" fmla="*/ 130184 h 207865"/>
                  <a:gd name="connsiteX8" fmla="*/ 641664 w 787334"/>
                  <a:gd name="connsiteY8" fmla="*/ 6359 h 207865"/>
                  <a:gd name="connsiteX9" fmla="*/ 673414 w 787334"/>
                  <a:gd name="connsiteY9" fmla="*/ 63509 h 207865"/>
                  <a:gd name="connsiteX10" fmla="*/ 524189 w 787334"/>
                  <a:gd name="connsiteY10" fmla="*/ 28584 h 207865"/>
                  <a:gd name="connsiteX11" fmla="*/ 390839 w 787334"/>
                  <a:gd name="connsiteY11" fmla="*/ 9 h 207865"/>
                  <a:gd name="connsiteX12" fmla="*/ 419414 w 787334"/>
                  <a:gd name="connsiteY12" fmla="*/ 25409 h 207865"/>
                  <a:gd name="connsiteX13" fmla="*/ 289239 w 787334"/>
                  <a:gd name="connsiteY13" fmla="*/ 22234 h 207865"/>
                  <a:gd name="connsiteX14" fmla="*/ 314 w 787334"/>
                  <a:gd name="connsiteY14" fmla="*/ 88909 h 207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87334" h="207865">
                    <a:moveTo>
                      <a:pt x="314" y="88909"/>
                    </a:moveTo>
                    <a:cubicBezTo>
                      <a:pt x="-9211" y="90497"/>
                      <a:pt x="200868" y="42871"/>
                      <a:pt x="232089" y="31759"/>
                    </a:cubicBezTo>
                    <a:cubicBezTo>
                      <a:pt x="263310" y="20647"/>
                      <a:pt x="151656" y="23292"/>
                      <a:pt x="187639" y="22234"/>
                    </a:cubicBezTo>
                    <a:cubicBezTo>
                      <a:pt x="223622" y="21176"/>
                      <a:pt x="408302" y="28055"/>
                      <a:pt x="447989" y="25409"/>
                    </a:cubicBezTo>
                    <a:cubicBezTo>
                      <a:pt x="487676" y="22763"/>
                      <a:pt x="389781" y="9"/>
                      <a:pt x="425764" y="6359"/>
                    </a:cubicBezTo>
                    <a:cubicBezTo>
                      <a:pt x="461747" y="12709"/>
                      <a:pt x="604093" y="30172"/>
                      <a:pt x="663889" y="63509"/>
                    </a:cubicBezTo>
                    <a:cubicBezTo>
                      <a:pt x="723685" y="96846"/>
                      <a:pt x="771839" y="195272"/>
                      <a:pt x="784539" y="206384"/>
                    </a:cubicBezTo>
                    <a:cubicBezTo>
                      <a:pt x="797239" y="217496"/>
                      <a:pt x="763901" y="163521"/>
                      <a:pt x="740089" y="130184"/>
                    </a:cubicBezTo>
                    <a:cubicBezTo>
                      <a:pt x="716277" y="96847"/>
                      <a:pt x="652776" y="17471"/>
                      <a:pt x="641664" y="6359"/>
                    </a:cubicBezTo>
                    <a:cubicBezTo>
                      <a:pt x="630552" y="-4753"/>
                      <a:pt x="692993" y="59805"/>
                      <a:pt x="673414" y="63509"/>
                    </a:cubicBezTo>
                    <a:cubicBezTo>
                      <a:pt x="653835" y="67213"/>
                      <a:pt x="571285" y="39167"/>
                      <a:pt x="524189" y="28584"/>
                    </a:cubicBezTo>
                    <a:cubicBezTo>
                      <a:pt x="477093" y="18001"/>
                      <a:pt x="408301" y="538"/>
                      <a:pt x="390839" y="9"/>
                    </a:cubicBezTo>
                    <a:cubicBezTo>
                      <a:pt x="373377" y="-520"/>
                      <a:pt x="436347" y="21705"/>
                      <a:pt x="419414" y="25409"/>
                    </a:cubicBezTo>
                    <a:cubicBezTo>
                      <a:pt x="402481" y="29113"/>
                      <a:pt x="362793" y="10592"/>
                      <a:pt x="289239" y="22234"/>
                    </a:cubicBezTo>
                    <a:cubicBezTo>
                      <a:pt x="215685" y="33876"/>
                      <a:pt x="9839" y="87321"/>
                      <a:pt x="314" y="8890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フリーフォーム 17">
                <a:extLst>
                  <a:ext uri="{FF2B5EF4-FFF2-40B4-BE49-F238E27FC236}">
                    <a16:creationId xmlns:a16="http://schemas.microsoft.com/office/drawing/2014/main" id="{EF134275-CF99-0174-D2E9-382B2B8813ED}"/>
                  </a:ext>
                </a:extLst>
              </p:cNvPr>
              <p:cNvSpPr/>
              <p:nvPr/>
            </p:nvSpPr>
            <p:spPr>
              <a:xfrm>
                <a:off x="5560793" y="6144590"/>
                <a:ext cx="570136" cy="228698"/>
              </a:xfrm>
              <a:custGeom>
                <a:avLst/>
                <a:gdLst>
                  <a:gd name="connsiteX0" fmla="*/ 4982 w 570136"/>
                  <a:gd name="connsiteY0" fmla="*/ 227635 h 228698"/>
                  <a:gd name="connsiteX1" fmla="*/ 252632 w 570136"/>
                  <a:gd name="connsiteY1" fmla="*/ 46660 h 228698"/>
                  <a:gd name="connsiteX2" fmla="*/ 227232 w 570136"/>
                  <a:gd name="connsiteY2" fmla="*/ 59360 h 228698"/>
                  <a:gd name="connsiteX3" fmla="*/ 405032 w 570136"/>
                  <a:gd name="connsiteY3" fmla="*/ 2210 h 228698"/>
                  <a:gd name="connsiteX4" fmla="*/ 395507 w 570136"/>
                  <a:gd name="connsiteY4" fmla="*/ 11735 h 228698"/>
                  <a:gd name="connsiteX5" fmla="*/ 516157 w 570136"/>
                  <a:gd name="connsiteY5" fmla="*/ 11735 h 228698"/>
                  <a:gd name="connsiteX6" fmla="*/ 570132 w 570136"/>
                  <a:gd name="connsiteY6" fmla="*/ 8560 h 228698"/>
                  <a:gd name="connsiteX7" fmla="*/ 519332 w 570136"/>
                  <a:gd name="connsiteY7" fmla="*/ 8560 h 228698"/>
                  <a:gd name="connsiteX8" fmla="*/ 335182 w 570136"/>
                  <a:gd name="connsiteY8" fmla="*/ 11735 h 228698"/>
                  <a:gd name="connsiteX9" fmla="*/ 230407 w 570136"/>
                  <a:gd name="connsiteY9" fmla="*/ 24435 h 228698"/>
                  <a:gd name="connsiteX10" fmla="*/ 281207 w 570136"/>
                  <a:gd name="connsiteY10" fmla="*/ 14910 h 228698"/>
                  <a:gd name="connsiteX11" fmla="*/ 154207 w 570136"/>
                  <a:gd name="connsiteY11" fmla="*/ 94285 h 228698"/>
                  <a:gd name="connsiteX12" fmla="*/ 78007 w 570136"/>
                  <a:gd name="connsiteY12" fmla="*/ 141910 h 228698"/>
                  <a:gd name="connsiteX13" fmla="*/ 119282 w 570136"/>
                  <a:gd name="connsiteY13" fmla="*/ 65710 h 228698"/>
                  <a:gd name="connsiteX14" fmla="*/ 87532 w 570136"/>
                  <a:gd name="connsiteY14" fmla="*/ 119685 h 228698"/>
                  <a:gd name="connsiteX15" fmla="*/ 4982 w 570136"/>
                  <a:gd name="connsiteY15" fmla="*/ 227635 h 228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70136" h="228698">
                    <a:moveTo>
                      <a:pt x="4982" y="227635"/>
                    </a:moveTo>
                    <a:cubicBezTo>
                      <a:pt x="32499" y="215464"/>
                      <a:pt x="215590" y="74706"/>
                      <a:pt x="252632" y="46660"/>
                    </a:cubicBezTo>
                    <a:cubicBezTo>
                      <a:pt x="289674" y="18614"/>
                      <a:pt x="201832" y="66768"/>
                      <a:pt x="227232" y="59360"/>
                    </a:cubicBezTo>
                    <a:cubicBezTo>
                      <a:pt x="252632" y="51952"/>
                      <a:pt x="376986" y="10147"/>
                      <a:pt x="405032" y="2210"/>
                    </a:cubicBezTo>
                    <a:cubicBezTo>
                      <a:pt x="433078" y="-5728"/>
                      <a:pt x="376986" y="10148"/>
                      <a:pt x="395507" y="11735"/>
                    </a:cubicBezTo>
                    <a:cubicBezTo>
                      <a:pt x="414028" y="13322"/>
                      <a:pt x="487053" y="12264"/>
                      <a:pt x="516157" y="11735"/>
                    </a:cubicBezTo>
                    <a:cubicBezTo>
                      <a:pt x="545261" y="11206"/>
                      <a:pt x="569603" y="9089"/>
                      <a:pt x="570132" y="8560"/>
                    </a:cubicBezTo>
                    <a:cubicBezTo>
                      <a:pt x="570661" y="8031"/>
                      <a:pt x="519332" y="8560"/>
                      <a:pt x="519332" y="8560"/>
                    </a:cubicBezTo>
                    <a:cubicBezTo>
                      <a:pt x="480174" y="9089"/>
                      <a:pt x="383336" y="9089"/>
                      <a:pt x="335182" y="11735"/>
                    </a:cubicBezTo>
                    <a:cubicBezTo>
                      <a:pt x="287028" y="14381"/>
                      <a:pt x="239403" y="23906"/>
                      <a:pt x="230407" y="24435"/>
                    </a:cubicBezTo>
                    <a:cubicBezTo>
                      <a:pt x="221411" y="24964"/>
                      <a:pt x="293907" y="3268"/>
                      <a:pt x="281207" y="14910"/>
                    </a:cubicBezTo>
                    <a:cubicBezTo>
                      <a:pt x="268507" y="26552"/>
                      <a:pt x="154207" y="94285"/>
                      <a:pt x="154207" y="94285"/>
                    </a:cubicBezTo>
                    <a:cubicBezTo>
                      <a:pt x="120340" y="115452"/>
                      <a:pt x="83828" y="146672"/>
                      <a:pt x="78007" y="141910"/>
                    </a:cubicBezTo>
                    <a:cubicBezTo>
                      <a:pt x="72186" y="137148"/>
                      <a:pt x="117695" y="69414"/>
                      <a:pt x="119282" y="65710"/>
                    </a:cubicBezTo>
                    <a:cubicBezTo>
                      <a:pt x="120869" y="62006"/>
                      <a:pt x="102878" y="95343"/>
                      <a:pt x="87532" y="119685"/>
                    </a:cubicBezTo>
                    <a:cubicBezTo>
                      <a:pt x="72186" y="144027"/>
                      <a:pt x="-22535" y="239806"/>
                      <a:pt x="4982" y="22763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フリーフォーム 18">
                <a:extLst>
                  <a:ext uri="{FF2B5EF4-FFF2-40B4-BE49-F238E27FC236}">
                    <a16:creationId xmlns:a16="http://schemas.microsoft.com/office/drawing/2014/main" id="{AE55207E-8ADE-2F47-0244-D585619E7077}"/>
                  </a:ext>
                </a:extLst>
              </p:cNvPr>
              <p:cNvSpPr/>
              <p:nvPr/>
            </p:nvSpPr>
            <p:spPr>
              <a:xfrm>
                <a:off x="5568239" y="6099047"/>
                <a:ext cx="86913" cy="261012"/>
              </a:xfrm>
              <a:custGeom>
                <a:avLst/>
                <a:gdLst>
                  <a:gd name="connsiteX0" fmla="*/ 80086 w 86913"/>
                  <a:gd name="connsiteY0" fmla="*/ 128 h 261012"/>
                  <a:gd name="connsiteX1" fmla="*/ 10236 w 86913"/>
                  <a:gd name="connsiteY1" fmla="*/ 149353 h 261012"/>
                  <a:gd name="connsiteX2" fmla="*/ 711 w 86913"/>
                  <a:gd name="connsiteY2" fmla="*/ 260478 h 261012"/>
                  <a:gd name="connsiteX3" fmla="*/ 13411 w 86913"/>
                  <a:gd name="connsiteY3" fmla="*/ 193803 h 261012"/>
                  <a:gd name="connsiteX4" fmla="*/ 22936 w 86913"/>
                  <a:gd name="connsiteY4" fmla="*/ 247778 h 261012"/>
                  <a:gd name="connsiteX5" fmla="*/ 86436 w 86913"/>
                  <a:gd name="connsiteY5" fmla="*/ 111253 h 261012"/>
                  <a:gd name="connsiteX6" fmla="*/ 51511 w 86913"/>
                  <a:gd name="connsiteY6" fmla="*/ 184278 h 261012"/>
                  <a:gd name="connsiteX7" fmla="*/ 41986 w 86913"/>
                  <a:gd name="connsiteY7" fmla="*/ 123953 h 261012"/>
                  <a:gd name="connsiteX8" fmla="*/ 80086 w 86913"/>
                  <a:gd name="connsiteY8" fmla="*/ 128 h 261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6913" h="261012">
                    <a:moveTo>
                      <a:pt x="80086" y="128"/>
                    </a:moveTo>
                    <a:cubicBezTo>
                      <a:pt x="74794" y="4361"/>
                      <a:pt x="23465" y="105961"/>
                      <a:pt x="10236" y="149353"/>
                    </a:cubicBezTo>
                    <a:cubicBezTo>
                      <a:pt x="-2993" y="192745"/>
                      <a:pt x="182" y="253070"/>
                      <a:pt x="711" y="260478"/>
                    </a:cubicBezTo>
                    <a:cubicBezTo>
                      <a:pt x="1240" y="267886"/>
                      <a:pt x="9707" y="195920"/>
                      <a:pt x="13411" y="193803"/>
                    </a:cubicBezTo>
                    <a:cubicBezTo>
                      <a:pt x="17115" y="191686"/>
                      <a:pt x="10765" y="261536"/>
                      <a:pt x="22936" y="247778"/>
                    </a:cubicBezTo>
                    <a:cubicBezTo>
                      <a:pt x="35107" y="234020"/>
                      <a:pt x="81674" y="121836"/>
                      <a:pt x="86436" y="111253"/>
                    </a:cubicBezTo>
                    <a:cubicBezTo>
                      <a:pt x="91199" y="100670"/>
                      <a:pt x="58919" y="182161"/>
                      <a:pt x="51511" y="184278"/>
                    </a:cubicBezTo>
                    <a:cubicBezTo>
                      <a:pt x="44103" y="186395"/>
                      <a:pt x="38811" y="150411"/>
                      <a:pt x="41986" y="123953"/>
                    </a:cubicBezTo>
                    <a:cubicBezTo>
                      <a:pt x="45161" y="97495"/>
                      <a:pt x="85378" y="-4105"/>
                      <a:pt x="80086" y="1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 19">
                <a:extLst>
                  <a:ext uri="{FF2B5EF4-FFF2-40B4-BE49-F238E27FC236}">
                    <a16:creationId xmlns:a16="http://schemas.microsoft.com/office/drawing/2014/main" id="{DF0A3574-BBE7-D1FA-E792-36EA96C91D18}"/>
                  </a:ext>
                </a:extLst>
              </p:cNvPr>
              <p:cNvSpPr/>
              <p:nvPr/>
            </p:nvSpPr>
            <p:spPr>
              <a:xfrm>
                <a:off x="5598725" y="6137235"/>
                <a:ext cx="776956" cy="262853"/>
              </a:xfrm>
              <a:custGeom>
                <a:avLst/>
                <a:gdLst>
                  <a:gd name="connsiteX0" fmla="*/ 8325 w 776956"/>
                  <a:gd name="connsiteY0" fmla="*/ 260390 h 262853"/>
                  <a:gd name="connsiteX1" fmla="*/ 300425 w 776956"/>
                  <a:gd name="connsiteY1" fmla="*/ 73065 h 262853"/>
                  <a:gd name="connsiteX2" fmla="*/ 275025 w 776956"/>
                  <a:gd name="connsiteY2" fmla="*/ 92115 h 262853"/>
                  <a:gd name="connsiteX3" fmla="*/ 497275 w 776956"/>
                  <a:gd name="connsiteY3" fmla="*/ 54015 h 262853"/>
                  <a:gd name="connsiteX4" fmla="*/ 490925 w 776956"/>
                  <a:gd name="connsiteY4" fmla="*/ 73065 h 262853"/>
                  <a:gd name="connsiteX5" fmla="*/ 579825 w 776956"/>
                  <a:gd name="connsiteY5" fmla="*/ 158790 h 262853"/>
                  <a:gd name="connsiteX6" fmla="*/ 516325 w 776956"/>
                  <a:gd name="connsiteY6" fmla="*/ 142915 h 262853"/>
                  <a:gd name="connsiteX7" fmla="*/ 560775 w 776956"/>
                  <a:gd name="connsiteY7" fmla="*/ 171490 h 262853"/>
                  <a:gd name="connsiteX8" fmla="*/ 544900 w 776956"/>
                  <a:gd name="connsiteY8" fmla="*/ 200065 h 262853"/>
                  <a:gd name="connsiteX9" fmla="*/ 579825 w 776956"/>
                  <a:gd name="connsiteY9" fmla="*/ 171490 h 262853"/>
                  <a:gd name="connsiteX10" fmla="*/ 703650 w 776956"/>
                  <a:gd name="connsiteY10" fmla="*/ 196890 h 262853"/>
                  <a:gd name="connsiteX11" fmla="*/ 776675 w 776956"/>
                  <a:gd name="connsiteY11" fmla="*/ 200065 h 262853"/>
                  <a:gd name="connsiteX12" fmla="*/ 678250 w 776956"/>
                  <a:gd name="connsiteY12" fmla="*/ 181015 h 262853"/>
                  <a:gd name="connsiteX13" fmla="*/ 713175 w 776956"/>
                  <a:gd name="connsiteY13" fmla="*/ 174665 h 262853"/>
                  <a:gd name="connsiteX14" fmla="*/ 741750 w 776956"/>
                  <a:gd name="connsiteY14" fmla="*/ 158790 h 262853"/>
                  <a:gd name="connsiteX15" fmla="*/ 700475 w 776956"/>
                  <a:gd name="connsiteY15" fmla="*/ 123865 h 262853"/>
                  <a:gd name="connsiteX16" fmla="*/ 652850 w 776956"/>
                  <a:gd name="connsiteY16" fmla="*/ 98465 h 262853"/>
                  <a:gd name="connsiteX17" fmla="*/ 649675 w 776956"/>
                  <a:gd name="connsiteY17" fmla="*/ 63540 h 262853"/>
                  <a:gd name="connsiteX18" fmla="*/ 646500 w 776956"/>
                  <a:gd name="connsiteY18" fmla="*/ 40 h 262853"/>
                  <a:gd name="connsiteX19" fmla="*/ 633800 w 776956"/>
                  <a:gd name="connsiteY19" fmla="*/ 54015 h 262853"/>
                  <a:gd name="connsiteX20" fmla="*/ 583000 w 776956"/>
                  <a:gd name="connsiteY20" fmla="*/ 57190 h 262853"/>
                  <a:gd name="connsiteX21" fmla="*/ 563950 w 776956"/>
                  <a:gd name="connsiteY21" fmla="*/ 63540 h 262853"/>
                  <a:gd name="connsiteX22" fmla="*/ 376625 w 776956"/>
                  <a:gd name="connsiteY22" fmla="*/ 69890 h 262853"/>
                  <a:gd name="connsiteX23" fmla="*/ 475050 w 776956"/>
                  <a:gd name="connsiteY23" fmla="*/ 28615 h 262853"/>
                  <a:gd name="connsiteX24" fmla="*/ 332175 w 776956"/>
                  <a:gd name="connsiteY24" fmla="*/ 66715 h 262853"/>
                  <a:gd name="connsiteX25" fmla="*/ 198825 w 776956"/>
                  <a:gd name="connsiteY25" fmla="*/ 104815 h 262853"/>
                  <a:gd name="connsiteX26" fmla="*/ 236925 w 776956"/>
                  <a:gd name="connsiteY26" fmla="*/ 76240 h 262853"/>
                  <a:gd name="connsiteX27" fmla="*/ 176600 w 776956"/>
                  <a:gd name="connsiteY27" fmla="*/ 123865 h 262853"/>
                  <a:gd name="connsiteX28" fmla="*/ 138500 w 776956"/>
                  <a:gd name="connsiteY28" fmla="*/ 146090 h 262853"/>
                  <a:gd name="connsiteX29" fmla="*/ 157550 w 776956"/>
                  <a:gd name="connsiteY29" fmla="*/ 127040 h 262853"/>
                  <a:gd name="connsiteX30" fmla="*/ 84525 w 776956"/>
                  <a:gd name="connsiteY30" fmla="*/ 177840 h 262853"/>
                  <a:gd name="connsiteX31" fmla="*/ 8325 w 776956"/>
                  <a:gd name="connsiteY31" fmla="*/ 260390 h 262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776956" h="262853">
                    <a:moveTo>
                      <a:pt x="8325" y="260390"/>
                    </a:moveTo>
                    <a:cubicBezTo>
                      <a:pt x="44308" y="242928"/>
                      <a:pt x="255975" y="101111"/>
                      <a:pt x="300425" y="73065"/>
                    </a:cubicBezTo>
                    <a:cubicBezTo>
                      <a:pt x="344875" y="45019"/>
                      <a:pt x="242217" y="95290"/>
                      <a:pt x="275025" y="92115"/>
                    </a:cubicBezTo>
                    <a:cubicBezTo>
                      <a:pt x="307833" y="88940"/>
                      <a:pt x="497275" y="54015"/>
                      <a:pt x="497275" y="54015"/>
                    </a:cubicBezTo>
                    <a:cubicBezTo>
                      <a:pt x="533258" y="50840"/>
                      <a:pt x="477167" y="55603"/>
                      <a:pt x="490925" y="73065"/>
                    </a:cubicBezTo>
                    <a:cubicBezTo>
                      <a:pt x="504683" y="90527"/>
                      <a:pt x="575592" y="147148"/>
                      <a:pt x="579825" y="158790"/>
                    </a:cubicBezTo>
                    <a:cubicBezTo>
                      <a:pt x="584058" y="170432"/>
                      <a:pt x="519500" y="140798"/>
                      <a:pt x="516325" y="142915"/>
                    </a:cubicBezTo>
                    <a:cubicBezTo>
                      <a:pt x="513150" y="145032"/>
                      <a:pt x="556012" y="161965"/>
                      <a:pt x="560775" y="171490"/>
                    </a:cubicBezTo>
                    <a:cubicBezTo>
                      <a:pt x="565538" y="181015"/>
                      <a:pt x="541725" y="200065"/>
                      <a:pt x="544900" y="200065"/>
                    </a:cubicBezTo>
                    <a:cubicBezTo>
                      <a:pt x="548075" y="200065"/>
                      <a:pt x="553367" y="172019"/>
                      <a:pt x="579825" y="171490"/>
                    </a:cubicBezTo>
                    <a:cubicBezTo>
                      <a:pt x="606283" y="170961"/>
                      <a:pt x="670842" y="192127"/>
                      <a:pt x="703650" y="196890"/>
                    </a:cubicBezTo>
                    <a:cubicBezTo>
                      <a:pt x="736458" y="201653"/>
                      <a:pt x="780908" y="202711"/>
                      <a:pt x="776675" y="200065"/>
                    </a:cubicBezTo>
                    <a:cubicBezTo>
                      <a:pt x="772442" y="197419"/>
                      <a:pt x="688833" y="185248"/>
                      <a:pt x="678250" y="181015"/>
                    </a:cubicBezTo>
                    <a:cubicBezTo>
                      <a:pt x="667667" y="176782"/>
                      <a:pt x="702592" y="178369"/>
                      <a:pt x="713175" y="174665"/>
                    </a:cubicBezTo>
                    <a:cubicBezTo>
                      <a:pt x="723758" y="170961"/>
                      <a:pt x="743867" y="167257"/>
                      <a:pt x="741750" y="158790"/>
                    </a:cubicBezTo>
                    <a:cubicBezTo>
                      <a:pt x="739633" y="150323"/>
                      <a:pt x="715292" y="133919"/>
                      <a:pt x="700475" y="123865"/>
                    </a:cubicBezTo>
                    <a:cubicBezTo>
                      <a:pt x="685658" y="113811"/>
                      <a:pt x="661317" y="108519"/>
                      <a:pt x="652850" y="98465"/>
                    </a:cubicBezTo>
                    <a:cubicBezTo>
                      <a:pt x="644383" y="88411"/>
                      <a:pt x="650733" y="79944"/>
                      <a:pt x="649675" y="63540"/>
                    </a:cubicBezTo>
                    <a:cubicBezTo>
                      <a:pt x="648617" y="47136"/>
                      <a:pt x="649146" y="1627"/>
                      <a:pt x="646500" y="40"/>
                    </a:cubicBezTo>
                    <a:cubicBezTo>
                      <a:pt x="643854" y="-1548"/>
                      <a:pt x="644383" y="44490"/>
                      <a:pt x="633800" y="54015"/>
                    </a:cubicBezTo>
                    <a:cubicBezTo>
                      <a:pt x="623217" y="63540"/>
                      <a:pt x="594642" y="55603"/>
                      <a:pt x="583000" y="57190"/>
                    </a:cubicBezTo>
                    <a:cubicBezTo>
                      <a:pt x="571358" y="58777"/>
                      <a:pt x="598346" y="61423"/>
                      <a:pt x="563950" y="63540"/>
                    </a:cubicBezTo>
                    <a:cubicBezTo>
                      <a:pt x="529554" y="65657"/>
                      <a:pt x="391442" y="75711"/>
                      <a:pt x="376625" y="69890"/>
                    </a:cubicBezTo>
                    <a:cubicBezTo>
                      <a:pt x="361808" y="64069"/>
                      <a:pt x="482458" y="29144"/>
                      <a:pt x="475050" y="28615"/>
                    </a:cubicBezTo>
                    <a:cubicBezTo>
                      <a:pt x="467642" y="28086"/>
                      <a:pt x="332175" y="66715"/>
                      <a:pt x="332175" y="66715"/>
                    </a:cubicBezTo>
                    <a:cubicBezTo>
                      <a:pt x="286138" y="79415"/>
                      <a:pt x="214700" y="103227"/>
                      <a:pt x="198825" y="104815"/>
                    </a:cubicBezTo>
                    <a:cubicBezTo>
                      <a:pt x="182950" y="106402"/>
                      <a:pt x="240629" y="73065"/>
                      <a:pt x="236925" y="76240"/>
                    </a:cubicBezTo>
                    <a:cubicBezTo>
                      <a:pt x="233221" y="79415"/>
                      <a:pt x="193004" y="112223"/>
                      <a:pt x="176600" y="123865"/>
                    </a:cubicBezTo>
                    <a:cubicBezTo>
                      <a:pt x="160196" y="135507"/>
                      <a:pt x="141675" y="145561"/>
                      <a:pt x="138500" y="146090"/>
                    </a:cubicBezTo>
                    <a:cubicBezTo>
                      <a:pt x="135325" y="146619"/>
                      <a:pt x="166546" y="121748"/>
                      <a:pt x="157550" y="127040"/>
                    </a:cubicBezTo>
                    <a:cubicBezTo>
                      <a:pt x="148554" y="132332"/>
                      <a:pt x="105692" y="158261"/>
                      <a:pt x="84525" y="177840"/>
                    </a:cubicBezTo>
                    <a:cubicBezTo>
                      <a:pt x="63358" y="197419"/>
                      <a:pt x="-27658" y="277852"/>
                      <a:pt x="8325" y="2603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 20">
                <a:extLst>
                  <a:ext uri="{FF2B5EF4-FFF2-40B4-BE49-F238E27FC236}">
                    <a16:creationId xmlns:a16="http://schemas.microsoft.com/office/drawing/2014/main" id="{FC18165A-DCA5-B049-9F1E-5B4A591B10FD}"/>
                  </a:ext>
                </a:extLst>
              </p:cNvPr>
              <p:cNvSpPr/>
              <p:nvPr/>
            </p:nvSpPr>
            <p:spPr>
              <a:xfrm>
                <a:off x="5603352" y="6384403"/>
                <a:ext cx="302047" cy="86537"/>
              </a:xfrm>
              <a:custGeom>
                <a:avLst/>
                <a:gdLst>
                  <a:gd name="connsiteX0" fmla="*/ 523 w 302047"/>
                  <a:gd name="connsiteY0" fmla="*/ 522 h 86537"/>
                  <a:gd name="connsiteX1" fmla="*/ 114823 w 302047"/>
                  <a:gd name="connsiteY1" fmla="*/ 22747 h 86537"/>
                  <a:gd name="connsiteX2" fmla="*/ 298973 w 302047"/>
                  <a:gd name="connsiteY2" fmla="*/ 22747 h 86537"/>
                  <a:gd name="connsiteX3" fmla="*/ 229123 w 302047"/>
                  <a:gd name="connsiteY3" fmla="*/ 35447 h 86537"/>
                  <a:gd name="connsiteX4" fmla="*/ 216423 w 302047"/>
                  <a:gd name="connsiteY4" fmla="*/ 48147 h 86537"/>
                  <a:gd name="connsiteX5" fmla="*/ 267223 w 302047"/>
                  <a:gd name="connsiteY5" fmla="*/ 67197 h 86537"/>
                  <a:gd name="connsiteX6" fmla="*/ 175148 w 302047"/>
                  <a:gd name="connsiteY6" fmla="*/ 57672 h 86537"/>
                  <a:gd name="connsiteX7" fmla="*/ 130698 w 302047"/>
                  <a:gd name="connsiteY7" fmla="*/ 60847 h 86537"/>
                  <a:gd name="connsiteX8" fmla="*/ 156098 w 302047"/>
                  <a:gd name="connsiteY8" fmla="*/ 86247 h 86537"/>
                  <a:gd name="connsiteX9" fmla="*/ 143398 w 302047"/>
                  <a:gd name="connsiteY9" fmla="*/ 41797 h 86537"/>
                  <a:gd name="connsiteX10" fmla="*/ 124348 w 302047"/>
                  <a:gd name="connsiteY10" fmla="*/ 48147 h 86537"/>
                  <a:gd name="connsiteX11" fmla="*/ 137048 w 302047"/>
                  <a:gd name="connsiteY11" fmla="*/ 57672 h 86537"/>
                  <a:gd name="connsiteX12" fmla="*/ 105298 w 302047"/>
                  <a:gd name="connsiteY12" fmla="*/ 32272 h 86537"/>
                  <a:gd name="connsiteX13" fmla="*/ 48148 w 302047"/>
                  <a:gd name="connsiteY13" fmla="*/ 79897 h 86537"/>
                  <a:gd name="connsiteX14" fmla="*/ 70373 w 302047"/>
                  <a:gd name="connsiteY14" fmla="*/ 48147 h 86537"/>
                  <a:gd name="connsiteX15" fmla="*/ 523 w 302047"/>
                  <a:gd name="connsiteY15" fmla="*/ 522 h 86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02047" h="86537">
                    <a:moveTo>
                      <a:pt x="523" y="522"/>
                    </a:moveTo>
                    <a:cubicBezTo>
                      <a:pt x="7931" y="-3711"/>
                      <a:pt x="65081" y="19043"/>
                      <a:pt x="114823" y="22747"/>
                    </a:cubicBezTo>
                    <a:cubicBezTo>
                      <a:pt x="164565" y="26451"/>
                      <a:pt x="279923" y="20630"/>
                      <a:pt x="298973" y="22747"/>
                    </a:cubicBezTo>
                    <a:cubicBezTo>
                      <a:pt x="318023" y="24864"/>
                      <a:pt x="242881" y="31214"/>
                      <a:pt x="229123" y="35447"/>
                    </a:cubicBezTo>
                    <a:cubicBezTo>
                      <a:pt x="215365" y="39680"/>
                      <a:pt x="210073" y="42855"/>
                      <a:pt x="216423" y="48147"/>
                    </a:cubicBezTo>
                    <a:cubicBezTo>
                      <a:pt x="222773" y="53439"/>
                      <a:pt x="274102" y="65610"/>
                      <a:pt x="267223" y="67197"/>
                    </a:cubicBezTo>
                    <a:cubicBezTo>
                      <a:pt x="260344" y="68784"/>
                      <a:pt x="197902" y="58730"/>
                      <a:pt x="175148" y="57672"/>
                    </a:cubicBezTo>
                    <a:cubicBezTo>
                      <a:pt x="152394" y="56614"/>
                      <a:pt x="133873" y="56085"/>
                      <a:pt x="130698" y="60847"/>
                    </a:cubicBezTo>
                    <a:cubicBezTo>
                      <a:pt x="127523" y="65609"/>
                      <a:pt x="153981" y="89422"/>
                      <a:pt x="156098" y="86247"/>
                    </a:cubicBezTo>
                    <a:cubicBezTo>
                      <a:pt x="158215" y="83072"/>
                      <a:pt x="148690" y="48147"/>
                      <a:pt x="143398" y="41797"/>
                    </a:cubicBezTo>
                    <a:cubicBezTo>
                      <a:pt x="138106" y="35447"/>
                      <a:pt x="125406" y="45501"/>
                      <a:pt x="124348" y="48147"/>
                    </a:cubicBezTo>
                    <a:cubicBezTo>
                      <a:pt x="123290" y="50793"/>
                      <a:pt x="140223" y="60318"/>
                      <a:pt x="137048" y="57672"/>
                    </a:cubicBezTo>
                    <a:cubicBezTo>
                      <a:pt x="133873" y="55026"/>
                      <a:pt x="120115" y="28568"/>
                      <a:pt x="105298" y="32272"/>
                    </a:cubicBezTo>
                    <a:cubicBezTo>
                      <a:pt x="90481" y="35976"/>
                      <a:pt x="53969" y="77251"/>
                      <a:pt x="48148" y="79897"/>
                    </a:cubicBezTo>
                    <a:cubicBezTo>
                      <a:pt x="42327" y="82543"/>
                      <a:pt x="74077" y="58730"/>
                      <a:pt x="70373" y="48147"/>
                    </a:cubicBezTo>
                    <a:cubicBezTo>
                      <a:pt x="66669" y="37564"/>
                      <a:pt x="-6885" y="4755"/>
                      <a:pt x="523" y="5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 21">
                <a:extLst>
                  <a:ext uri="{FF2B5EF4-FFF2-40B4-BE49-F238E27FC236}">
                    <a16:creationId xmlns:a16="http://schemas.microsoft.com/office/drawing/2014/main" id="{39C1A75A-D777-3935-8360-CEC98939AEE8}"/>
                  </a:ext>
                </a:extLst>
              </p:cNvPr>
              <p:cNvSpPr/>
              <p:nvPr/>
            </p:nvSpPr>
            <p:spPr>
              <a:xfrm>
                <a:off x="5856215" y="6273729"/>
                <a:ext cx="437132" cy="200804"/>
              </a:xfrm>
              <a:custGeom>
                <a:avLst/>
                <a:gdLst>
                  <a:gd name="connsiteX0" fmla="*/ 436635 w 437132"/>
                  <a:gd name="connsiteY0" fmla="*/ 71 h 200804"/>
                  <a:gd name="connsiteX1" fmla="*/ 331860 w 437132"/>
                  <a:gd name="connsiteY1" fmla="*/ 92146 h 200804"/>
                  <a:gd name="connsiteX2" fmla="*/ 249310 w 437132"/>
                  <a:gd name="connsiteY2" fmla="*/ 136596 h 200804"/>
                  <a:gd name="connsiteX3" fmla="*/ 138185 w 437132"/>
                  <a:gd name="connsiteY3" fmla="*/ 168346 h 200804"/>
                  <a:gd name="connsiteX4" fmla="*/ 128660 w 437132"/>
                  <a:gd name="connsiteY4" fmla="*/ 161996 h 200804"/>
                  <a:gd name="connsiteX5" fmla="*/ 176285 w 437132"/>
                  <a:gd name="connsiteY5" fmla="*/ 136596 h 200804"/>
                  <a:gd name="connsiteX6" fmla="*/ 4835 w 437132"/>
                  <a:gd name="connsiteY6" fmla="*/ 155646 h 200804"/>
                  <a:gd name="connsiteX7" fmla="*/ 55635 w 437132"/>
                  <a:gd name="connsiteY7" fmla="*/ 155646 h 200804"/>
                  <a:gd name="connsiteX8" fmla="*/ 144535 w 437132"/>
                  <a:gd name="connsiteY8" fmla="*/ 193746 h 200804"/>
                  <a:gd name="connsiteX9" fmla="*/ 138185 w 437132"/>
                  <a:gd name="connsiteY9" fmla="*/ 171521 h 200804"/>
                  <a:gd name="connsiteX10" fmla="*/ 166760 w 437132"/>
                  <a:gd name="connsiteY10" fmla="*/ 184221 h 200804"/>
                  <a:gd name="connsiteX11" fmla="*/ 204860 w 437132"/>
                  <a:gd name="connsiteY11" fmla="*/ 158821 h 200804"/>
                  <a:gd name="connsiteX12" fmla="*/ 233435 w 437132"/>
                  <a:gd name="connsiteY12" fmla="*/ 152471 h 200804"/>
                  <a:gd name="connsiteX13" fmla="*/ 242960 w 437132"/>
                  <a:gd name="connsiteY13" fmla="*/ 184221 h 200804"/>
                  <a:gd name="connsiteX14" fmla="*/ 258835 w 437132"/>
                  <a:gd name="connsiteY14" fmla="*/ 200096 h 200804"/>
                  <a:gd name="connsiteX15" fmla="*/ 258835 w 437132"/>
                  <a:gd name="connsiteY15" fmla="*/ 161996 h 200804"/>
                  <a:gd name="connsiteX16" fmla="*/ 315985 w 437132"/>
                  <a:gd name="connsiteY16" fmla="*/ 190571 h 200804"/>
                  <a:gd name="connsiteX17" fmla="*/ 300110 w 437132"/>
                  <a:gd name="connsiteY17" fmla="*/ 133421 h 200804"/>
                  <a:gd name="connsiteX18" fmla="*/ 328685 w 437132"/>
                  <a:gd name="connsiteY18" fmla="*/ 149296 h 200804"/>
                  <a:gd name="connsiteX19" fmla="*/ 328685 w 437132"/>
                  <a:gd name="connsiteY19" fmla="*/ 66746 h 200804"/>
                  <a:gd name="connsiteX20" fmla="*/ 357260 w 437132"/>
                  <a:gd name="connsiteY20" fmla="*/ 130246 h 200804"/>
                  <a:gd name="connsiteX21" fmla="*/ 376310 w 437132"/>
                  <a:gd name="connsiteY21" fmla="*/ 95321 h 200804"/>
                  <a:gd name="connsiteX22" fmla="*/ 376310 w 437132"/>
                  <a:gd name="connsiteY22" fmla="*/ 136596 h 200804"/>
                  <a:gd name="connsiteX23" fmla="*/ 401710 w 437132"/>
                  <a:gd name="connsiteY23" fmla="*/ 85796 h 200804"/>
                  <a:gd name="connsiteX24" fmla="*/ 373135 w 437132"/>
                  <a:gd name="connsiteY24" fmla="*/ 108021 h 200804"/>
                  <a:gd name="connsiteX25" fmla="*/ 436635 w 437132"/>
                  <a:gd name="connsiteY25" fmla="*/ 71 h 200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37132" h="200804">
                    <a:moveTo>
                      <a:pt x="436635" y="71"/>
                    </a:moveTo>
                    <a:cubicBezTo>
                      <a:pt x="429756" y="-2575"/>
                      <a:pt x="363081" y="69392"/>
                      <a:pt x="331860" y="92146"/>
                    </a:cubicBezTo>
                    <a:cubicBezTo>
                      <a:pt x="300639" y="114900"/>
                      <a:pt x="281589" y="123896"/>
                      <a:pt x="249310" y="136596"/>
                    </a:cubicBezTo>
                    <a:cubicBezTo>
                      <a:pt x="217031" y="149296"/>
                      <a:pt x="158293" y="164113"/>
                      <a:pt x="138185" y="168346"/>
                    </a:cubicBezTo>
                    <a:cubicBezTo>
                      <a:pt x="118077" y="172579"/>
                      <a:pt x="122310" y="167288"/>
                      <a:pt x="128660" y="161996"/>
                    </a:cubicBezTo>
                    <a:cubicBezTo>
                      <a:pt x="135010" y="156704"/>
                      <a:pt x="196922" y="137654"/>
                      <a:pt x="176285" y="136596"/>
                    </a:cubicBezTo>
                    <a:cubicBezTo>
                      <a:pt x="155648" y="135538"/>
                      <a:pt x="24943" y="152471"/>
                      <a:pt x="4835" y="155646"/>
                    </a:cubicBezTo>
                    <a:cubicBezTo>
                      <a:pt x="-15273" y="158821"/>
                      <a:pt x="32352" y="149296"/>
                      <a:pt x="55635" y="155646"/>
                    </a:cubicBezTo>
                    <a:cubicBezTo>
                      <a:pt x="78918" y="161996"/>
                      <a:pt x="130777" y="191100"/>
                      <a:pt x="144535" y="193746"/>
                    </a:cubicBezTo>
                    <a:cubicBezTo>
                      <a:pt x="158293" y="196392"/>
                      <a:pt x="134481" y="173108"/>
                      <a:pt x="138185" y="171521"/>
                    </a:cubicBezTo>
                    <a:cubicBezTo>
                      <a:pt x="141889" y="169934"/>
                      <a:pt x="155648" y="186338"/>
                      <a:pt x="166760" y="184221"/>
                    </a:cubicBezTo>
                    <a:cubicBezTo>
                      <a:pt x="177872" y="182104"/>
                      <a:pt x="193747" y="164113"/>
                      <a:pt x="204860" y="158821"/>
                    </a:cubicBezTo>
                    <a:cubicBezTo>
                      <a:pt x="215972" y="153529"/>
                      <a:pt x="227085" y="148238"/>
                      <a:pt x="233435" y="152471"/>
                    </a:cubicBezTo>
                    <a:cubicBezTo>
                      <a:pt x="239785" y="156704"/>
                      <a:pt x="238727" y="176284"/>
                      <a:pt x="242960" y="184221"/>
                    </a:cubicBezTo>
                    <a:cubicBezTo>
                      <a:pt x="247193" y="192158"/>
                      <a:pt x="256189" y="203800"/>
                      <a:pt x="258835" y="200096"/>
                    </a:cubicBezTo>
                    <a:cubicBezTo>
                      <a:pt x="261481" y="196392"/>
                      <a:pt x="249310" y="163584"/>
                      <a:pt x="258835" y="161996"/>
                    </a:cubicBezTo>
                    <a:cubicBezTo>
                      <a:pt x="268360" y="160409"/>
                      <a:pt x="309106" y="195333"/>
                      <a:pt x="315985" y="190571"/>
                    </a:cubicBezTo>
                    <a:cubicBezTo>
                      <a:pt x="322864" y="185809"/>
                      <a:pt x="297993" y="140300"/>
                      <a:pt x="300110" y="133421"/>
                    </a:cubicBezTo>
                    <a:cubicBezTo>
                      <a:pt x="302227" y="126542"/>
                      <a:pt x="323923" y="160408"/>
                      <a:pt x="328685" y="149296"/>
                    </a:cubicBezTo>
                    <a:cubicBezTo>
                      <a:pt x="333447" y="138184"/>
                      <a:pt x="323923" y="69921"/>
                      <a:pt x="328685" y="66746"/>
                    </a:cubicBezTo>
                    <a:cubicBezTo>
                      <a:pt x="333447" y="63571"/>
                      <a:pt x="349322" y="125484"/>
                      <a:pt x="357260" y="130246"/>
                    </a:cubicBezTo>
                    <a:cubicBezTo>
                      <a:pt x="365197" y="135009"/>
                      <a:pt x="373135" y="94263"/>
                      <a:pt x="376310" y="95321"/>
                    </a:cubicBezTo>
                    <a:cubicBezTo>
                      <a:pt x="379485" y="96379"/>
                      <a:pt x="372077" y="138183"/>
                      <a:pt x="376310" y="136596"/>
                    </a:cubicBezTo>
                    <a:cubicBezTo>
                      <a:pt x="380543" y="135009"/>
                      <a:pt x="402239" y="90559"/>
                      <a:pt x="401710" y="85796"/>
                    </a:cubicBezTo>
                    <a:cubicBezTo>
                      <a:pt x="401181" y="81034"/>
                      <a:pt x="369431" y="117017"/>
                      <a:pt x="373135" y="108021"/>
                    </a:cubicBezTo>
                    <a:cubicBezTo>
                      <a:pt x="376839" y="99025"/>
                      <a:pt x="443514" y="2717"/>
                      <a:pt x="436635" y="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 22">
                <a:extLst>
                  <a:ext uri="{FF2B5EF4-FFF2-40B4-BE49-F238E27FC236}">
                    <a16:creationId xmlns:a16="http://schemas.microsoft.com/office/drawing/2014/main" id="{947C0F67-DFE8-143D-52D3-749F724533A2}"/>
                  </a:ext>
                </a:extLst>
              </p:cNvPr>
              <p:cNvSpPr/>
              <p:nvPr/>
            </p:nvSpPr>
            <p:spPr>
              <a:xfrm>
                <a:off x="5808199" y="6153143"/>
                <a:ext cx="411781" cy="181407"/>
              </a:xfrm>
              <a:custGeom>
                <a:avLst/>
                <a:gdLst>
                  <a:gd name="connsiteX0" fmla="*/ 2051 w 411781"/>
                  <a:gd name="connsiteY0" fmla="*/ 104782 h 181407"/>
                  <a:gd name="connsiteX1" fmla="*/ 268751 w 411781"/>
                  <a:gd name="connsiteY1" fmla="*/ 66682 h 181407"/>
                  <a:gd name="connsiteX2" fmla="*/ 322726 w 411781"/>
                  <a:gd name="connsiteY2" fmla="*/ 98432 h 181407"/>
                  <a:gd name="connsiteX3" fmla="*/ 303676 w 411781"/>
                  <a:gd name="connsiteY3" fmla="*/ 117482 h 181407"/>
                  <a:gd name="connsiteX4" fmla="*/ 341776 w 411781"/>
                  <a:gd name="connsiteY4" fmla="*/ 180982 h 181407"/>
                  <a:gd name="connsiteX5" fmla="*/ 383051 w 411781"/>
                  <a:gd name="connsiteY5" fmla="*/ 82557 h 181407"/>
                  <a:gd name="connsiteX6" fmla="*/ 214776 w 411781"/>
                  <a:gd name="connsiteY6" fmla="*/ 41282 h 181407"/>
                  <a:gd name="connsiteX7" fmla="*/ 316376 w 411781"/>
                  <a:gd name="connsiteY7" fmla="*/ 38107 h 181407"/>
                  <a:gd name="connsiteX8" fmla="*/ 316376 w 411781"/>
                  <a:gd name="connsiteY8" fmla="*/ 31757 h 181407"/>
                  <a:gd name="connsiteX9" fmla="*/ 411626 w 411781"/>
                  <a:gd name="connsiteY9" fmla="*/ 7 h 181407"/>
                  <a:gd name="connsiteX10" fmla="*/ 290976 w 411781"/>
                  <a:gd name="connsiteY10" fmla="*/ 34932 h 181407"/>
                  <a:gd name="connsiteX11" fmla="*/ 151276 w 411781"/>
                  <a:gd name="connsiteY11" fmla="*/ 57157 h 181407"/>
                  <a:gd name="connsiteX12" fmla="*/ 2051 w 411781"/>
                  <a:gd name="connsiteY12" fmla="*/ 104782 h 181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11781" h="181407">
                    <a:moveTo>
                      <a:pt x="2051" y="104782"/>
                    </a:moveTo>
                    <a:cubicBezTo>
                      <a:pt x="21630" y="106369"/>
                      <a:pt x="215305" y="67740"/>
                      <a:pt x="268751" y="66682"/>
                    </a:cubicBezTo>
                    <a:cubicBezTo>
                      <a:pt x="322197" y="65624"/>
                      <a:pt x="316905" y="89965"/>
                      <a:pt x="322726" y="98432"/>
                    </a:cubicBezTo>
                    <a:cubicBezTo>
                      <a:pt x="328547" y="106899"/>
                      <a:pt x="300501" y="103724"/>
                      <a:pt x="303676" y="117482"/>
                    </a:cubicBezTo>
                    <a:cubicBezTo>
                      <a:pt x="306851" y="131240"/>
                      <a:pt x="328547" y="186803"/>
                      <a:pt x="341776" y="180982"/>
                    </a:cubicBezTo>
                    <a:cubicBezTo>
                      <a:pt x="355005" y="175161"/>
                      <a:pt x="404218" y="105840"/>
                      <a:pt x="383051" y="82557"/>
                    </a:cubicBezTo>
                    <a:cubicBezTo>
                      <a:pt x="361884" y="59274"/>
                      <a:pt x="225889" y="48690"/>
                      <a:pt x="214776" y="41282"/>
                    </a:cubicBezTo>
                    <a:cubicBezTo>
                      <a:pt x="203664" y="33874"/>
                      <a:pt x="299443" y="39694"/>
                      <a:pt x="316376" y="38107"/>
                    </a:cubicBezTo>
                    <a:cubicBezTo>
                      <a:pt x="333309" y="36519"/>
                      <a:pt x="300501" y="38107"/>
                      <a:pt x="316376" y="31757"/>
                    </a:cubicBezTo>
                    <a:cubicBezTo>
                      <a:pt x="332251" y="25407"/>
                      <a:pt x="415859" y="-522"/>
                      <a:pt x="411626" y="7"/>
                    </a:cubicBezTo>
                    <a:cubicBezTo>
                      <a:pt x="407393" y="536"/>
                      <a:pt x="334368" y="25407"/>
                      <a:pt x="290976" y="34932"/>
                    </a:cubicBezTo>
                    <a:cubicBezTo>
                      <a:pt x="247584" y="44457"/>
                      <a:pt x="194139" y="48161"/>
                      <a:pt x="151276" y="57157"/>
                    </a:cubicBezTo>
                    <a:cubicBezTo>
                      <a:pt x="108414" y="66153"/>
                      <a:pt x="-17528" y="103195"/>
                      <a:pt x="2051" y="1047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フリーフォーム 23">
                <a:extLst>
                  <a:ext uri="{FF2B5EF4-FFF2-40B4-BE49-F238E27FC236}">
                    <a16:creationId xmlns:a16="http://schemas.microsoft.com/office/drawing/2014/main" id="{E6E6D130-1697-FA35-2286-D75B5645F6DE}"/>
                  </a:ext>
                </a:extLst>
              </p:cNvPr>
              <p:cNvSpPr/>
              <p:nvPr/>
            </p:nvSpPr>
            <p:spPr>
              <a:xfrm>
                <a:off x="5782117" y="6186511"/>
                <a:ext cx="357634" cy="256733"/>
              </a:xfrm>
              <a:custGeom>
                <a:avLst/>
                <a:gdLst>
                  <a:gd name="connsiteX0" fmla="*/ 348808 w 357634"/>
                  <a:gd name="connsiteY0" fmla="*/ 14264 h 256733"/>
                  <a:gd name="connsiteX1" fmla="*/ 313883 w 357634"/>
                  <a:gd name="connsiteY1" fmla="*/ 58714 h 256733"/>
                  <a:gd name="connsiteX2" fmla="*/ 294833 w 357634"/>
                  <a:gd name="connsiteY2" fmla="*/ 90464 h 256733"/>
                  <a:gd name="connsiteX3" fmla="*/ 307533 w 357634"/>
                  <a:gd name="connsiteY3" fmla="*/ 192064 h 256733"/>
                  <a:gd name="connsiteX4" fmla="*/ 132908 w 357634"/>
                  <a:gd name="connsiteY4" fmla="*/ 255564 h 256733"/>
                  <a:gd name="connsiteX5" fmla="*/ 24958 w 357634"/>
                  <a:gd name="connsiteY5" fmla="*/ 138089 h 256733"/>
                  <a:gd name="connsiteX6" fmla="*/ 12258 w 357634"/>
                  <a:gd name="connsiteY6" fmla="*/ 90464 h 256733"/>
                  <a:gd name="connsiteX7" fmla="*/ 174183 w 357634"/>
                  <a:gd name="connsiteY7" fmla="*/ 1564 h 256733"/>
                  <a:gd name="connsiteX8" fmla="*/ 132908 w 357634"/>
                  <a:gd name="connsiteY8" fmla="*/ 30139 h 256733"/>
                  <a:gd name="connsiteX9" fmla="*/ 348808 w 357634"/>
                  <a:gd name="connsiteY9" fmla="*/ 14264 h 256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7634" h="256733">
                    <a:moveTo>
                      <a:pt x="348808" y="14264"/>
                    </a:moveTo>
                    <a:cubicBezTo>
                      <a:pt x="378971" y="19027"/>
                      <a:pt x="322879" y="46014"/>
                      <a:pt x="313883" y="58714"/>
                    </a:cubicBezTo>
                    <a:cubicBezTo>
                      <a:pt x="304887" y="71414"/>
                      <a:pt x="295891" y="68239"/>
                      <a:pt x="294833" y="90464"/>
                    </a:cubicBezTo>
                    <a:cubicBezTo>
                      <a:pt x="293775" y="112689"/>
                      <a:pt x="334520" y="164547"/>
                      <a:pt x="307533" y="192064"/>
                    </a:cubicBezTo>
                    <a:cubicBezTo>
                      <a:pt x="280545" y="219581"/>
                      <a:pt x="180004" y="264560"/>
                      <a:pt x="132908" y="255564"/>
                    </a:cubicBezTo>
                    <a:cubicBezTo>
                      <a:pt x="85812" y="246568"/>
                      <a:pt x="45066" y="165606"/>
                      <a:pt x="24958" y="138089"/>
                    </a:cubicBezTo>
                    <a:cubicBezTo>
                      <a:pt x="4850" y="110572"/>
                      <a:pt x="-12613" y="113218"/>
                      <a:pt x="12258" y="90464"/>
                    </a:cubicBezTo>
                    <a:cubicBezTo>
                      <a:pt x="37129" y="67710"/>
                      <a:pt x="154075" y="11618"/>
                      <a:pt x="174183" y="1564"/>
                    </a:cubicBezTo>
                    <a:cubicBezTo>
                      <a:pt x="194291" y="-8490"/>
                      <a:pt x="108566" y="33314"/>
                      <a:pt x="132908" y="30139"/>
                    </a:cubicBezTo>
                    <a:cubicBezTo>
                      <a:pt x="157250" y="26964"/>
                      <a:pt x="318645" y="9501"/>
                      <a:pt x="348808" y="1426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月 24">
                <a:extLst>
                  <a:ext uri="{FF2B5EF4-FFF2-40B4-BE49-F238E27FC236}">
                    <a16:creationId xmlns:a16="http://schemas.microsoft.com/office/drawing/2014/main" id="{66F3D051-02C2-CF31-1F98-1794AA2AE6C0}"/>
                  </a:ext>
                </a:extLst>
              </p:cNvPr>
              <p:cNvSpPr/>
              <p:nvPr/>
            </p:nvSpPr>
            <p:spPr>
              <a:xfrm rot="15537008">
                <a:off x="5881290" y="6229345"/>
                <a:ext cx="45719" cy="109849"/>
              </a:xfrm>
              <a:prstGeom prst="mo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リーフォーム 25">
                <a:extLst>
                  <a:ext uri="{FF2B5EF4-FFF2-40B4-BE49-F238E27FC236}">
                    <a16:creationId xmlns:a16="http://schemas.microsoft.com/office/drawing/2014/main" id="{4E2A82B1-89B7-88BA-5E17-F640A2CAFECB}"/>
                  </a:ext>
                </a:extLst>
              </p:cNvPr>
              <p:cNvSpPr/>
              <p:nvPr/>
            </p:nvSpPr>
            <p:spPr>
              <a:xfrm>
                <a:off x="5629072" y="5774039"/>
                <a:ext cx="589187" cy="417378"/>
              </a:xfrm>
              <a:custGeom>
                <a:avLst/>
                <a:gdLst>
                  <a:gd name="connsiteX0" fmla="*/ 584403 w 589187"/>
                  <a:gd name="connsiteY0" fmla="*/ 1286 h 417378"/>
                  <a:gd name="connsiteX1" fmla="*/ 485978 w 589187"/>
                  <a:gd name="connsiteY1" fmla="*/ 90186 h 417378"/>
                  <a:gd name="connsiteX2" fmla="*/ 333578 w 589187"/>
                  <a:gd name="connsiteY2" fmla="*/ 182261 h 417378"/>
                  <a:gd name="connsiteX3" fmla="*/ 482803 w 589187"/>
                  <a:gd name="connsiteY3" fmla="*/ 67961 h 417378"/>
                  <a:gd name="connsiteX4" fmla="*/ 365328 w 589187"/>
                  <a:gd name="connsiteY4" fmla="*/ 156861 h 417378"/>
                  <a:gd name="connsiteX5" fmla="*/ 238328 w 589187"/>
                  <a:gd name="connsiteY5" fmla="*/ 191786 h 417378"/>
                  <a:gd name="connsiteX6" fmla="*/ 327228 w 589187"/>
                  <a:gd name="connsiteY6" fmla="*/ 150511 h 417378"/>
                  <a:gd name="connsiteX7" fmla="*/ 203403 w 589187"/>
                  <a:gd name="connsiteY7" fmla="*/ 204486 h 417378"/>
                  <a:gd name="connsiteX8" fmla="*/ 85928 w 589187"/>
                  <a:gd name="connsiteY8" fmla="*/ 312436 h 417378"/>
                  <a:gd name="connsiteX9" fmla="*/ 139903 w 589187"/>
                  <a:gd name="connsiteY9" fmla="*/ 264811 h 417378"/>
                  <a:gd name="connsiteX10" fmla="*/ 60528 w 589187"/>
                  <a:gd name="connsiteY10" fmla="*/ 315611 h 417378"/>
                  <a:gd name="connsiteX11" fmla="*/ 82753 w 589187"/>
                  <a:gd name="connsiteY11" fmla="*/ 258461 h 417378"/>
                  <a:gd name="connsiteX12" fmla="*/ 35128 w 589187"/>
                  <a:gd name="connsiteY12" fmla="*/ 337836 h 417378"/>
                  <a:gd name="connsiteX13" fmla="*/ 203 w 589187"/>
                  <a:gd name="connsiteY13" fmla="*/ 417211 h 417378"/>
                  <a:gd name="connsiteX14" fmla="*/ 51003 w 589187"/>
                  <a:gd name="connsiteY14" fmla="*/ 353711 h 417378"/>
                  <a:gd name="connsiteX15" fmla="*/ 235153 w 589187"/>
                  <a:gd name="connsiteY15" fmla="*/ 194961 h 417378"/>
                  <a:gd name="connsiteX16" fmla="*/ 184353 w 589187"/>
                  <a:gd name="connsiteY16" fmla="*/ 236236 h 417378"/>
                  <a:gd name="connsiteX17" fmla="*/ 374853 w 589187"/>
                  <a:gd name="connsiteY17" fmla="*/ 137811 h 417378"/>
                  <a:gd name="connsiteX18" fmla="*/ 333578 w 589187"/>
                  <a:gd name="connsiteY18" fmla="*/ 160036 h 417378"/>
                  <a:gd name="connsiteX19" fmla="*/ 584403 w 589187"/>
                  <a:gd name="connsiteY19" fmla="*/ 1286 h 417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89187" h="417378">
                    <a:moveTo>
                      <a:pt x="584403" y="1286"/>
                    </a:moveTo>
                    <a:cubicBezTo>
                      <a:pt x="609803" y="-10356"/>
                      <a:pt x="527782" y="60024"/>
                      <a:pt x="485978" y="90186"/>
                    </a:cubicBezTo>
                    <a:cubicBezTo>
                      <a:pt x="444174" y="120349"/>
                      <a:pt x="334107" y="185965"/>
                      <a:pt x="333578" y="182261"/>
                    </a:cubicBezTo>
                    <a:cubicBezTo>
                      <a:pt x="333049" y="178557"/>
                      <a:pt x="477511" y="72194"/>
                      <a:pt x="482803" y="67961"/>
                    </a:cubicBezTo>
                    <a:cubicBezTo>
                      <a:pt x="488095" y="63728"/>
                      <a:pt x="406074" y="136224"/>
                      <a:pt x="365328" y="156861"/>
                    </a:cubicBezTo>
                    <a:cubicBezTo>
                      <a:pt x="324582" y="177498"/>
                      <a:pt x="244678" y="192844"/>
                      <a:pt x="238328" y="191786"/>
                    </a:cubicBezTo>
                    <a:cubicBezTo>
                      <a:pt x="231978" y="190728"/>
                      <a:pt x="333049" y="148394"/>
                      <a:pt x="327228" y="150511"/>
                    </a:cubicBezTo>
                    <a:cubicBezTo>
                      <a:pt x="321407" y="152628"/>
                      <a:pt x="243620" y="177499"/>
                      <a:pt x="203403" y="204486"/>
                    </a:cubicBezTo>
                    <a:cubicBezTo>
                      <a:pt x="163186" y="231473"/>
                      <a:pt x="96511" y="302382"/>
                      <a:pt x="85928" y="312436"/>
                    </a:cubicBezTo>
                    <a:cubicBezTo>
                      <a:pt x="75345" y="322490"/>
                      <a:pt x="144136" y="264282"/>
                      <a:pt x="139903" y="264811"/>
                    </a:cubicBezTo>
                    <a:cubicBezTo>
                      <a:pt x="135670" y="265340"/>
                      <a:pt x="70053" y="316669"/>
                      <a:pt x="60528" y="315611"/>
                    </a:cubicBezTo>
                    <a:cubicBezTo>
                      <a:pt x="51003" y="314553"/>
                      <a:pt x="86986" y="254757"/>
                      <a:pt x="82753" y="258461"/>
                    </a:cubicBezTo>
                    <a:cubicBezTo>
                      <a:pt x="78520" y="262165"/>
                      <a:pt x="48886" y="311378"/>
                      <a:pt x="35128" y="337836"/>
                    </a:cubicBezTo>
                    <a:cubicBezTo>
                      <a:pt x="21370" y="364294"/>
                      <a:pt x="-2443" y="414565"/>
                      <a:pt x="203" y="417211"/>
                    </a:cubicBezTo>
                    <a:cubicBezTo>
                      <a:pt x="2849" y="419857"/>
                      <a:pt x="11845" y="390753"/>
                      <a:pt x="51003" y="353711"/>
                    </a:cubicBezTo>
                    <a:cubicBezTo>
                      <a:pt x="90161" y="316669"/>
                      <a:pt x="212928" y="214540"/>
                      <a:pt x="235153" y="194961"/>
                    </a:cubicBezTo>
                    <a:cubicBezTo>
                      <a:pt x="257378" y="175382"/>
                      <a:pt x="161070" y="245761"/>
                      <a:pt x="184353" y="236236"/>
                    </a:cubicBezTo>
                    <a:cubicBezTo>
                      <a:pt x="207636" y="226711"/>
                      <a:pt x="349982" y="150511"/>
                      <a:pt x="374853" y="137811"/>
                    </a:cubicBezTo>
                    <a:cubicBezTo>
                      <a:pt x="399724" y="125111"/>
                      <a:pt x="302357" y="181203"/>
                      <a:pt x="333578" y="160036"/>
                    </a:cubicBezTo>
                    <a:cubicBezTo>
                      <a:pt x="364799" y="138869"/>
                      <a:pt x="559003" y="12928"/>
                      <a:pt x="584403" y="12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 26">
                <a:extLst>
                  <a:ext uri="{FF2B5EF4-FFF2-40B4-BE49-F238E27FC236}">
                    <a16:creationId xmlns:a16="http://schemas.microsoft.com/office/drawing/2014/main" id="{E527E770-B416-52C7-355D-9010F769A096}"/>
                  </a:ext>
                </a:extLst>
              </p:cNvPr>
              <p:cNvSpPr/>
              <p:nvPr/>
            </p:nvSpPr>
            <p:spPr>
              <a:xfrm>
                <a:off x="5630635" y="5848350"/>
                <a:ext cx="706665" cy="291631"/>
              </a:xfrm>
              <a:custGeom>
                <a:avLst/>
                <a:gdLst>
                  <a:gd name="connsiteX0" fmla="*/ 706665 w 706665"/>
                  <a:gd name="connsiteY0" fmla="*/ 0 h 291631"/>
                  <a:gd name="connsiteX1" fmla="*/ 551090 w 706665"/>
                  <a:gd name="connsiteY1" fmla="*/ 66675 h 291631"/>
                  <a:gd name="connsiteX2" fmla="*/ 360590 w 706665"/>
                  <a:gd name="connsiteY2" fmla="*/ 139700 h 291631"/>
                  <a:gd name="connsiteX3" fmla="*/ 519340 w 706665"/>
                  <a:gd name="connsiteY3" fmla="*/ 120650 h 291631"/>
                  <a:gd name="connsiteX4" fmla="*/ 347890 w 706665"/>
                  <a:gd name="connsiteY4" fmla="*/ 171450 h 291631"/>
                  <a:gd name="connsiteX5" fmla="*/ 227240 w 706665"/>
                  <a:gd name="connsiteY5" fmla="*/ 215900 h 291631"/>
                  <a:gd name="connsiteX6" fmla="*/ 328840 w 706665"/>
                  <a:gd name="connsiteY6" fmla="*/ 177800 h 291631"/>
                  <a:gd name="connsiteX7" fmla="*/ 141515 w 706665"/>
                  <a:gd name="connsiteY7" fmla="*/ 263525 h 291631"/>
                  <a:gd name="connsiteX8" fmla="*/ 97065 w 706665"/>
                  <a:gd name="connsiteY8" fmla="*/ 285750 h 291631"/>
                  <a:gd name="connsiteX9" fmla="*/ 144690 w 706665"/>
                  <a:gd name="connsiteY9" fmla="*/ 241300 h 291631"/>
                  <a:gd name="connsiteX10" fmla="*/ 4990 w 706665"/>
                  <a:gd name="connsiteY10" fmla="*/ 288925 h 291631"/>
                  <a:gd name="connsiteX11" fmla="*/ 354240 w 706665"/>
                  <a:gd name="connsiteY11" fmla="*/ 142875 h 291631"/>
                  <a:gd name="connsiteX12" fmla="*/ 525690 w 706665"/>
                  <a:gd name="connsiteY12" fmla="*/ 76200 h 291631"/>
                  <a:gd name="connsiteX13" fmla="*/ 366940 w 706665"/>
                  <a:gd name="connsiteY13" fmla="*/ 133350 h 291631"/>
                  <a:gd name="connsiteX14" fmla="*/ 706665 w 706665"/>
                  <a:gd name="connsiteY14" fmla="*/ 0 h 2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06665" h="291631">
                    <a:moveTo>
                      <a:pt x="706665" y="0"/>
                    </a:moveTo>
                    <a:cubicBezTo>
                      <a:pt x="657717" y="21696"/>
                      <a:pt x="608769" y="43392"/>
                      <a:pt x="551090" y="66675"/>
                    </a:cubicBezTo>
                    <a:cubicBezTo>
                      <a:pt x="493411" y="89958"/>
                      <a:pt x="365882" y="130704"/>
                      <a:pt x="360590" y="139700"/>
                    </a:cubicBezTo>
                    <a:cubicBezTo>
                      <a:pt x="355298" y="148696"/>
                      <a:pt x="521457" y="115358"/>
                      <a:pt x="519340" y="120650"/>
                    </a:cubicBezTo>
                    <a:cubicBezTo>
                      <a:pt x="517223" y="125942"/>
                      <a:pt x="396573" y="155575"/>
                      <a:pt x="347890" y="171450"/>
                    </a:cubicBezTo>
                    <a:cubicBezTo>
                      <a:pt x="299207" y="187325"/>
                      <a:pt x="230415" y="214842"/>
                      <a:pt x="227240" y="215900"/>
                    </a:cubicBezTo>
                    <a:cubicBezTo>
                      <a:pt x="224065" y="216958"/>
                      <a:pt x="343127" y="169863"/>
                      <a:pt x="328840" y="177800"/>
                    </a:cubicBezTo>
                    <a:cubicBezTo>
                      <a:pt x="314553" y="185737"/>
                      <a:pt x="180144" y="245533"/>
                      <a:pt x="141515" y="263525"/>
                    </a:cubicBezTo>
                    <a:cubicBezTo>
                      <a:pt x="102886" y="281517"/>
                      <a:pt x="96536" y="289454"/>
                      <a:pt x="97065" y="285750"/>
                    </a:cubicBezTo>
                    <a:cubicBezTo>
                      <a:pt x="97594" y="282046"/>
                      <a:pt x="160036" y="240771"/>
                      <a:pt x="144690" y="241300"/>
                    </a:cubicBezTo>
                    <a:cubicBezTo>
                      <a:pt x="129344" y="241829"/>
                      <a:pt x="-29935" y="305329"/>
                      <a:pt x="4990" y="288925"/>
                    </a:cubicBezTo>
                    <a:cubicBezTo>
                      <a:pt x="39915" y="272521"/>
                      <a:pt x="267457" y="178329"/>
                      <a:pt x="354240" y="142875"/>
                    </a:cubicBezTo>
                    <a:cubicBezTo>
                      <a:pt x="441023" y="107421"/>
                      <a:pt x="523573" y="77788"/>
                      <a:pt x="525690" y="76200"/>
                    </a:cubicBezTo>
                    <a:cubicBezTo>
                      <a:pt x="527807" y="74612"/>
                      <a:pt x="366940" y="133350"/>
                      <a:pt x="366940" y="133350"/>
                    </a:cubicBezTo>
                    <a:lnTo>
                      <a:pt x="70666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 27">
                <a:extLst>
                  <a:ext uri="{FF2B5EF4-FFF2-40B4-BE49-F238E27FC236}">
                    <a16:creationId xmlns:a16="http://schemas.microsoft.com/office/drawing/2014/main" id="{3EFCE25C-85DC-0FB2-7D31-33FAB6379273}"/>
                  </a:ext>
                </a:extLst>
              </p:cNvPr>
              <p:cNvSpPr/>
              <p:nvPr/>
            </p:nvSpPr>
            <p:spPr>
              <a:xfrm>
                <a:off x="5509511" y="6029324"/>
                <a:ext cx="401699" cy="1324646"/>
              </a:xfrm>
              <a:custGeom>
                <a:avLst/>
                <a:gdLst>
                  <a:gd name="connsiteX0" fmla="*/ 113414 w 401699"/>
                  <a:gd name="connsiteY0" fmla="*/ 1 h 1324646"/>
                  <a:gd name="connsiteX1" fmla="*/ 37214 w 401699"/>
                  <a:gd name="connsiteY1" fmla="*/ 168276 h 1324646"/>
                  <a:gd name="connsiteX2" fmla="*/ 24514 w 401699"/>
                  <a:gd name="connsiteY2" fmla="*/ 317501 h 1324646"/>
                  <a:gd name="connsiteX3" fmla="*/ 5464 w 401699"/>
                  <a:gd name="connsiteY3" fmla="*/ 298451 h 1324646"/>
                  <a:gd name="connsiteX4" fmla="*/ 132464 w 401699"/>
                  <a:gd name="connsiteY4" fmla="*/ 488951 h 1324646"/>
                  <a:gd name="connsiteX5" fmla="*/ 186439 w 401699"/>
                  <a:gd name="connsiteY5" fmla="*/ 685801 h 1324646"/>
                  <a:gd name="connsiteX6" fmla="*/ 192789 w 401699"/>
                  <a:gd name="connsiteY6" fmla="*/ 647701 h 1324646"/>
                  <a:gd name="connsiteX7" fmla="*/ 253114 w 401699"/>
                  <a:gd name="connsiteY7" fmla="*/ 841376 h 1324646"/>
                  <a:gd name="connsiteX8" fmla="*/ 319789 w 401699"/>
                  <a:gd name="connsiteY8" fmla="*/ 895351 h 1324646"/>
                  <a:gd name="connsiteX9" fmla="*/ 399164 w 401699"/>
                  <a:gd name="connsiteY9" fmla="*/ 1050926 h 1324646"/>
                  <a:gd name="connsiteX10" fmla="*/ 383289 w 401699"/>
                  <a:gd name="connsiteY10" fmla="*/ 1111251 h 1324646"/>
                  <a:gd name="connsiteX11" fmla="*/ 395989 w 401699"/>
                  <a:gd name="connsiteY11" fmla="*/ 1085851 h 1324646"/>
                  <a:gd name="connsiteX12" fmla="*/ 367414 w 401699"/>
                  <a:gd name="connsiteY12" fmla="*/ 1200151 h 1324646"/>
                  <a:gd name="connsiteX13" fmla="*/ 373764 w 401699"/>
                  <a:gd name="connsiteY13" fmla="*/ 1212851 h 1324646"/>
                  <a:gd name="connsiteX14" fmla="*/ 230889 w 401699"/>
                  <a:gd name="connsiteY14" fmla="*/ 1323976 h 1324646"/>
                  <a:gd name="connsiteX15" fmla="*/ 326139 w 401699"/>
                  <a:gd name="connsiteY15" fmla="*/ 1254126 h 1324646"/>
                  <a:gd name="connsiteX16" fmla="*/ 364239 w 401699"/>
                  <a:gd name="connsiteY16" fmla="*/ 1149351 h 1324646"/>
                  <a:gd name="connsiteX17" fmla="*/ 370589 w 401699"/>
                  <a:gd name="connsiteY17" fmla="*/ 1114426 h 1324646"/>
                  <a:gd name="connsiteX18" fmla="*/ 370589 w 401699"/>
                  <a:gd name="connsiteY18" fmla="*/ 984251 h 1324646"/>
                  <a:gd name="connsiteX19" fmla="*/ 284864 w 401699"/>
                  <a:gd name="connsiteY19" fmla="*/ 841376 h 1324646"/>
                  <a:gd name="connsiteX20" fmla="*/ 107064 w 401699"/>
                  <a:gd name="connsiteY20" fmla="*/ 485776 h 1324646"/>
                  <a:gd name="connsiteX21" fmla="*/ 110239 w 401699"/>
                  <a:gd name="connsiteY21" fmla="*/ 498476 h 1324646"/>
                  <a:gd name="connsiteX22" fmla="*/ 27689 w 401699"/>
                  <a:gd name="connsiteY22" fmla="*/ 263526 h 1324646"/>
                  <a:gd name="connsiteX23" fmla="*/ 27689 w 401699"/>
                  <a:gd name="connsiteY23" fmla="*/ 254001 h 1324646"/>
                  <a:gd name="connsiteX24" fmla="*/ 27689 w 401699"/>
                  <a:gd name="connsiteY24" fmla="*/ 136526 h 1324646"/>
                  <a:gd name="connsiteX25" fmla="*/ 21339 w 401699"/>
                  <a:gd name="connsiteY25" fmla="*/ 171451 h 1324646"/>
                  <a:gd name="connsiteX26" fmla="*/ 113414 w 401699"/>
                  <a:gd name="connsiteY26" fmla="*/ 1 h 132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01699" h="1324646">
                    <a:moveTo>
                      <a:pt x="113414" y="1"/>
                    </a:moveTo>
                    <a:cubicBezTo>
                      <a:pt x="116060" y="-528"/>
                      <a:pt x="52031" y="115359"/>
                      <a:pt x="37214" y="168276"/>
                    </a:cubicBezTo>
                    <a:cubicBezTo>
                      <a:pt x="22397" y="221193"/>
                      <a:pt x="29806" y="295805"/>
                      <a:pt x="24514" y="317501"/>
                    </a:cubicBezTo>
                    <a:cubicBezTo>
                      <a:pt x="19222" y="339197"/>
                      <a:pt x="-12528" y="269876"/>
                      <a:pt x="5464" y="298451"/>
                    </a:cubicBezTo>
                    <a:cubicBezTo>
                      <a:pt x="23456" y="327026"/>
                      <a:pt x="102302" y="424393"/>
                      <a:pt x="132464" y="488951"/>
                    </a:cubicBezTo>
                    <a:cubicBezTo>
                      <a:pt x="162626" y="553509"/>
                      <a:pt x="176385" y="659343"/>
                      <a:pt x="186439" y="685801"/>
                    </a:cubicBezTo>
                    <a:cubicBezTo>
                      <a:pt x="196493" y="712259"/>
                      <a:pt x="181677" y="621772"/>
                      <a:pt x="192789" y="647701"/>
                    </a:cubicBezTo>
                    <a:cubicBezTo>
                      <a:pt x="203902" y="673630"/>
                      <a:pt x="231947" y="800101"/>
                      <a:pt x="253114" y="841376"/>
                    </a:cubicBezTo>
                    <a:cubicBezTo>
                      <a:pt x="274281" y="882651"/>
                      <a:pt x="295447" y="860426"/>
                      <a:pt x="319789" y="895351"/>
                    </a:cubicBezTo>
                    <a:cubicBezTo>
                      <a:pt x="344131" y="930276"/>
                      <a:pt x="388581" y="1014943"/>
                      <a:pt x="399164" y="1050926"/>
                    </a:cubicBezTo>
                    <a:cubicBezTo>
                      <a:pt x="409747" y="1086909"/>
                      <a:pt x="383818" y="1105430"/>
                      <a:pt x="383289" y="1111251"/>
                    </a:cubicBezTo>
                    <a:cubicBezTo>
                      <a:pt x="382760" y="1117072"/>
                      <a:pt x="398635" y="1071034"/>
                      <a:pt x="395989" y="1085851"/>
                    </a:cubicBezTo>
                    <a:cubicBezTo>
                      <a:pt x="393343" y="1100668"/>
                      <a:pt x="371118" y="1178984"/>
                      <a:pt x="367414" y="1200151"/>
                    </a:cubicBezTo>
                    <a:cubicBezTo>
                      <a:pt x="363710" y="1221318"/>
                      <a:pt x="396518" y="1192214"/>
                      <a:pt x="373764" y="1212851"/>
                    </a:cubicBezTo>
                    <a:cubicBezTo>
                      <a:pt x="351010" y="1233488"/>
                      <a:pt x="238827" y="1317097"/>
                      <a:pt x="230889" y="1323976"/>
                    </a:cubicBezTo>
                    <a:cubicBezTo>
                      <a:pt x="222951" y="1330855"/>
                      <a:pt x="303914" y="1283230"/>
                      <a:pt x="326139" y="1254126"/>
                    </a:cubicBezTo>
                    <a:cubicBezTo>
                      <a:pt x="348364" y="1225022"/>
                      <a:pt x="356831" y="1172634"/>
                      <a:pt x="364239" y="1149351"/>
                    </a:cubicBezTo>
                    <a:cubicBezTo>
                      <a:pt x="371647" y="1126068"/>
                      <a:pt x="369531" y="1141943"/>
                      <a:pt x="370589" y="1114426"/>
                    </a:cubicBezTo>
                    <a:cubicBezTo>
                      <a:pt x="371647" y="1086909"/>
                      <a:pt x="384877" y="1029759"/>
                      <a:pt x="370589" y="984251"/>
                    </a:cubicBezTo>
                    <a:cubicBezTo>
                      <a:pt x="356302" y="938743"/>
                      <a:pt x="328785" y="924455"/>
                      <a:pt x="284864" y="841376"/>
                    </a:cubicBezTo>
                    <a:cubicBezTo>
                      <a:pt x="240943" y="758297"/>
                      <a:pt x="136168" y="542926"/>
                      <a:pt x="107064" y="485776"/>
                    </a:cubicBezTo>
                    <a:cubicBezTo>
                      <a:pt x="77960" y="428626"/>
                      <a:pt x="123468" y="535518"/>
                      <a:pt x="110239" y="498476"/>
                    </a:cubicBezTo>
                    <a:cubicBezTo>
                      <a:pt x="97010" y="461434"/>
                      <a:pt x="41447" y="304272"/>
                      <a:pt x="27689" y="263526"/>
                    </a:cubicBezTo>
                    <a:cubicBezTo>
                      <a:pt x="13931" y="222780"/>
                      <a:pt x="27689" y="254001"/>
                      <a:pt x="27689" y="254001"/>
                    </a:cubicBezTo>
                    <a:cubicBezTo>
                      <a:pt x="27689" y="232834"/>
                      <a:pt x="28747" y="150284"/>
                      <a:pt x="27689" y="136526"/>
                    </a:cubicBezTo>
                    <a:cubicBezTo>
                      <a:pt x="26631" y="122768"/>
                      <a:pt x="7581" y="194205"/>
                      <a:pt x="21339" y="171451"/>
                    </a:cubicBezTo>
                    <a:cubicBezTo>
                      <a:pt x="35097" y="148697"/>
                      <a:pt x="110768" y="530"/>
                      <a:pt x="113414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 28">
                <a:extLst>
                  <a:ext uri="{FF2B5EF4-FFF2-40B4-BE49-F238E27FC236}">
                    <a16:creationId xmlns:a16="http://schemas.microsoft.com/office/drawing/2014/main" id="{EC3E6EA3-837E-70EC-52B0-B71E2886A655}"/>
                  </a:ext>
                </a:extLst>
              </p:cNvPr>
              <p:cNvSpPr/>
              <p:nvPr/>
            </p:nvSpPr>
            <p:spPr>
              <a:xfrm>
                <a:off x="5194081" y="5999531"/>
                <a:ext cx="353324" cy="946250"/>
              </a:xfrm>
              <a:custGeom>
                <a:avLst/>
                <a:gdLst>
                  <a:gd name="connsiteX0" fmla="*/ 219 w 353324"/>
                  <a:gd name="connsiteY0" fmla="*/ 1219 h 946250"/>
                  <a:gd name="connsiteX1" fmla="*/ 260569 w 353324"/>
                  <a:gd name="connsiteY1" fmla="*/ 534619 h 946250"/>
                  <a:gd name="connsiteX2" fmla="*/ 263744 w 353324"/>
                  <a:gd name="connsiteY2" fmla="*/ 569544 h 946250"/>
                  <a:gd name="connsiteX3" fmla="*/ 349469 w 353324"/>
                  <a:gd name="connsiteY3" fmla="*/ 887044 h 946250"/>
                  <a:gd name="connsiteX4" fmla="*/ 336769 w 353324"/>
                  <a:gd name="connsiteY4" fmla="*/ 941019 h 946250"/>
                  <a:gd name="connsiteX5" fmla="*/ 320894 w 353324"/>
                  <a:gd name="connsiteY5" fmla="*/ 817194 h 946250"/>
                  <a:gd name="connsiteX6" fmla="*/ 254219 w 353324"/>
                  <a:gd name="connsiteY6" fmla="*/ 518744 h 946250"/>
                  <a:gd name="connsiteX7" fmla="*/ 216119 w 353324"/>
                  <a:gd name="connsiteY7" fmla="*/ 391744 h 946250"/>
                  <a:gd name="connsiteX8" fmla="*/ 219 w 353324"/>
                  <a:gd name="connsiteY8" fmla="*/ 1219 h 946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3324" h="946250">
                    <a:moveTo>
                      <a:pt x="219" y="1219"/>
                    </a:moveTo>
                    <a:cubicBezTo>
                      <a:pt x="7627" y="25032"/>
                      <a:pt x="216648" y="439898"/>
                      <a:pt x="260569" y="534619"/>
                    </a:cubicBezTo>
                    <a:cubicBezTo>
                      <a:pt x="304490" y="629340"/>
                      <a:pt x="248927" y="510806"/>
                      <a:pt x="263744" y="569544"/>
                    </a:cubicBezTo>
                    <a:cubicBezTo>
                      <a:pt x="278561" y="628282"/>
                      <a:pt x="337298" y="825132"/>
                      <a:pt x="349469" y="887044"/>
                    </a:cubicBezTo>
                    <a:cubicBezTo>
                      <a:pt x="361640" y="948956"/>
                      <a:pt x="341531" y="952661"/>
                      <a:pt x="336769" y="941019"/>
                    </a:cubicBezTo>
                    <a:cubicBezTo>
                      <a:pt x="332007" y="929377"/>
                      <a:pt x="334652" y="887573"/>
                      <a:pt x="320894" y="817194"/>
                    </a:cubicBezTo>
                    <a:cubicBezTo>
                      <a:pt x="307136" y="746815"/>
                      <a:pt x="271681" y="589652"/>
                      <a:pt x="254219" y="518744"/>
                    </a:cubicBezTo>
                    <a:cubicBezTo>
                      <a:pt x="236757" y="447836"/>
                      <a:pt x="256865" y="474294"/>
                      <a:pt x="216119" y="391744"/>
                    </a:cubicBezTo>
                    <a:cubicBezTo>
                      <a:pt x="175373" y="309194"/>
                      <a:pt x="-7189" y="-22594"/>
                      <a:pt x="219" y="12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 29">
                <a:extLst>
                  <a:ext uri="{FF2B5EF4-FFF2-40B4-BE49-F238E27FC236}">
                    <a16:creationId xmlns:a16="http://schemas.microsoft.com/office/drawing/2014/main" id="{CBFE43CD-8268-06C0-C88A-318DF2D6BCD4}"/>
                  </a:ext>
                </a:extLst>
              </p:cNvPr>
              <p:cNvSpPr/>
              <p:nvPr/>
            </p:nvSpPr>
            <p:spPr>
              <a:xfrm>
                <a:off x="5742234" y="6965913"/>
                <a:ext cx="125380" cy="324322"/>
              </a:xfrm>
              <a:custGeom>
                <a:avLst/>
                <a:gdLst>
                  <a:gd name="connsiteX0" fmla="*/ 33091 w 125380"/>
                  <a:gd name="connsiteY0" fmla="*/ 37 h 324322"/>
                  <a:gd name="connsiteX1" fmla="*/ 125166 w 125380"/>
                  <a:gd name="connsiteY1" fmla="*/ 139737 h 324322"/>
                  <a:gd name="connsiteX2" fmla="*/ 1341 w 125380"/>
                  <a:gd name="connsiteY2" fmla="*/ 320712 h 324322"/>
                  <a:gd name="connsiteX3" fmla="*/ 61666 w 125380"/>
                  <a:gd name="connsiteY3" fmla="*/ 257212 h 324322"/>
                  <a:gd name="connsiteX4" fmla="*/ 96591 w 125380"/>
                  <a:gd name="connsiteY4" fmla="*/ 215937 h 324322"/>
                  <a:gd name="connsiteX5" fmla="*/ 74366 w 125380"/>
                  <a:gd name="connsiteY5" fmla="*/ 228637 h 324322"/>
                  <a:gd name="connsiteX6" fmla="*/ 106116 w 125380"/>
                  <a:gd name="connsiteY6" fmla="*/ 152437 h 324322"/>
                  <a:gd name="connsiteX7" fmla="*/ 33091 w 125380"/>
                  <a:gd name="connsiteY7" fmla="*/ 37 h 324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5380" h="324322">
                    <a:moveTo>
                      <a:pt x="33091" y="37"/>
                    </a:moveTo>
                    <a:cubicBezTo>
                      <a:pt x="36266" y="-2080"/>
                      <a:pt x="130458" y="86291"/>
                      <a:pt x="125166" y="139737"/>
                    </a:cubicBezTo>
                    <a:cubicBezTo>
                      <a:pt x="119874" y="193183"/>
                      <a:pt x="11924" y="301133"/>
                      <a:pt x="1341" y="320712"/>
                    </a:cubicBezTo>
                    <a:cubicBezTo>
                      <a:pt x="-9242" y="340291"/>
                      <a:pt x="45791" y="274674"/>
                      <a:pt x="61666" y="257212"/>
                    </a:cubicBezTo>
                    <a:cubicBezTo>
                      <a:pt x="77541" y="239750"/>
                      <a:pt x="94474" y="220699"/>
                      <a:pt x="96591" y="215937"/>
                    </a:cubicBezTo>
                    <a:cubicBezTo>
                      <a:pt x="98708" y="211175"/>
                      <a:pt x="72779" y="239220"/>
                      <a:pt x="74366" y="228637"/>
                    </a:cubicBezTo>
                    <a:cubicBezTo>
                      <a:pt x="75954" y="218054"/>
                      <a:pt x="112466" y="186304"/>
                      <a:pt x="106116" y="152437"/>
                    </a:cubicBezTo>
                    <a:cubicBezTo>
                      <a:pt x="99766" y="118570"/>
                      <a:pt x="29916" y="2154"/>
                      <a:pt x="33091" y="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 30">
                <a:extLst>
                  <a:ext uri="{FF2B5EF4-FFF2-40B4-BE49-F238E27FC236}">
                    <a16:creationId xmlns:a16="http://schemas.microsoft.com/office/drawing/2014/main" id="{02181002-E5C0-4FD6-D58A-B85197E56D04}"/>
                  </a:ext>
                </a:extLst>
              </p:cNvPr>
              <p:cNvSpPr/>
              <p:nvPr/>
            </p:nvSpPr>
            <p:spPr>
              <a:xfrm>
                <a:off x="5522640" y="6924599"/>
                <a:ext cx="154532" cy="400510"/>
              </a:xfrm>
              <a:custGeom>
                <a:avLst/>
                <a:gdLst>
                  <a:gd name="connsiteX0" fmla="*/ 39960 w 154532"/>
                  <a:gd name="connsiteY0" fmla="*/ 76 h 400510"/>
                  <a:gd name="connsiteX1" fmla="*/ 39960 w 154532"/>
                  <a:gd name="connsiteY1" fmla="*/ 168351 h 400510"/>
                  <a:gd name="connsiteX2" fmla="*/ 103460 w 154532"/>
                  <a:gd name="connsiteY2" fmla="*/ 301701 h 400510"/>
                  <a:gd name="connsiteX3" fmla="*/ 62185 w 154532"/>
                  <a:gd name="connsiteY3" fmla="*/ 279476 h 400510"/>
                  <a:gd name="connsiteX4" fmla="*/ 154260 w 154532"/>
                  <a:gd name="connsiteY4" fmla="*/ 400126 h 400510"/>
                  <a:gd name="connsiteX5" fmla="*/ 87585 w 154532"/>
                  <a:gd name="connsiteY5" fmla="*/ 311226 h 400510"/>
                  <a:gd name="connsiteX6" fmla="*/ 5035 w 154532"/>
                  <a:gd name="connsiteY6" fmla="*/ 136601 h 400510"/>
                  <a:gd name="connsiteX7" fmla="*/ 11385 w 154532"/>
                  <a:gd name="connsiteY7" fmla="*/ 146126 h 400510"/>
                  <a:gd name="connsiteX8" fmla="*/ 39960 w 154532"/>
                  <a:gd name="connsiteY8" fmla="*/ 76 h 400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4532" h="400510">
                    <a:moveTo>
                      <a:pt x="39960" y="76"/>
                    </a:moveTo>
                    <a:cubicBezTo>
                      <a:pt x="44722" y="3780"/>
                      <a:pt x="29377" y="118080"/>
                      <a:pt x="39960" y="168351"/>
                    </a:cubicBezTo>
                    <a:cubicBezTo>
                      <a:pt x="50543" y="218622"/>
                      <a:pt x="99756" y="283180"/>
                      <a:pt x="103460" y="301701"/>
                    </a:cubicBezTo>
                    <a:cubicBezTo>
                      <a:pt x="107164" y="320222"/>
                      <a:pt x="53718" y="263072"/>
                      <a:pt x="62185" y="279476"/>
                    </a:cubicBezTo>
                    <a:cubicBezTo>
                      <a:pt x="70652" y="295880"/>
                      <a:pt x="150027" y="394834"/>
                      <a:pt x="154260" y="400126"/>
                    </a:cubicBezTo>
                    <a:cubicBezTo>
                      <a:pt x="158493" y="405418"/>
                      <a:pt x="112456" y="355147"/>
                      <a:pt x="87585" y="311226"/>
                    </a:cubicBezTo>
                    <a:cubicBezTo>
                      <a:pt x="62714" y="267305"/>
                      <a:pt x="17735" y="164118"/>
                      <a:pt x="5035" y="136601"/>
                    </a:cubicBezTo>
                    <a:cubicBezTo>
                      <a:pt x="-7665" y="109084"/>
                      <a:pt x="7152" y="164647"/>
                      <a:pt x="11385" y="146126"/>
                    </a:cubicBezTo>
                    <a:cubicBezTo>
                      <a:pt x="15618" y="127605"/>
                      <a:pt x="35198" y="-3628"/>
                      <a:pt x="39960" y="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 31">
                <a:extLst>
                  <a:ext uri="{FF2B5EF4-FFF2-40B4-BE49-F238E27FC236}">
                    <a16:creationId xmlns:a16="http://schemas.microsoft.com/office/drawing/2014/main" id="{37814474-C889-28A9-DA07-7A67C5740E39}"/>
                  </a:ext>
                </a:extLst>
              </p:cNvPr>
              <p:cNvSpPr/>
              <p:nvPr/>
            </p:nvSpPr>
            <p:spPr>
              <a:xfrm>
                <a:off x="5552941" y="6880224"/>
                <a:ext cx="289148" cy="378000"/>
              </a:xfrm>
              <a:custGeom>
                <a:avLst/>
                <a:gdLst>
                  <a:gd name="connsiteX0" fmla="*/ 134 w 289148"/>
                  <a:gd name="connsiteY0" fmla="*/ 1 h 378000"/>
                  <a:gd name="connsiteX1" fmla="*/ 98559 w 289148"/>
                  <a:gd name="connsiteY1" fmla="*/ 196851 h 378000"/>
                  <a:gd name="connsiteX2" fmla="*/ 95384 w 289148"/>
                  <a:gd name="connsiteY2" fmla="*/ 241301 h 378000"/>
                  <a:gd name="connsiteX3" fmla="*/ 193809 w 289148"/>
                  <a:gd name="connsiteY3" fmla="*/ 266701 h 378000"/>
                  <a:gd name="connsiteX4" fmla="*/ 190634 w 289148"/>
                  <a:gd name="connsiteY4" fmla="*/ 377826 h 378000"/>
                  <a:gd name="connsiteX5" fmla="*/ 193809 w 289148"/>
                  <a:gd name="connsiteY5" fmla="*/ 292101 h 378000"/>
                  <a:gd name="connsiteX6" fmla="*/ 289059 w 289148"/>
                  <a:gd name="connsiteY6" fmla="*/ 282576 h 378000"/>
                  <a:gd name="connsiteX7" fmla="*/ 174759 w 289148"/>
                  <a:gd name="connsiteY7" fmla="*/ 247651 h 378000"/>
                  <a:gd name="connsiteX8" fmla="*/ 79509 w 289148"/>
                  <a:gd name="connsiteY8" fmla="*/ 193676 h 378000"/>
                  <a:gd name="connsiteX9" fmla="*/ 134 w 289148"/>
                  <a:gd name="connsiteY9" fmla="*/ 1 h 37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89148" h="378000">
                    <a:moveTo>
                      <a:pt x="134" y="1"/>
                    </a:moveTo>
                    <a:cubicBezTo>
                      <a:pt x="3309" y="530"/>
                      <a:pt x="82684" y="156634"/>
                      <a:pt x="98559" y="196851"/>
                    </a:cubicBezTo>
                    <a:cubicBezTo>
                      <a:pt x="114434" y="237068"/>
                      <a:pt x="79509" y="229659"/>
                      <a:pt x="95384" y="241301"/>
                    </a:cubicBezTo>
                    <a:cubicBezTo>
                      <a:pt x="111259" y="252943"/>
                      <a:pt x="177934" y="243947"/>
                      <a:pt x="193809" y="266701"/>
                    </a:cubicBezTo>
                    <a:cubicBezTo>
                      <a:pt x="209684" y="289455"/>
                      <a:pt x="190634" y="373593"/>
                      <a:pt x="190634" y="377826"/>
                    </a:cubicBezTo>
                    <a:cubicBezTo>
                      <a:pt x="190634" y="382059"/>
                      <a:pt x="177405" y="307976"/>
                      <a:pt x="193809" y="292101"/>
                    </a:cubicBezTo>
                    <a:cubicBezTo>
                      <a:pt x="210213" y="276226"/>
                      <a:pt x="292234" y="289984"/>
                      <a:pt x="289059" y="282576"/>
                    </a:cubicBezTo>
                    <a:cubicBezTo>
                      <a:pt x="285884" y="275168"/>
                      <a:pt x="209684" y="262468"/>
                      <a:pt x="174759" y="247651"/>
                    </a:cubicBezTo>
                    <a:cubicBezTo>
                      <a:pt x="139834" y="232834"/>
                      <a:pt x="108084" y="228072"/>
                      <a:pt x="79509" y="193676"/>
                    </a:cubicBezTo>
                    <a:cubicBezTo>
                      <a:pt x="50934" y="159280"/>
                      <a:pt x="-3041" y="-528"/>
                      <a:pt x="134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 32">
                <a:extLst>
                  <a:ext uri="{FF2B5EF4-FFF2-40B4-BE49-F238E27FC236}">
                    <a16:creationId xmlns:a16="http://schemas.microsoft.com/office/drawing/2014/main" id="{C0AAD04C-F0AC-C59D-380D-0EB859471862}"/>
                  </a:ext>
                </a:extLst>
              </p:cNvPr>
              <p:cNvSpPr/>
              <p:nvPr/>
            </p:nvSpPr>
            <p:spPr>
              <a:xfrm>
                <a:off x="5492542" y="6448199"/>
                <a:ext cx="225770" cy="460883"/>
              </a:xfrm>
              <a:custGeom>
                <a:avLst/>
                <a:gdLst>
                  <a:gd name="connsiteX0" fmla="*/ 208 w 225770"/>
                  <a:gd name="connsiteY0" fmla="*/ 226 h 460883"/>
                  <a:gd name="connsiteX1" fmla="*/ 95458 w 225770"/>
                  <a:gd name="connsiteY1" fmla="*/ 254226 h 460883"/>
                  <a:gd name="connsiteX2" fmla="*/ 108158 w 225770"/>
                  <a:gd name="connsiteY2" fmla="*/ 330426 h 460883"/>
                  <a:gd name="connsiteX3" fmla="*/ 225633 w 225770"/>
                  <a:gd name="connsiteY3" fmla="*/ 460601 h 460883"/>
                  <a:gd name="connsiteX4" fmla="*/ 130383 w 225770"/>
                  <a:gd name="connsiteY4" fmla="*/ 362176 h 460883"/>
                  <a:gd name="connsiteX5" fmla="*/ 63708 w 225770"/>
                  <a:gd name="connsiteY5" fmla="*/ 260576 h 460883"/>
                  <a:gd name="connsiteX6" fmla="*/ 70058 w 225770"/>
                  <a:gd name="connsiteY6" fmla="*/ 260576 h 460883"/>
                  <a:gd name="connsiteX7" fmla="*/ 70058 w 225770"/>
                  <a:gd name="connsiteY7" fmla="*/ 209776 h 460883"/>
                  <a:gd name="connsiteX8" fmla="*/ 208 w 225770"/>
                  <a:gd name="connsiteY8" fmla="*/ 226 h 460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5770" h="460883">
                    <a:moveTo>
                      <a:pt x="208" y="226"/>
                    </a:moveTo>
                    <a:cubicBezTo>
                      <a:pt x="4441" y="7634"/>
                      <a:pt x="77466" y="199193"/>
                      <a:pt x="95458" y="254226"/>
                    </a:cubicBezTo>
                    <a:cubicBezTo>
                      <a:pt x="113450" y="309259"/>
                      <a:pt x="86462" y="296030"/>
                      <a:pt x="108158" y="330426"/>
                    </a:cubicBezTo>
                    <a:cubicBezTo>
                      <a:pt x="129854" y="364822"/>
                      <a:pt x="221929" y="455309"/>
                      <a:pt x="225633" y="460601"/>
                    </a:cubicBezTo>
                    <a:cubicBezTo>
                      <a:pt x="229337" y="465893"/>
                      <a:pt x="157371" y="395514"/>
                      <a:pt x="130383" y="362176"/>
                    </a:cubicBezTo>
                    <a:cubicBezTo>
                      <a:pt x="103396" y="328839"/>
                      <a:pt x="73762" y="277509"/>
                      <a:pt x="63708" y="260576"/>
                    </a:cubicBezTo>
                    <a:cubicBezTo>
                      <a:pt x="53654" y="243643"/>
                      <a:pt x="69000" y="269043"/>
                      <a:pt x="70058" y="260576"/>
                    </a:cubicBezTo>
                    <a:cubicBezTo>
                      <a:pt x="71116" y="252109"/>
                      <a:pt x="82758" y="250522"/>
                      <a:pt x="70058" y="209776"/>
                    </a:cubicBezTo>
                    <a:cubicBezTo>
                      <a:pt x="57358" y="169030"/>
                      <a:pt x="-4025" y="-7182"/>
                      <a:pt x="208" y="2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フリーフォーム 33">
                <a:extLst>
                  <a:ext uri="{FF2B5EF4-FFF2-40B4-BE49-F238E27FC236}">
                    <a16:creationId xmlns:a16="http://schemas.microsoft.com/office/drawing/2014/main" id="{BFF2B5BA-2DD2-9791-1426-5FD39AA689EF}"/>
                  </a:ext>
                </a:extLst>
              </p:cNvPr>
              <p:cNvSpPr/>
              <p:nvPr/>
            </p:nvSpPr>
            <p:spPr>
              <a:xfrm>
                <a:off x="5359267" y="6921481"/>
                <a:ext cx="165238" cy="222520"/>
              </a:xfrm>
              <a:custGeom>
                <a:avLst/>
                <a:gdLst>
                  <a:gd name="connsiteX0" fmla="*/ 139833 w 165238"/>
                  <a:gd name="connsiteY0" fmla="*/ 19 h 222520"/>
                  <a:gd name="connsiteX1" fmla="*/ 123958 w 165238"/>
                  <a:gd name="connsiteY1" fmla="*/ 133369 h 222520"/>
                  <a:gd name="connsiteX2" fmla="*/ 165233 w 165238"/>
                  <a:gd name="connsiteY2" fmla="*/ 222269 h 222520"/>
                  <a:gd name="connsiteX3" fmla="*/ 120783 w 165238"/>
                  <a:gd name="connsiteY3" fmla="*/ 158769 h 222520"/>
                  <a:gd name="connsiteX4" fmla="*/ 133 w 165238"/>
                  <a:gd name="connsiteY4" fmla="*/ 117494 h 222520"/>
                  <a:gd name="connsiteX5" fmla="*/ 146183 w 165238"/>
                  <a:gd name="connsiteY5" fmla="*/ 177819 h 222520"/>
                  <a:gd name="connsiteX6" fmla="*/ 108083 w 165238"/>
                  <a:gd name="connsiteY6" fmla="*/ 142894 h 222520"/>
                  <a:gd name="connsiteX7" fmla="*/ 139833 w 165238"/>
                  <a:gd name="connsiteY7" fmla="*/ 19 h 222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5238" h="222520">
                    <a:moveTo>
                      <a:pt x="139833" y="19"/>
                    </a:moveTo>
                    <a:cubicBezTo>
                      <a:pt x="142479" y="-1569"/>
                      <a:pt x="119725" y="96327"/>
                      <a:pt x="123958" y="133369"/>
                    </a:cubicBezTo>
                    <a:cubicBezTo>
                      <a:pt x="128191" y="170411"/>
                      <a:pt x="165762" y="218036"/>
                      <a:pt x="165233" y="222269"/>
                    </a:cubicBezTo>
                    <a:cubicBezTo>
                      <a:pt x="164704" y="226502"/>
                      <a:pt x="148300" y="176232"/>
                      <a:pt x="120783" y="158769"/>
                    </a:cubicBezTo>
                    <a:cubicBezTo>
                      <a:pt x="93266" y="141307"/>
                      <a:pt x="-4100" y="114319"/>
                      <a:pt x="133" y="117494"/>
                    </a:cubicBezTo>
                    <a:cubicBezTo>
                      <a:pt x="4366" y="120669"/>
                      <a:pt x="128191" y="173586"/>
                      <a:pt x="146183" y="177819"/>
                    </a:cubicBezTo>
                    <a:cubicBezTo>
                      <a:pt x="164175" y="182052"/>
                      <a:pt x="104379" y="167236"/>
                      <a:pt x="108083" y="142894"/>
                    </a:cubicBezTo>
                    <a:cubicBezTo>
                      <a:pt x="111787" y="118552"/>
                      <a:pt x="137187" y="1607"/>
                      <a:pt x="139833" y="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 34">
                <a:extLst>
                  <a:ext uri="{FF2B5EF4-FFF2-40B4-BE49-F238E27FC236}">
                    <a16:creationId xmlns:a16="http://schemas.microsoft.com/office/drawing/2014/main" id="{FCF45A05-7F69-A1A5-0216-3F529487974F}"/>
                  </a:ext>
                </a:extLst>
              </p:cNvPr>
              <p:cNvSpPr/>
              <p:nvPr/>
            </p:nvSpPr>
            <p:spPr>
              <a:xfrm>
                <a:off x="5152988" y="6994436"/>
                <a:ext cx="273236" cy="270004"/>
              </a:xfrm>
              <a:custGeom>
                <a:avLst/>
                <a:gdLst>
                  <a:gd name="connsiteX0" fmla="*/ 238162 w 273236"/>
                  <a:gd name="connsiteY0" fmla="*/ 89 h 270004"/>
                  <a:gd name="connsiteX1" fmla="*/ 57187 w 273236"/>
                  <a:gd name="connsiteY1" fmla="*/ 79464 h 270004"/>
                  <a:gd name="connsiteX2" fmla="*/ 37 w 273236"/>
                  <a:gd name="connsiteY2" fmla="*/ 120739 h 270004"/>
                  <a:gd name="connsiteX3" fmla="*/ 47662 w 273236"/>
                  <a:gd name="connsiteY3" fmla="*/ 152489 h 270004"/>
                  <a:gd name="connsiteX4" fmla="*/ 47662 w 273236"/>
                  <a:gd name="connsiteY4" fmla="*/ 174714 h 270004"/>
                  <a:gd name="connsiteX5" fmla="*/ 133387 w 273236"/>
                  <a:gd name="connsiteY5" fmla="*/ 266789 h 270004"/>
                  <a:gd name="connsiteX6" fmla="*/ 107987 w 273236"/>
                  <a:gd name="connsiteY6" fmla="*/ 247739 h 270004"/>
                  <a:gd name="connsiteX7" fmla="*/ 273087 w 273236"/>
                  <a:gd name="connsiteY7" fmla="*/ 235039 h 270004"/>
                  <a:gd name="connsiteX8" fmla="*/ 136562 w 273236"/>
                  <a:gd name="connsiteY8" fmla="*/ 250914 h 270004"/>
                  <a:gd name="connsiteX9" fmla="*/ 85762 w 273236"/>
                  <a:gd name="connsiteY9" fmla="*/ 215989 h 270004"/>
                  <a:gd name="connsiteX10" fmla="*/ 3212 w 273236"/>
                  <a:gd name="connsiteY10" fmla="*/ 136614 h 270004"/>
                  <a:gd name="connsiteX11" fmla="*/ 111162 w 273236"/>
                  <a:gd name="connsiteY11" fmla="*/ 79464 h 270004"/>
                  <a:gd name="connsiteX12" fmla="*/ 63537 w 273236"/>
                  <a:gd name="connsiteY12" fmla="*/ 63589 h 270004"/>
                  <a:gd name="connsiteX13" fmla="*/ 238162 w 273236"/>
                  <a:gd name="connsiteY13" fmla="*/ 89 h 27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73236" h="270004">
                    <a:moveTo>
                      <a:pt x="238162" y="89"/>
                    </a:moveTo>
                    <a:cubicBezTo>
                      <a:pt x="237104" y="2735"/>
                      <a:pt x="96875" y="59356"/>
                      <a:pt x="57187" y="79464"/>
                    </a:cubicBezTo>
                    <a:cubicBezTo>
                      <a:pt x="17499" y="99572"/>
                      <a:pt x="1624" y="108568"/>
                      <a:pt x="37" y="120739"/>
                    </a:cubicBezTo>
                    <a:cubicBezTo>
                      <a:pt x="-1550" y="132910"/>
                      <a:pt x="47662" y="152489"/>
                      <a:pt x="47662" y="152489"/>
                    </a:cubicBezTo>
                    <a:cubicBezTo>
                      <a:pt x="55599" y="161485"/>
                      <a:pt x="33374" y="155664"/>
                      <a:pt x="47662" y="174714"/>
                    </a:cubicBezTo>
                    <a:cubicBezTo>
                      <a:pt x="61949" y="193764"/>
                      <a:pt x="123333" y="254618"/>
                      <a:pt x="133387" y="266789"/>
                    </a:cubicBezTo>
                    <a:cubicBezTo>
                      <a:pt x="143441" y="278960"/>
                      <a:pt x="84704" y="253031"/>
                      <a:pt x="107987" y="247739"/>
                    </a:cubicBezTo>
                    <a:cubicBezTo>
                      <a:pt x="131270" y="242447"/>
                      <a:pt x="273087" y="235039"/>
                      <a:pt x="273087" y="235039"/>
                    </a:cubicBezTo>
                    <a:cubicBezTo>
                      <a:pt x="277850" y="235568"/>
                      <a:pt x="167783" y="254089"/>
                      <a:pt x="136562" y="250914"/>
                    </a:cubicBezTo>
                    <a:cubicBezTo>
                      <a:pt x="105341" y="247739"/>
                      <a:pt x="107987" y="235039"/>
                      <a:pt x="85762" y="215989"/>
                    </a:cubicBezTo>
                    <a:cubicBezTo>
                      <a:pt x="63537" y="196939"/>
                      <a:pt x="-1021" y="159368"/>
                      <a:pt x="3212" y="136614"/>
                    </a:cubicBezTo>
                    <a:cubicBezTo>
                      <a:pt x="7445" y="113860"/>
                      <a:pt x="101108" y="91635"/>
                      <a:pt x="111162" y="79464"/>
                    </a:cubicBezTo>
                    <a:cubicBezTo>
                      <a:pt x="121216" y="67293"/>
                      <a:pt x="38666" y="73114"/>
                      <a:pt x="63537" y="63589"/>
                    </a:cubicBezTo>
                    <a:cubicBezTo>
                      <a:pt x="88408" y="54064"/>
                      <a:pt x="239220" y="-2557"/>
                      <a:pt x="238162" y="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 36">
                <a:extLst>
                  <a:ext uri="{FF2B5EF4-FFF2-40B4-BE49-F238E27FC236}">
                    <a16:creationId xmlns:a16="http://schemas.microsoft.com/office/drawing/2014/main" id="{F2153063-3C31-AC08-4B06-DAC73406601C}"/>
                  </a:ext>
                </a:extLst>
              </p:cNvPr>
              <p:cNvSpPr/>
              <p:nvPr/>
            </p:nvSpPr>
            <p:spPr>
              <a:xfrm>
                <a:off x="5898983" y="6978635"/>
                <a:ext cx="66845" cy="257343"/>
              </a:xfrm>
              <a:custGeom>
                <a:avLst/>
                <a:gdLst>
                  <a:gd name="connsiteX0" fmla="*/ 3342 w 66845"/>
                  <a:gd name="connsiteY0" fmla="*/ 15 h 257343"/>
                  <a:gd name="connsiteX1" fmla="*/ 66842 w 66845"/>
                  <a:gd name="connsiteY1" fmla="*/ 155590 h 257343"/>
                  <a:gd name="connsiteX2" fmla="*/ 167 w 66845"/>
                  <a:gd name="connsiteY2" fmla="*/ 257190 h 257343"/>
                  <a:gd name="connsiteX3" fmla="*/ 47792 w 66845"/>
                  <a:gd name="connsiteY3" fmla="*/ 177815 h 257343"/>
                  <a:gd name="connsiteX4" fmla="*/ 47792 w 66845"/>
                  <a:gd name="connsiteY4" fmla="*/ 146065 h 257343"/>
                  <a:gd name="connsiteX5" fmla="*/ 3342 w 66845"/>
                  <a:gd name="connsiteY5" fmla="*/ 15 h 257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845" h="257343">
                    <a:moveTo>
                      <a:pt x="3342" y="15"/>
                    </a:moveTo>
                    <a:cubicBezTo>
                      <a:pt x="6517" y="1602"/>
                      <a:pt x="67371" y="112728"/>
                      <a:pt x="66842" y="155590"/>
                    </a:cubicBezTo>
                    <a:cubicBezTo>
                      <a:pt x="66313" y="198452"/>
                      <a:pt x="3342" y="253486"/>
                      <a:pt x="167" y="257190"/>
                    </a:cubicBezTo>
                    <a:cubicBezTo>
                      <a:pt x="-3008" y="260894"/>
                      <a:pt x="39855" y="196336"/>
                      <a:pt x="47792" y="177815"/>
                    </a:cubicBezTo>
                    <a:cubicBezTo>
                      <a:pt x="55729" y="159294"/>
                      <a:pt x="51496" y="171994"/>
                      <a:pt x="47792" y="146065"/>
                    </a:cubicBezTo>
                    <a:cubicBezTo>
                      <a:pt x="44088" y="120136"/>
                      <a:pt x="167" y="-1572"/>
                      <a:pt x="3342" y="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 37">
                <a:extLst>
                  <a:ext uri="{FF2B5EF4-FFF2-40B4-BE49-F238E27FC236}">
                    <a16:creationId xmlns:a16="http://schemas.microsoft.com/office/drawing/2014/main" id="{59330B67-48AD-12A0-DFD8-DBD4C6F87F23}"/>
                  </a:ext>
                </a:extLst>
              </p:cNvPr>
              <p:cNvSpPr/>
              <p:nvPr/>
            </p:nvSpPr>
            <p:spPr>
              <a:xfrm>
                <a:off x="5273650" y="7238977"/>
                <a:ext cx="390606" cy="50166"/>
              </a:xfrm>
              <a:custGeom>
                <a:avLst/>
                <a:gdLst>
                  <a:gd name="connsiteX0" fmla="*/ 25 w 390606"/>
                  <a:gd name="connsiteY0" fmla="*/ 34948 h 50166"/>
                  <a:gd name="connsiteX1" fmla="*/ 234975 w 390606"/>
                  <a:gd name="connsiteY1" fmla="*/ 3198 h 50166"/>
                  <a:gd name="connsiteX2" fmla="*/ 219100 w 390606"/>
                  <a:gd name="connsiteY2" fmla="*/ 6373 h 50166"/>
                  <a:gd name="connsiteX3" fmla="*/ 301650 w 390606"/>
                  <a:gd name="connsiteY3" fmla="*/ 47648 h 50166"/>
                  <a:gd name="connsiteX4" fmla="*/ 298475 w 390606"/>
                  <a:gd name="connsiteY4" fmla="*/ 44473 h 50166"/>
                  <a:gd name="connsiteX5" fmla="*/ 390550 w 390606"/>
                  <a:gd name="connsiteY5" fmla="*/ 34948 h 50166"/>
                  <a:gd name="connsiteX6" fmla="*/ 311175 w 390606"/>
                  <a:gd name="connsiteY6" fmla="*/ 31773 h 50166"/>
                  <a:gd name="connsiteX7" fmla="*/ 250850 w 390606"/>
                  <a:gd name="connsiteY7" fmla="*/ 23 h 50166"/>
                  <a:gd name="connsiteX8" fmla="*/ 25 w 390606"/>
                  <a:gd name="connsiteY8" fmla="*/ 34948 h 50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0606" h="50166">
                    <a:moveTo>
                      <a:pt x="25" y="34948"/>
                    </a:moveTo>
                    <a:cubicBezTo>
                      <a:pt x="-2621" y="35477"/>
                      <a:pt x="198463" y="7960"/>
                      <a:pt x="234975" y="3198"/>
                    </a:cubicBezTo>
                    <a:cubicBezTo>
                      <a:pt x="271488" y="-1565"/>
                      <a:pt x="207988" y="-1035"/>
                      <a:pt x="219100" y="6373"/>
                    </a:cubicBezTo>
                    <a:cubicBezTo>
                      <a:pt x="230213" y="13781"/>
                      <a:pt x="288421" y="41298"/>
                      <a:pt x="301650" y="47648"/>
                    </a:cubicBezTo>
                    <a:cubicBezTo>
                      <a:pt x="314879" y="53998"/>
                      <a:pt x="283658" y="46590"/>
                      <a:pt x="298475" y="44473"/>
                    </a:cubicBezTo>
                    <a:cubicBezTo>
                      <a:pt x="313292" y="42356"/>
                      <a:pt x="388433" y="37065"/>
                      <a:pt x="390550" y="34948"/>
                    </a:cubicBezTo>
                    <a:cubicBezTo>
                      <a:pt x="392667" y="32831"/>
                      <a:pt x="334458" y="37594"/>
                      <a:pt x="311175" y="31773"/>
                    </a:cubicBezTo>
                    <a:cubicBezTo>
                      <a:pt x="287892" y="25952"/>
                      <a:pt x="297946" y="1081"/>
                      <a:pt x="250850" y="23"/>
                    </a:cubicBezTo>
                    <a:cubicBezTo>
                      <a:pt x="203754" y="-1035"/>
                      <a:pt x="2671" y="34419"/>
                      <a:pt x="25" y="3494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 39">
                <a:extLst>
                  <a:ext uri="{FF2B5EF4-FFF2-40B4-BE49-F238E27FC236}">
                    <a16:creationId xmlns:a16="http://schemas.microsoft.com/office/drawing/2014/main" id="{5A451EDC-5AC4-74F5-192C-AEA99FEEEBBF}"/>
                  </a:ext>
                </a:extLst>
              </p:cNvPr>
              <p:cNvSpPr/>
              <p:nvPr/>
            </p:nvSpPr>
            <p:spPr>
              <a:xfrm>
                <a:off x="4905375" y="5940101"/>
                <a:ext cx="423818" cy="703328"/>
              </a:xfrm>
              <a:custGeom>
                <a:avLst/>
                <a:gdLst>
                  <a:gd name="connsiteX0" fmla="*/ 0 w 423818"/>
                  <a:gd name="connsiteY0" fmla="*/ 324 h 703328"/>
                  <a:gd name="connsiteX1" fmla="*/ 260350 w 423818"/>
                  <a:gd name="connsiteY1" fmla="*/ 82874 h 703328"/>
                  <a:gd name="connsiteX2" fmla="*/ 250825 w 423818"/>
                  <a:gd name="connsiteY2" fmla="*/ 162249 h 703328"/>
                  <a:gd name="connsiteX3" fmla="*/ 301625 w 423818"/>
                  <a:gd name="connsiteY3" fmla="*/ 209874 h 703328"/>
                  <a:gd name="connsiteX4" fmla="*/ 295275 w 423818"/>
                  <a:gd name="connsiteY4" fmla="*/ 247974 h 703328"/>
                  <a:gd name="connsiteX5" fmla="*/ 422275 w 423818"/>
                  <a:gd name="connsiteY5" fmla="*/ 387674 h 703328"/>
                  <a:gd name="connsiteX6" fmla="*/ 361950 w 423818"/>
                  <a:gd name="connsiteY6" fmla="*/ 460699 h 703328"/>
                  <a:gd name="connsiteX7" fmla="*/ 304800 w 423818"/>
                  <a:gd name="connsiteY7" fmla="*/ 701999 h 703328"/>
                  <a:gd name="connsiteX8" fmla="*/ 355600 w 423818"/>
                  <a:gd name="connsiteY8" fmla="*/ 552774 h 703328"/>
                  <a:gd name="connsiteX9" fmla="*/ 396875 w 423818"/>
                  <a:gd name="connsiteY9" fmla="*/ 444824 h 703328"/>
                  <a:gd name="connsiteX10" fmla="*/ 292100 w 423818"/>
                  <a:gd name="connsiteY10" fmla="*/ 174949 h 703328"/>
                  <a:gd name="connsiteX11" fmla="*/ 257175 w 423818"/>
                  <a:gd name="connsiteY11" fmla="*/ 114624 h 703328"/>
                  <a:gd name="connsiteX12" fmla="*/ 0 w 423818"/>
                  <a:gd name="connsiteY12" fmla="*/ 324 h 703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23818" h="703328">
                    <a:moveTo>
                      <a:pt x="0" y="324"/>
                    </a:moveTo>
                    <a:cubicBezTo>
                      <a:pt x="529" y="-4968"/>
                      <a:pt x="218546" y="55887"/>
                      <a:pt x="260350" y="82874"/>
                    </a:cubicBezTo>
                    <a:cubicBezTo>
                      <a:pt x="302154" y="109862"/>
                      <a:pt x="243946" y="141083"/>
                      <a:pt x="250825" y="162249"/>
                    </a:cubicBezTo>
                    <a:cubicBezTo>
                      <a:pt x="257704" y="183415"/>
                      <a:pt x="294217" y="195587"/>
                      <a:pt x="301625" y="209874"/>
                    </a:cubicBezTo>
                    <a:cubicBezTo>
                      <a:pt x="309033" y="224161"/>
                      <a:pt x="275167" y="218341"/>
                      <a:pt x="295275" y="247974"/>
                    </a:cubicBezTo>
                    <a:cubicBezTo>
                      <a:pt x="315383" y="277607"/>
                      <a:pt x="411163" y="352220"/>
                      <a:pt x="422275" y="387674"/>
                    </a:cubicBezTo>
                    <a:cubicBezTo>
                      <a:pt x="433388" y="423128"/>
                      <a:pt x="381529" y="408312"/>
                      <a:pt x="361950" y="460699"/>
                    </a:cubicBezTo>
                    <a:cubicBezTo>
                      <a:pt x="342371" y="513087"/>
                      <a:pt x="305858" y="686653"/>
                      <a:pt x="304800" y="701999"/>
                    </a:cubicBezTo>
                    <a:cubicBezTo>
                      <a:pt x="303742" y="717345"/>
                      <a:pt x="340254" y="595637"/>
                      <a:pt x="355600" y="552774"/>
                    </a:cubicBezTo>
                    <a:cubicBezTo>
                      <a:pt x="370946" y="509911"/>
                      <a:pt x="407458" y="507795"/>
                      <a:pt x="396875" y="444824"/>
                    </a:cubicBezTo>
                    <a:cubicBezTo>
                      <a:pt x="386292" y="381853"/>
                      <a:pt x="315383" y="229982"/>
                      <a:pt x="292100" y="174949"/>
                    </a:cubicBezTo>
                    <a:cubicBezTo>
                      <a:pt x="268817" y="119916"/>
                      <a:pt x="302154" y="141611"/>
                      <a:pt x="257175" y="114624"/>
                    </a:cubicBezTo>
                    <a:cubicBezTo>
                      <a:pt x="212196" y="87637"/>
                      <a:pt x="-529" y="5616"/>
                      <a:pt x="0" y="32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 40">
                <a:extLst>
                  <a:ext uri="{FF2B5EF4-FFF2-40B4-BE49-F238E27FC236}">
                    <a16:creationId xmlns:a16="http://schemas.microsoft.com/office/drawing/2014/main" id="{DE8BCDB4-9338-74B8-35FF-5F1809CF31C7}"/>
                  </a:ext>
                </a:extLst>
              </p:cNvPr>
              <p:cNvSpPr/>
              <p:nvPr/>
            </p:nvSpPr>
            <p:spPr>
              <a:xfrm>
                <a:off x="4251325" y="6552938"/>
                <a:ext cx="814120" cy="204555"/>
              </a:xfrm>
              <a:custGeom>
                <a:avLst/>
                <a:gdLst>
                  <a:gd name="connsiteX0" fmla="*/ 0 w 814120"/>
                  <a:gd name="connsiteY0" fmla="*/ 70112 h 204555"/>
                  <a:gd name="connsiteX1" fmla="*/ 577850 w 814120"/>
                  <a:gd name="connsiteY1" fmla="*/ 66937 h 204555"/>
                  <a:gd name="connsiteX2" fmla="*/ 806450 w 814120"/>
                  <a:gd name="connsiteY2" fmla="*/ 9787 h 204555"/>
                  <a:gd name="connsiteX3" fmla="*/ 736600 w 814120"/>
                  <a:gd name="connsiteY3" fmla="*/ 35187 h 204555"/>
                  <a:gd name="connsiteX4" fmla="*/ 508000 w 814120"/>
                  <a:gd name="connsiteY4" fmla="*/ 200287 h 204555"/>
                  <a:gd name="connsiteX5" fmla="*/ 676275 w 814120"/>
                  <a:gd name="connsiteY5" fmla="*/ 105037 h 204555"/>
                  <a:gd name="connsiteX6" fmla="*/ 533400 w 814120"/>
                  <a:gd name="connsiteY6" fmla="*/ 203462 h 204555"/>
                  <a:gd name="connsiteX7" fmla="*/ 749300 w 814120"/>
                  <a:gd name="connsiteY7" fmla="*/ 25662 h 204555"/>
                  <a:gd name="connsiteX8" fmla="*/ 561975 w 814120"/>
                  <a:gd name="connsiteY8" fmla="*/ 60587 h 204555"/>
                  <a:gd name="connsiteX9" fmla="*/ 390525 w 814120"/>
                  <a:gd name="connsiteY9" fmla="*/ 66937 h 204555"/>
                  <a:gd name="connsiteX10" fmla="*/ 82550 w 814120"/>
                  <a:gd name="connsiteY10" fmla="*/ 262 h 204555"/>
                  <a:gd name="connsiteX11" fmla="*/ 193675 w 814120"/>
                  <a:gd name="connsiteY11" fmla="*/ 44712 h 204555"/>
                  <a:gd name="connsiteX12" fmla="*/ 657225 w 814120"/>
                  <a:gd name="connsiteY12" fmla="*/ 70112 h 204555"/>
                  <a:gd name="connsiteX13" fmla="*/ 434975 w 814120"/>
                  <a:gd name="connsiteY13" fmla="*/ 66937 h 204555"/>
                  <a:gd name="connsiteX14" fmla="*/ 0 w 814120"/>
                  <a:gd name="connsiteY14" fmla="*/ 70112 h 2045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14120" h="204555">
                    <a:moveTo>
                      <a:pt x="0" y="70112"/>
                    </a:moveTo>
                    <a:cubicBezTo>
                      <a:pt x="221721" y="73551"/>
                      <a:pt x="443442" y="76991"/>
                      <a:pt x="577850" y="66937"/>
                    </a:cubicBezTo>
                    <a:cubicBezTo>
                      <a:pt x="712258" y="56883"/>
                      <a:pt x="779992" y="15079"/>
                      <a:pt x="806450" y="9787"/>
                    </a:cubicBezTo>
                    <a:cubicBezTo>
                      <a:pt x="832908" y="4495"/>
                      <a:pt x="786342" y="3437"/>
                      <a:pt x="736600" y="35187"/>
                    </a:cubicBezTo>
                    <a:cubicBezTo>
                      <a:pt x="686858" y="66937"/>
                      <a:pt x="518054" y="188645"/>
                      <a:pt x="508000" y="200287"/>
                    </a:cubicBezTo>
                    <a:cubicBezTo>
                      <a:pt x="497946" y="211929"/>
                      <a:pt x="672042" y="104508"/>
                      <a:pt x="676275" y="105037"/>
                    </a:cubicBezTo>
                    <a:cubicBezTo>
                      <a:pt x="680508" y="105566"/>
                      <a:pt x="521229" y="216691"/>
                      <a:pt x="533400" y="203462"/>
                    </a:cubicBezTo>
                    <a:cubicBezTo>
                      <a:pt x="545571" y="190233"/>
                      <a:pt x="744538" y="49474"/>
                      <a:pt x="749300" y="25662"/>
                    </a:cubicBezTo>
                    <a:cubicBezTo>
                      <a:pt x="754062" y="1850"/>
                      <a:pt x="621771" y="53708"/>
                      <a:pt x="561975" y="60587"/>
                    </a:cubicBezTo>
                    <a:cubicBezTo>
                      <a:pt x="502179" y="67466"/>
                      <a:pt x="470429" y="76991"/>
                      <a:pt x="390525" y="66937"/>
                    </a:cubicBezTo>
                    <a:cubicBezTo>
                      <a:pt x="310621" y="56883"/>
                      <a:pt x="115358" y="3966"/>
                      <a:pt x="82550" y="262"/>
                    </a:cubicBezTo>
                    <a:cubicBezTo>
                      <a:pt x="49742" y="-3442"/>
                      <a:pt x="97896" y="33070"/>
                      <a:pt x="193675" y="44712"/>
                    </a:cubicBezTo>
                    <a:cubicBezTo>
                      <a:pt x="289454" y="56354"/>
                      <a:pt x="617008" y="66408"/>
                      <a:pt x="657225" y="70112"/>
                    </a:cubicBezTo>
                    <a:cubicBezTo>
                      <a:pt x="697442" y="73816"/>
                      <a:pt x="434975" y="66937"/>
                      <a:pt x="434975" y="66937"/>
                    </a:cubicBezTo>
                    <a:lnTo>
                      <a:pt x="0" y="70112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 41">
                <a:extLst>
                  <a:ext uri="{FF2B5EF4-FFF2-40B4-BE49-F238E27FC236}">
                    <a16:creationId xmlns:a16="http://schemas.microsoft.com/office/drawing/2014/main" id="{EDAABFD0-4CF3-C426-8BA2-A5878185463F}"/>
                  </a:ext>
                </a:extLst>
              </p:cNvPr>
              <p:cNvSpPr/>
              <p:nvPr/>
            </p:nvSpPr>
            <p:spPr>
              <a:xfrm>
                <a:off x="6143122" y="6317762"/>
                <a:ext cx="182061" cy="241788"/>
              </a:xfrm>
              <a:custGeom>
                <a:avLst/>
                <a:gdLst>
                  <a:gd name="connsiteX0" fmla="*/ 181478 w 182061"/>
                  <a:gd name="connsiteY0" fmla="*/ 488 h 241788"/>
                  <a:gd name="connsiteX1" fmla="*/ 124328 w 182061"/>
                  <a:gd name="connsiteY1" fmla="*/ 79863 h 241788"/>
                  <a:gd name="connsiteX2" fmla="*/ 133853 w 182061"/>
                  <a:gd name="connsiteY2" fmla="*/ 111613 h 241788"/>
                  <a:gd name="connsiteX3" fmla="*/ 130678 w 182061"/>
                  <a:gd name="connsiteY3" fmla="*/ 63988 h 241788"/>
                  <a:gd name="connsiteX4" fmla="*/ 92578 w 182061"/>
                  <a:gd name="connsiteY4" fmla="*/ 190988 h 241788"/>
                  <a:gd name="connsiteX5" fmla="*/ 92578 w 182061"/>
                  <a:gd name="connsiteY5" fmla="*/ 133838 h 241788"/>
                  <a:gd name="connsiteX6" fmla="*/ 86228 w 182061"/>
                  <a:gd name="connsiteY6" fmla="*/ 184638 h 241788"/>
                  <a:gd name="connsiteX7" fmla="*/ 70353 w 182061"/>
                  <a:gd name="connsiteY7" fmla="*/ 165588 h 241788"/>
                  <a:gd name="connsiteX8" fmla="*/ 503 w 182061"/>
                  <a:gd name="connsiteY8" fmla="*/ 241788 h 241788"/>
                  <a:gd name="connsiteX9" fmla="*/ 41778 w 182061"/>
                  <a:gd name="connsiteY9" fmla="*/ 165588 h 241788"/>
                  <a:gd name="connsiteX10" fmla="*/ 95753 w 182061"/>
                  <a:gd name="connsiteY10" fmla="*/ 83038 h 241788"/>
                  <a:gd name="connsiteX11" fmla="*/ 57653 w 182061"/>
                  <a:gd name="connsiteY11" fmla="*/ 187813 h 241788"/>
                  <a:gd name="connsiteX12" fmla="*/ 105278 w 182061"/>
                  <a:gd name="connsiteY12" fmla="*/ 108438 h 241788"/>
                  <a:gd name="connsiteX13" fmla="*/ 83053 w 182061"/>
                  <a:gd name="connsiteY13" fmla="*/ 121138 h 241788"/>
                  <a:gd name="connsiteX14" fmla="*/ 181478 w 182061"/>
                  <a:gd name="connsiteY14" fmla="*/ 488 h 241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82061" h="241788">
                    <a:moveTo>
                      <a:pt x="181478" y="488"/>
                    </a:moveTo>
                    <a:cubicBezTo>
                      <a:pt x="188357" y="-6391"/>
                      <a:pt x="132265" y="61342"/>
                      <a:pt x="124328" y="79863"/>
                    </a:cubicBezTo>
                    <a:cubicBezTo>
                      <a:pt x="116391" y="98384"/>
                      <a:pt x="132795" y="114259"/>
                      <a:pt x="133853" y="111613"/>
                    </a:cubicBezTo>
                    <a:cubicBezTo>
                      <a:pt x="134911" y="108967"/>
                      <a:pt x="137557" y="50759"/>
                      <a:pt x="130678" y="63988"/>
                    </a:cubicBezTo>
                    <a:cubicBezTo>
                      <a:pt x="123799" y="77217"/>
                      <a:pt x="98928" y="179346"/>
                      <a:pt x="92578" y="190988"/>
                    </a:cubicBezTo>
                    <a:cubicBezTo>
                      <a:pt x="86228" y="202630"/>
                      <a:pt x="93636" y="134896"/>
                      <a:pt x="92578" y="133838"/>
                    </a:cubicBezTo>
                    <a:cubicBezTo>
                      <a:pt x="91520" y="132780"/>
                      <a:pt x="89932" y="179346"/>
                      <a:pt x="86228" y="184638"/>
                    </a:cubicBezTo>
                    <a:cubicBezTo>
                      <a:pt x="82524" y="189930"/>
                      <a:pt x="84640" y="156063"/>
                      <a:pt x="70353" y="165588"/>
                    </a:cubicBezTo>
                    <a:cubicBezTo>
                      <a:pt x="56066" y="175113"/>
                      <a:pt x="5265" y="241788"/>
                      <a:pt x="503" y="241788"/>
                    </a:cubicBezTo>
                    <a:cubicBezTo>
                      <a:pt x="-4259" y="241788"/>
                      <a:pt x="25903" y="192046"/>
                      <a:pt x="41778" y="165588"/>
                    </a:cubicBezTo>
                    <a:cubicBezTo>
                      <a:pt x="57653" y="139130"/>
                      <a:pt x="93107" y="79334"/>
                      <a:pt x="95753" y="83038"/>
                    </a:cubicBezTo>
                    <a:cubicBezTo>
                      <a:pt x="98399" y="86742"/>
                      <a:pt x="56066" y="183580"/>
                      <a:pt x="57653" y="187813"/>
                    </a:cubicBezTo>
                    <a:cubicBezTo>
                      <a:pt x="59240" y="192046"/>
                      <a:pt x="101045" y="119551"/>
                      <a:pt x="105278" y="108438"/>
                    </a:cubicBezTo>
                    <a:cubicBezTo>
                      <a:pt x="109511" y="97326"/>
                      <a:pt x="73528" y="133309"/>
                      <a:pt x="83053" y="121138"/>
                    </a:cubicBezTo>
                    <a:cubicBezTo>
                      <a:pt x="92578" y="108967"/>
                      <a:pt x="174599" y="7367"/>
                      <a:pt x="181478" y="48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 42">
                <a:extLst>
                  <a:ext uri="{FF2B5EF4-FFF2-40B4-BE49-F238E27FC236}">
                    <a16:creationId xmlns:a16="http://schemas.microsoft.com/office/drawing/2014/main" id="{1858795E-FE68-9365-C663-753E79FFCDA4}"/>
                  </a:ext>
                </a:extLst>
              </p:cNvPr>
              <p:cNvSpPr/>
              <p:nvPr/>
            </p:nvSpPr>
            <p:spPr>
              <a:xfrm>
                <a:off x="5417299" y="6711693"/>
                <a:ext cx="69741" cy="336854"/>
              </a:xfrm>
              <a:custGeom>
                <a:avLst/>
                <a:gdLst>
                  <a:gd name="connsiteX0" fmla="*/ 69101 w 69741"/>
                  <a:gd name="connsiteY0" fmla="*/ 257 h 336854"/>
                  <a:gd name="connsiteX1" fmla="*/ 40526 w 69741"/>
                  <a:gd name="connsiteY1" fmla="*/ 101857 h 336854"/>
                  <a:gd name="connsiteX2" fmla="*/ 40526 w 69741"/>
                  <a:gd name="connsiteY2" fmla="*/ 263782 h 336854"/>
                  <a:gd name="connsiteX3" fmla="*/ 43701 w 69741"/>
                  <a:gd name="connsiteY3" fmla="*/ 232032 h 336854"/>
                  <a:gd name="connsiteX4" fmla="*/ 2426 w 69741"/>
                  <a:gd name="connsiteY4" fmla="*/ 336807 h 336854"/>
                  <a:gd name="connsiteX5" fmla="*/ 5601 w 69741"/>
                  <a:gd name="connsiteY5" fmla="*/ 244732 h 336854"/>
                  <a:gd name="connsiteX6" fmla="*/ 11951 w 69741"/>
                  <a:gd name="connsiteY6" fmla="*/ 190757 h 336854"/>
                  <a:gd name="connsiteX7" fmla="*/ 8776 w 69741"/>
                  <a:gd name="connsiteY7" fmla="*/ 289182 h 336854"/>
                  <a:gd name="connsiteX8" fmla="*/ 37351 w 69741"/>
                  <a:gd name="connsiteY8" fmla="*/ 184407 h 336854"/>
                  <a:gd name="connsiteX9" fmla="*/ 8776 w 69741"/>
                  <a:gd name="connsiteY9" fmla="*/ 130432 h 336854"/>
                  <a:gd name="connsiteX10" fmla="*/ 69101 w 69741"/>
                  <a:gd name="connsiteY10" fmla="*/ 257 h 336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9741" h="336854">
                    <a:moveTo>
                      <a:pt x="69101" y="257"/>
                    </a:moveTo>
                    <a:cubicBezTo>
                      <a:pt x="74393" y="-4506"/>
                      <a:pt x="45288" y="57936"/>
                      <a:pt x="40526" y="101857"/>
                    </a:cubicBezTo>
                    <a:cubicBezTo>
                      <a:pt x="35764" y="145778"/>
                      <a:pt x="39997" y="242086"/>
                      <a:pt x="40526" y="263782"/>
                    </a:cubicBezTo>
                    <a:cubicBezTo>
                      <a:pt x="41055" y="285478"/>
                      <a:pt x="50051" y="219861"/>
                      <a:pt x="43701" y="232032"/>
                    </a:cubicBezTo>
                    <a:cubicBezTo>
                      <a:pt x="37351" y="244203"/>
                      <a:pt x="8776" y="334690"/>
                      <a:pt x="2426" y="336807"/>
                    </a:cubicBezTo>
                    <a:cubicBezTo>
                      <a:pt x="-3924" y="338924"/>
                      <a:pt x="4013" y="269074"/>
                      <a:pt x="5601" y="244732"/>
                    </a:cubicBezTo>
                    <a:cubicBezTo>
                      <a:pt x="7188" y="220390"/>
                      <a:pt x="11422" y="183349"/>
                      <a:pt x="11951" y="190757"/>
                    </a:cubicBezTo>
                    <a:cubicBezTo>
                      <a:pt x="12480" y="198165"/>
                      <a:pt x="4543" y="290240"/>
                      <a:pt x="8776" y="289182"/>
                    </a:cubicBezTo>
                    <a:cubicBezTo>
                      <a:pt x="13009" y="288124"/>
                      <a:pt x="37351" y="210865"/>
                      <a:pt x="37351" y="184407"/>
                    </a:cubicBezTo>
                    <a:cubicBezTo>
                      <a:pt x="37351" y="157949"/>
                      <a:pt x="2955" y="155303"/>
                      <a:pt x="8776" y="130432"/>
                    </a:cubicBezTo>
                    <a:cubicBezTo>
                      <a:pt x="14597" y="105561"/>
                      <a:pt x="63809" y="5020"/>
                      <a:pt x="69101" y="2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 43">
                <a:extLst>
                  <a:ext uri="{FF2B5EF4-FFF2-40B4-BE49-F238E27FC236}">
                    <a16:creationId xmlns:a16="http://schemas.microsoft.com/office/drawing/2014/main" id="{E9B7D69E-82BD-91DD-25F0-A07EFB5C32D6}"/>
                  </a:ext>
                </a:extLst>
              </p:cNvPr>
              <p:cNvSpPr/>
              <p:nvPr/>
            </p:nvSpPr>
            <p:spPr>
              <a:xfrm>
                <a:off x="4562094" y="7000641"/>
                <a:ext cx="686188" cy="920627"/>
              </a:xfrm>
              <a:custGeom>
                <a:avLst/>
                <a:gdLst>
                  <a:gd name="connsiteX0" fmla="*/ 686181 w 686188"/>
                  <a:gd name="connsiteY0" fmla="*/ 234 h 920627"/>
                  <a:gd name="connsiteX1" fmla="*/ 378206 w 686188"/>
                  <a:gd name="connsiteY1" fmla="*/ 130409 h 920627"/>
                  <a:gd name="connsiteX2" fmla="*/ 419481 w 686188"/>
                  <a:gd name="connsiteY2" fmla="*/ 105009 h 920627"/>
                  <a:gd name="connsiteX3" fmla="*/ 286131 w 686188"/>
                  <a:gd name="connsiteY3" fmla="*/ 314559 h 920627"/>
                  <a:gd name="connsiteX4" fmla="*/ 235331 w 686188"/>
                  <a:gd name="connsiteY4" fmla="*/ 339959 h 920627"/>
                  <a:gd name="connsiteX5" fmla="*/ 82931 w 686188"/>
                  <a:gd name="connsiteY5" fmla="*/ 473309 h 920627"/>
                  <a:gd name="connsiteX6" fmla="*/ 57531 w 686188"/>
                  <a:gd name="connsiteY6" fmla="*/ 524109 h 920627"/>
                  <a:gd name="connsiteX7" fmla="*/ 67056 w 686188"/>
                  <a:gd name="connsiteY7" fmla="*/ 511409 h 920627"/>
                  <a:gd name="connsiteX8" fmla="*/ 22606 w 686188"/>
                  <a:gd name="connsiteY8" fmla="*/ 578084 h 920627"/>
                  <a:gd name="connsiteX9" fmla="*/ 32131 w 686188"/>
                  <a:gd name="connsiteY9" fmla="*/ 708259 h 920627"/>
                  <a:gd name="connsiteX10" fmla="*/ 381 w 686188"/>
                  <a:gd name="connsiteY10" fmla="*/ 698734 h 920627"/>
                  <a:gd name="connsiteX11" fmla="*/ 57531 w 686188"/>
                  <a:gd name="connsiteY11" fmla="*/ 917809 h 920627"/>
                  <a:gd name="connsiteX12" fmla="*/ 32131 w 686188"/>
                  <a:gd name="connsiteY12" fmla="*/ 800334 h 920627"/>
                  <a:gd name="connsiteX13" fmla="*/ 57531 w 686188"/>
                  <a:gd name="connsiteY13" fmla="*/ 482834 h 920627"/>
                  <a:gd name="connsiteX14" fmla="*/ 114681 w 686188"/>
                  <a:gd name="connsiteY14" fmla="*/ 470134 h 920627"/>
                  <a:gd name="connsiteX15" fmla="*/ 375031 w 686188"/>
                  <a:gd name="connsiteY15" fmla="*/ 222484 h 920627"/>
                  <a:gd name="connsiteX16" fmla="*/ 375031 w 686188"/>
                  <a:gd name="connsiteY16" fmla="*/ 190734 h 920627"/>
                  <a:gd name="connsiteX17" fmla="*/ 451231 w 686188"/>
                  <a:gd name="connsiteY17" fmla="*/ 105009 h 920627"/>
                  <a:gd name="connsiteX18" fmla="*/ 387731 w 686188"/>
                  <a:gd name="connsiteY18" fmla="*/ 98659 h 920627"/>
                  <a:gd name="connsiteX19" fmla="*/ 686181 w 686188"/>
                  <a:gd name="connsiteY19" fmla="*/ 234 h 920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6188" h="920627">
                    <a:moveTo>
                      <a:pt x="686181" y="234"/>
                    </a:moveTo>
                    <a:cubicBezTo>
                      <a:pt x="684594" y="5526"/>
                      <a:pt x="422656" y="112947"/>
                      <a:pt x="378206" y="130409"/>
                    </a:cubicBezTo>
                    <a:cubicBezTo>
                      <a:pt x="333756" y="147871"/>
                      <a:pt x="434827" y="74317"/>
                      <a:pt x="419481" y="105009"/>
                    </a:cubicBezTo>
                    <a:cubicBezTo>
                      <a:pt x="404135" y="135701"/>
                      <a:pt x="316823" y="275401"/>
                      <a:pt x="286131" y="314559"/>
                    </a:cubicBezTo>
                    <a:cubicBezTo>
                      <a:pt x="255439" y="353717"/>
                      <a:pt x="269198" y="313501"/>
                      <a:pt x="235331" y="339959"/>
                    </a:cubicBezTo>
                    <a:cubicBezTo>
                      <a:pt x="201464" y="366417"/>
                      <a:pt x="112564" y="442617"/>
                      <a:pt x="82931" y="473309"/>
                    </a:cubicBezTo>
                    <a:cubicBezTo>
                      <a:pt x="53298" y="504001"/>
                      <a:pt x="60177" y="517759"/>
                      <a:pt x="57531" y="524109"/>
                    </a:cubicBezTo>
                    <a:cubicBezTo>
                      <a:pt x="54885" y="530459"/>
                      <a:pt x="72877" y="502413"/>
                      <a:pt x="67056" y="511409"/>
                    </a:cubicBezTo>
                    <a:cubicBezTo>
                      <a:pt x="61235" y="520405"/>
                      <a:pt x="28427" y="545276"/>
                      <a:pt x="22606" y="578084"/>
                    </a:cubicBezTo>
                    <a:cubicBezTo>
                      <a:pt x="16785" y="610892"/>
                      <a:pt x="35835" y="688151"/>
                      <a:pt x="32131" y="708259"/>
                    </a:cubicBezTo>
                    <a:cubicBezTo>
                      <a:pt x="28427" y="728367"/>
                      <a:pt x="-3852" y="663809"/>
                      <a:pt x="381" y="698734"/>
                    </a:cubicBezTo>
                    <a:cubicBezTo>
                      <a:pt x="4614" y="733659"/>
                      <a:pt x="52239" y="900876"/>
                      <a:pt x="57531" y="917809"/>
                    </a:cubicBezTo>
                    <a:cubicBezTo>
                      <a:pt x="62823" y="934742"/>
                      <a:pt x="32131" y="872830"/>
                      <a:pt x="32131" y="800334"/>
                    </a:cubicBezTo>
                    <a:cubicBezTo>
                      <a:pt x="32131" y="727838"/>
                      <a:pt x="43773" y="537867"/>
                      <a:pt x="57531" y="482834"/>
                    </a:cubicBezTo>
                    <a:cubicBezTo>
                      <a:pt x="71289" y="427801"/>
                      <a:pt x="61764" y="513526"/>
                      <a:pt x="114681" y="470134"/>
                    </a:cubicBezTo>
                    <a:cubicBezTo>
                      <a:pt x="167598" y="426742"/>
                      <a:pt x="331639" y="269051"/>
                      <a:pt x="375031" y="222484"/>
                    </a:cubicBezTo>
                    <a:cubicBezTo>
                      <a:pt x="418423" y="175917"/>
                      <a:pt x="362331" y="210313"/>
                      <a:pt x="375031" y="190734"/>
                    </a:cubicBezTo>
                    <a:cubicBezTo>
                      <a:pt x="387731" y="171155"/>
                      <a:pt x="449114" y="120355"/>
                      <a:pt x="451231" y="105009"/>
                    </a:cubicBezTo>
                    <a:cubicBezTo>
                      <a:pt x="453348" y="89663"/>
                      <a:pt x="349631" y="116651"/>
                      <a:pt x="387731" y="98659"/>
                    </a:cubicBezTo>
                    <a:cubicBezTo>
                      <a:pt x="425831" y="80667"/>
                      <a:pt x="687768" y="-5058"/>
                      <a:pt x="686181" y="23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 44">
                <a:extLst>
                  <a:ext uri="{FF2B5EF4-FFF2-40B4-BE49-F238E27FC236}">
                    <a16:creationId xmlns:a16="http://schemas.microsoft.com/office/drawing/2014/main" id="{CB983A9B-648F-DDA2-3F8A-FCB2CAF1F521}"/>
                  </a:ext>
                </a:extLst>
              </p:cNvPr>
              <p:cNvSpPr/>
              <p:nvPr/>
            </p:nvSpPr>
            <p:spPr>
              <a:xfrm>
                <a:off x="6032236" y="7181734"/>
                <a:ext cx="209886" cy="676730"/>
              </a:xfrm>
              <a:custGeom>
                <a:avLst/>
                <a:gdLst>
                  <a:gd name="connsiteX0" fmla="*/ 63764 w 209886"/>
                  <a:gd name="connsiteY0" fmla="*/ 116 h 676730"/>
                  <a:gd name="connsiteX1" fmla="*/ 162189 w 209886"/>
                  <a:gd name="connsiteY1" fmla="*/ 174741 h 676730"/>
                  <a:gd name="connsiteX2" fmla="*/ 209814 w 209886"/>
                  <a:gd name="connsiteY2" fmla="*/ 177916 h 676730"/>
                  <a:gd name="connsiteX3" fmla="*/ 152664 w 209886"/>
                  <a:gd name="connsiteY3" fmla="*/ 228716 h 676730"/>
                  <a:gd name="connsiteX4" fmla="*/ 79639 w 209886"/>
                  <a:gd name="connsiteY4" fmla="*/ 492241 h 676730"/>
                  <a:gd name="connsiteX5" fmla="*/ 117739 w 209886"/>
                  <a:gd name="connsiteY5" fmla="*/ 454141 h 676730"/>
                  <a:gd name="connsiteX6" fmla="*/ 19314 w 209886"/>
                  <a:gd name="connsiteY6" fmla="*/ 574791 h 676730"/>
                  <a:gd name="connsiteX7" fmla="*/ 3439 w 209886"/>
                  <a:gd name="connsiteY7" fmla="*/ 676391 h 676730"/>
                  <a:gd name="connsiteX8" fmla="*/ 63764 w 209886"/>
                  <a:gd name="connsiteY8" fmla="*/ 539866 h 676730"/>
                  <a:gd name="connsiteX9" fmla="*/ 171714 w 209886"/>
                  <a:gd name="connsiteY9" fmla="*/ 216016 h 676730"/>
                  <a:gd name="connsiteX10" fmla="*/ 143139 w 209886"/>
                  <a:gd name="connsiteY10" fmla="*/ 285866 h 676730"/>
                  <a:gd name="connsiteX11" fmla="*/ 159014 w 209886"/>
                  <a:gd name="connsiteY11" fmla="*/ 149341 h 676730"/>
                  <a:gd name="connsiteX12" fmla="*/ 63764 w 209886"/>
                  <a:gd name="connsiteY12" fmla="*/ 116 h 676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9886" h="676730">
                    <a:moveTo>
                      <a:pt x="63764" y="116"/>
                    </a:moveTo>
                    <a:cubicBezTo>
                      <a:pt x="64293" y="4349"/>
                      <a:pt x="137847" y="145108"/>
                      <a:pt x="162189" y="174741"/>
                    </a:cubicBezTo>
                    <a:cubicBezTo>
                      <a:pt x="186531" y="204374"/>
                      <a:pt x="211401" y="168920"/>
                      <a:pt x="209814" y="177916"/>
                    </a:cubicBezTo>
                    <a:cubicBezTo>
                      <a:pt x="208227" y="186912"/>
                      <a:pt x="174360" y="176329"/>
                      <a:pt x="152664" y="228716"/>
                    </a:cubicBezTo>
                    <a:cubicBezTo>
                      <a:pt x="130968" y="281103"/>
                      <a:pt x="85460" y="454670"/>
                      <a:pt x="79639" y="492241"/>
                    </a:cubicBezTo>
                    <a:cubicBezTo>
                      <a:pt x="73818" y="529812"/>
                      <a:pt x="127793" y="440383"/>
                      <a:pt x="117739" y="454141"/>
                    </a:cubicBezTo>
                    <a:cubicBezTo>
                      <a:pt x="107685" y="467899"/>
                      <a:pt x="38364" y="537749"/>
                      <a:pt x="19314" y="574791"/>
                    </a:cubicBezTo>
                    <a:cubicBezTo>
                      <a:pt x="264" y="611833"/>
                      <a:pt x="-3969" y="682212"/>
                      <a:pt x="3439" y="676391"/>
                    </a:cubicBezTo>
                    <a:cubicBezTo>
                      <a:pt x="10847" y="670570"/>
                      <a:pt x="35718" y="616595"/>
                      <a:pt x="63764" y="539866"/>
                    </a:cubicBezTo>
                    <a:cubicBezTo>
                      <a:pt x="91810" y="463137"/>
                      <a:pt x="158485" y="258349"/>
                      <a:pt x="171714" y="216016"/>
                    </a:cubicBezTo>
                    <a:cubicBezTo>
                      <a:pt x="184943" y="173683"/>
                      <a:pt x="145256" y="296978"/>
                      <a:pt x="143139" y="285866"/>
                    </a:cubicBezTo>
                    <a:cubicBezTo>
                      <a:pt x="141022" y="274754"/>
                      <a:pt x="175418" y="190087"/>
                      <a:pt x="159014" y="149341"/>
                    </a:cubicBezTo>
                    <a:cubicBezTo>
                      <a:pt x="142610" y="108595"/>
                      <a:pt x="63235" y="-4117"/>
                      <a:pt x="63764" y="1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 45">
                <a:extLst>
                  <a:ext uri="{FF2B5EF4-FFF2-40B4-BE49-F238E27FC236}">
                    <a16:creationId xmlns:a16="http://schemas.microsoft.com/office/drawing/2014/main" id="{13CCDA38-3A5E-D608-36BF-93A39AEBE97D}"/>
                  </a:ext>
                </a:extLst>
              </p:cNvPr>
              <p:cNvSpPr/>
              <p:nvPr/>
            </p:nvSpPr>
            <p:spPr>
              <a:xfrm>
                <a:off x="5645253" y="7407272"/>
                <a:ext cx="76198" cy="195011"/>
              </a:xfrm>
              <a:custGeom>
                <a:avLst/>
                <a:gdLst>
                  <a:gd name="connsiteX0" fmla="*/ 76097 w 76198"/>
                  <a:gd name="connsiteY0" fmla="*/ 3 h 195011"/>
                  <a:gd name="connsiteX1" fmla="*/ 18947 w 76198"/>
                  <a:gd name="connsiteY1" fmla="*/ 98428 h 195011"/>
                  <a:gd name="connsiteX2" fmla="*/ 15772 w 76198"/>
                  <a:gd name="connsiteY2" fmla="*/ 193678 h 195011"/>
                  <a:gd name="connsiteX3" fmla="*/ 9422 w 76198"/>
                  <a:gd name="connsiteY3" fmla="*/ 149228 h 195011"/>
                  <a:gd name="connsiteX4" fmla="*/ 3072 w 76198"/>
                  <a:gd name="connsiteY4" fmla="*/ 79378 h 195011"/>
                  <a:gd name="connsiteX5" fmla="*/ 3072 w 76198"/>
                  <a:gd name="connsiteY5" fmla="*/ 101603 h 195011"/>
                  <a:gd name="connsiteX6" fmla="*/ 76097 w 76198"/>
                  <a:gd name="connsiteY6" fmla="*/ 3 h 1950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198" h="195011">
                    <a:moveTo>
                      <a:pt x="76097" y="3"/>
                    </a:moveTo>
                    <a:cubicBezTo>
                      <a:pt x="78743" y="-526"/>
                      <a:pt x="29001" y="66149"/>
                      <a:pt x="18947" y="98428"/>
                    </a:cubicBezTo>
                    <a:cubicBezTo>
                      <a:pt x="8893" y="130707"/>
                      <a:pt x="17359" y="185211"/>
                      <a:pt x="15772" y="193678"/>
                    </a:cubicBezTo>
                    <a:cubicBezTo>
                      <a:pt x="14185" y="202145"/>
                      <a:pt x="11539" y="168278"/>
                      <a:pt x="9422" y="149228"/>
                    </a:cubicBezTo>
                    <a:cubicBezTo>
                      <a:pt x="7305" y="130178"/>
                      <a:pt x="4130" y="87315"/>
                      <a:pt x="3072" y="79378"/>
                    </a:cubicBezTo>
                    <a:cubicBezTo>
                      <a:pt x="2014" y="71441"/>
                      <a:pt x="-3278" y="109540"/>
                      <a:pt x="3072" y="101603"/>
                    </a:cubicBezTo>
                    <a:cubicBezTo>
                      <a:pt x="9422" y="93666"/>
                      <a:pt x="73451" y="532"/>
                      <a:pt x="76097" y="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 46">
                <a:extLst>
                  <a:ext uri="{FF2B5EF4-FFF2-40B4-BE49-F238E27FC236}">
                    <a16:creationId xmlns:a16="http://schemas.microsoft.com/office/drawing/2014/main" id="{F4CD447C-40C6-9FF9-A5F2-B2787AB59346}"/>
                  </a:ext>
                </a:extLst>
              </p:cNvPr>
              <p:cNvSpPr/>
              <p:nvPr/>
            </p:nvSpPr>
            <p:spPr>
              <a:xfrm>
                <a:off x="5425776" y="7333390"/>
                <a:ext cx="203502" cy="278751"/>
              </a:xfrm>
              <a:custGeom>
                <a:avLst/>
                <a:gdLst>
                  <a:gd name="connsiteX0" fmla="*/ 299 w 203502"/>
                  <a:gd name="connsiteY0" fmla="*/ 860 h 278751"/>
                  <a:gd name="connsiteX1" fmla="*/ 66974 w 203502"/>
                  <a:gd name="connsiteY1" fmla="*/ 77060 h 278751"/>
                  <a:gd name="connsiteX2" fmla="*/ 108249 w 203502"/>
                  <a:gd name="connsiteY2" fmla="*/ 213585 h 278751"/>
                  <a:gd name="connsiteX3" fmla="*/ 114599 w 203502"/>
                  <a:gd name="connsiteY3" fmla="*/ 273910 h 278751"/>
                  <a:gd name="connsiteX4" fmla="*/ 120949 w 203502"/>
                  <a:gd name="connsiteY4" fmla="*/ 251685 h 278751"/>
                  <a:gd name="connsiteX5" fmla="*/ 139999 w 203502"/>
                  <a:gd name="connsiteY5" fmla="*/ 277085 h 278751"/>
                  <a:gd name="connsiteX6" fmla="*/ 203499 w 203502"/>
                  <a:gd name="connsiteY6" fmla="*/ 194535 h 278751"/>
                  <a:gd name="connsiteX7" fmla="*/ 143174 w 203502"/>
                  <a:gd name="connsiteY7" fmla="*/ 261210 h 278751"/>
                  <a:gd name="connsiteX8" fmla="*/ 120949 w 203502"/>
                  <a:gd name="connsiteY8" fmla="*/ 235810 h 278751"/>
                  <a:gd name="connsiteX9" fmla="*/ 95549 w 203502"/>
                  <a:gd name="connsiteY9" fmla="*/ 124685 h 278751"/>
                  <a:gd name="connsiteX10" fmla="*/ 299 w 203502"/>
                  <a:gd name="connsiteY10" fmla="*/ 860 h 278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02" h="278751">
                    <a:moveTo>
                      <a:pt x="299" y="860"/>
                    </a:moveTo>
                    <a:cubicBezTo>
                      <a:pt x="-4464" y="-7078"/>
                      <a:pt x="48982" y="41606"/>
                      <a:pt x="66974" y="77060"/>
                    </a:cubicBezTo>
                    <a:cubicBezTo>
                      <a:pt x="84966" y="112514"/>
                      <a:pt x="100312" y="180777"/>
                      <a:pt x="108249" y="213585"/>
                    </a:cubicBezTo>
                    <a:cubicBezTo>
                      <a:pt x="116186" y="246393"/>
                      <a:pt x="112482" y="267560"/>
                      <a:pt x="114599" y="273910"/>
                    </a:cubicBezTo>
                    <a:cubicBezTo>
                      <a:pt x="116716" y="280260"/>
                      <a:pt x="116716" y="251156"/>
                      <a:pt x="120949" y="251685"/>
                    </a:cubicBezTo>
                    <a:cubicBezTo>
                      <a:pt x="125182" y="252214"/>
                      <a:pt x="126241" y="286610"/>
                      <a:pt x="139999" y="277085"/>
                    </a:cubicBezTo>
                    <a:cubicBezTo>
                      <a:pt x="153757" y="267560"/>
                      <a:pt x="202970" y="197181"/>
                      <a:pt x="203499" y="194535"/>
                    </a:cubicBezTo>
                    <a:cubicBezTo>
                      <a:pt x="204028" y="191889"/>
                      <a:pt x="143174" y="261210"/>
                      <a:pt x="143174" y="261210"/>
                    </a:cubicBezTo>
                    <a:cubicBezTo>
                      <a:pt x="129416" y="268089"/>
                      <a:pt x="128887" y="258564"/>
                      <a:pt x="120949" y="235810"/>
                    </a:cubicBezTo>
                    <a:cubicBezTo>
                      <a:pt x="113012" y="213056"/>
                      <a:pt x="110366" y="159610"/>
                      <a:pt x="95549" y="124685"/>
                    </a:cubicBezTo>
                    <a:cubicBezTo>
                      <a:pt x="80732" y="89760"/>
                      <a:pt x="5062" y="8798"/>
                      <a:pt x="299" y="8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リーフォーム 47">
                <a:extLst>
                  <a:ext uri="{FF2B5EF4-FFF2-40B4-BE49-F238E27FC236}">
                    <a16:creationId xmlns:a16="http://schemas.microsoft.com/office/drawing/2014/main" id="{97A8EC78-3A58-06B1-FC22-2BF2DBA06C49}"/>
                  </a:ext>
                </a:extLst>
              </p:cNvPr>
              <p:cNvSpPr/>
              <p:nvPr/>
            </p:nvSpPr>
            <p:spPr>
              <a:xfrm>
                <a:off x="4660680" y="7641744"/>
                <a:ext cx="958285" cy="78034"/>
              </a:xfrm>
              <a:custGeom>
                <a:avLst/>
                <a:gdLst>
                  <a:gd name="connsiteX0" fmla="*/ 88529 w 958285"/>
                  <a:gd name="connsiteY0" fmla="*/ 59772 h 78034"/>
                  <a:gd name="connsiteX1" fmla="*/ 552818 w 958285"/>
                  <a:gd name="connsiteY1" fmla="*/ 38507 h 78034"/>
                  <a:gd name="connsiteX2" fmla="*/ 535097 w 958285"/>
                  <a:gd name="connsiteY2" fmla="*/ 38507 h 78034"/>
                  <a:gd name="connsiteX3" fmla="*/ 800911 w 958285"/>
                  <a:gd name="connsiteY3" fmla="*/ 3065 h 78034"/>
                  <a:gd name="connsiteX4" fmla="*/ 765469 w 958285"/>
                  <a:gd name="connsiteY4" fmla="*/ 3065 h 78034"/>
                  <a:gd name="connsiteX5" fmla="*/ 953311 w 958285"/>
                  <a:gd name="connsiteY5" fmla="*/ 13698 h 78034"/>
                  <a:gd name="connsiteX6" fmla="*/ 893060 w 958285"/>
                  <a:gd name="connsiteY6" fmla="*/ 13698 h 78034"/>
                  <a:gd name="connsiteX7" fmla="*/ 776101 w 958285"/>
                  <a:gd name="connsiteY7" fmla="*/ 24330 h 78034"/>
                  <a:gd name="connsiteX8" fmla="*/ 499655 w 958285"/>
                  <a:gd name="connsiteY8" fmla="*/ 59772 h 78034"/>
                  <a:gd name="connsiteX9" fmla="*/ 545729 w 958285"/>
                  <a:gd name="connsiteY9" fmla="*/ 70405 h 78034"/>
                  <a:gd name="connsiteX10" fmla="*/ 389785 w 958285"/>
                  <a:gd name="connsiteY10" fmla="*/ 59772 h 78034"/>
                  <a:gd name="connsiteX11" fmla="*/ 28278 w 958285"/>
                  <a:gd name="connsiteY11" fmla="*/ 77493 h 78034"/>
                  <a:gd name="connsiteX12" fmla="*/ 88529 w 958285"/>
                  <a:gd name="connsiteY12" fmla="*/ 59772 h 78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58285" h="78034">
                    <a:moveTo>
                      <a:pt x="88529" y="59772"/>
                    </a:moveTo>
                    <a:cubicBezTo>
                      <a:pt x="175952" y="53274"/>
                      <a:pt x="478390" y="42051"/>
                      <a:pt x="552818" y="38507"/>
                    </a:cubicBezTo>
                    <a:cubicBezTo>
                      <a:pt x="627246" y="34963"/>
                      <a:pt x="535097" y="38507"/>
                      <a:pt x="535097" y="38507"/>
                    </a:cubicBezTo>
                    <a:lnTo>
                      <a:pt x="800911" y="3065"/>
                    </a:lnTo>
                    <a:cubicBezTo>
                      <a:pt x="839306" y="-2842"/>
                      <a:pt x="740069" y="1293"/>
                      <a:pt x="765469" y="3065"/>
                    </a:cubicBezTo>
                    <a:cubicBezTo>
                      <a:pt x="790869" y="4837"/>
                      <a:pt x="932046" y="11926"/>
                      <a:pt x="953311" y="13698"/>
                    </a:cubicBezTo>
                    <a:cubicBezTo>
                      <a:pt x="974576" y="15470"/>
                      <a:pt x="922595" y="11926"/>
                      <a:pt x="893060" y="13698"/>
                    </a:cubicBezTo>
                    <a:cubicBezTo>
                      <a:pt x="863525" y="15470"/>
                      <a:pt x="841668" y="16651"/>
                      <a:pt x="776101" y="24330"/>
                    </a:cubicBezTo>
                    <a:cubicBezTo>
                      <a:pt x="710534" y="32009"/>
                      <a:pt x="538050" y="52093"/>
                      <a:pt x="499655" y="59772"/>
                    </a:cubicBezTo>
                    <a:cubicBezTo>
                      <a:pt x="461260" y="67451"/>
                      <a:pt x="564041" y="70405"/>
                      <a:pt x="545729" y="70405"/>
                    </a:cubicBezTo>
                    <a:cubicBezTo>
                      <a:pt x="527417" y="70405"/>
                      <a:pt x="476027" y="58591"/>
                      <a:pt x="389785" y="59772"/>
                    </a:cubicBezTo>
                    <a:cubicBezTo>
                      <a:pt x="303543" y="60953"/>
                      <a:pt x="83213" y="73949"/>
                      <a:pt x="28278" y="77493"/>
                    </a:cubicBezTo>
                    <a:cubicBezTo>
                      <a:pt x="-26657" y="81037"/>
                      <a:pt x="1106" y="66270"/>
                      <a:pt x="88529" y="5977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フリーフォーム 48">
                <a:extLst>
                  <a:ext uri="{FF2B5EF4-FFF2-40B4-BE49-F238E27FC236}">
                    <a16:creationId xmlns:a16="http://schemas.microsoft.com/office/drawing/2014/main" id="{A30A663C-8CC6-055B-59A4-1CDAB5A66D59}"/>
                  </a:ext>
                </a:extLst>
              </p:cNvPr>
              <p:cNvSpPr/>
              <p:nvPr/>
            </p:nvSpPr>
            <p:spPr>
              <a:xfrm>
                <a:off x="5517399" y="7527362"/>
                <a:ext cx="568783" cy="160237"/>
              </a:xfrm>
              <a:custGeom>
                <a:avLst/>
                <a:gdLst>
                  <a:gd name="connsiteX0" fmla="*/ 899 w 568783"/>
                  <a:gd name="connsiteY0" fmla="*/ 159978 h 160237"/>
                  <a:gd name="connsiteX1" fmla="*/ 217094 w 568783"/>
                  <a:gd name="connsiteY1" fmla="*/ 103271 h 160237"/>
                  <a:gd name="connsiteX2" fmla="*/ 217094 w 568783"/>
                  <a:gd name="connsiteY2" fmla="*/ 92638 h 160237"/>
                  <a:gd name="connsiteX3" fmla="*/ 305699 w 568783"/>
                  <a:gd name="connsiteY3" fmla="*/ 89094 h 160237"/>
                  <a:gd name="connsiteX4" fmla="*/ 334052 w 568783"/>
                  <a:gd name="connsiteY4" fmla="*/ 89094 h 160237"/>
                  <a:gd name="connsiteX5" fmla="*/ 447466 w 568783"/>
                  <a:gd name="connsiteY5" fmla="*/ 78461 h 160237"/>
                  <a:gd name="connsiteX6" fmla="*/ 482908 w 568783"/>
                  <a:gd name="connsiteY6" fmla="*/ 67829 h 160237"/>
                  <a:gd name="connsiteX7" fmla="*/ 567968 w 568783"/>
                  <a:gd name="connsiteY7" fmla="*/ 489 h 160237"/>
                  <a:gd name="connsiteX8" fmla="*/ 518350 w 568783"/>
                  <a:gd name="connsiteY8" fmla="*/ 39475 h 160237"/>
                  <a:gd name="connsiteX9" fmla="*/ 397848 w 568783"/>
                  <a:gd name="connsiteY9" fmla="*/ 78461 h 160237"/>
                  <a:gd name="connsiteX10" fmla="*/ 319875 w 568783"/>
                  <a:gd name="connsiteY10" fmla="*/ 74917 h 160237"/>
                  <a:gd name="connsiteX11" fmla="*/ 899 w 568783"/>
                  <a:gd name="connsiteY11" fmla="*/ 159978 h 1602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68783" h="160237">
                    <a:moveTo>
                      <a:pt x="899" y="159978"/>
                    </a:moveTo>
                    <a:cubicBezTo>
                      <a:pt x="-16231" y="164704"/>
                      <a:pt x="217094" y="103271"/>
                      <a:pt x="217094" y="103271"/>
                    </a:cubicBezTo>
                    <a:cubicBezTo>
                      <a:pt x="253127" y="92048"/>
                      <a:pt x="202326" y="95001"/>
                      <a:pt x="217094" y="92638"/>
                    </a:cubicBezTo>
                    <a:cubicBezTo>
                      <a:pt x="231862" y="90275"/>
                      <a:pt x="286206" y="89685"/>
                      <a:pt x="305699" y="89094"/>
                    </a:cubicBezTo>
                    <a:cubicBezTo>
                      <a:pt x="325192" y="88503"/>
                      <a:pt x="310424" y="90866"/>
                      <a:pt x="334052" y="89094"/>
                    </a:cubicBezTo>
                    <a:cubicBezTo>
                      <a:pt x="357680" y="87322"/>
                      <a:pt x="422657" y="82005"/>
                      <a:pt x="447466" y="78461"/>
                    </a:cubicBezTo>
                    <a:cubicBezTo>
                      <a:pt x="472275" y="74917"/>
                      <a:pt x="462824" y="80824"/>
                      <a:pt x="482908" y="67829"/>
                    </a:cubicBezTo>
                    <a:cubicBezTo>
                      <a:pt x="502992" y="54834"/>
                      <a:pt x="562061" y="5215"/>
                      <a:pt x="567968" y="489"/>
                    </a:cubicBezTo>
                    <a:cubicBezTo>
                      <a:pt x="573875" y="-4237"/>
                      <a:pt x="546703" y="26480"/>
                      <a:pt x="518350" y="39475"/>
                    </a:cubicBezTo>
                    <a:cubicBezTo>
                      <a:pt x="489997" y="52470"/>
                      <a:pt x="430927" y="72554"/>
                      <a:pt x="397848" y="78461"/>
                    </a:cubicBezTo>
                    <a:cubicBezTo>
                      <a:pt x="364769" y="84368"/>
                      <a:pt x="378945" y="65466"/>
                      <a:pt x="319875" y="74917"/>
                    </a:cubicBezTo>
                    <a:cubicBezTo>
                      <a:pt x="260805" y="84368"/>
                      <a:pt x="18029" y="155252"/>
                      <a:pt x="899" y="1599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リーフォーム 49">
                <a:extLst>
                  <a:ext uri="{FF2B5EF4-FFF2-40B4-BE49-F238E27FC236}">
                    <a16:creationId xmlns:a16="http://schemas.microsoft.com/office/drawing/2014/main" id="{3D1BB75C-8924-5E9E-171F-BBC5679B035D}"/>
                  </a:ext>
                </a:extLst>
              </p:cNvPr>
              <p:cNvSpPr/>
              <p:nvPr/>
            </p:nvSpPr>
            <p:spPr>
              <a:xfrm>
                <a:off x="4710303" y="7718415"/>
                <a:ext cx="876238" cy="47696"/>
              </a:xfrm>
              <a:custGeom>
                <a:avLst/>
                <a:gdLst>
                  <a:gd name="connsiteX0" fmla="*/ 3464 w 876238"/>
                  <a:gd name="connsiteY0" fmla="*/ 22087 h 47696"/>
                  <a:gd name="connsiteX1" fmla="*/ 528004 w 876238"/>
                  <a:gd name="connsiteY1" fmla="*/ 822 h 47696"/>
                  <a:gd name="connsiteX2" fmla="*/ 418134 w 876238"/>
                  <a:gd name="connsiteY2" fmla="*/ 4366 h 47696"/>
                  <a:gd name="connsiteX3" fmla="*/ 797362 w 876238"/>
                  <a:gd name="connsiteY3" fmla="*/ 4366 h 47696"/>
                  <a:gd name="connsiteX4" fmla="*/ 715846 w 876238"/>
                  <a:gd name="connsiteY4" fmla="*/ 4366 h 47696"/>
                  <a:gd name="connsiteX5" fmla="*/ 875334 w 876238"/>
                  <a:gd name="connsiteY5" fmla="*/ 46897 h 47696"/>
                  <a:gd name="connsiteX6" fmla="*/ 776097 w 876238"/>
                  <a:gd name="connsiteY6" fmla="*/ 32720 h 47696"/>
                  <a:gd name="connsiteX7" fmla="*/ 676860 w 876238"/>
                  <a:gd name="connsiteY7" fmla="*/ 39808 h 47696"/>
                  <a:gd name="connsiteX8" fmla="*/ 659139 w 876238"/>
                  <a:gd name="connsiteY8" fmla="*/ 39808 h 47696"/>
                  <a:gd name="connsiteX9" fmla="*/ 446488 w 876238"/>
                  <a:gd name="connsiteY9" fmla="*/ 18543 h 47696"/>
                  <a:gd name="connsiteX10" fmla="*/ 513827 w 876238"/>
                  <a:gd name="connsiteY10" fmla="*/ 14999 h 47696"/>
                  <a:gd name="connsiteX11" fmla="*/ 308264 w 876238"/>
                  <a:gd name="connsiteY11" fmla="*/ 22087 h 47696"/>
                  <a:gd name="connsiteX12" fmla="*/ 3464 w 876238"/>
                  <a:gd name="connsiteY12" fmla="*/ 22087 h 47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76238" h="47696">
                    <a:moveTo>
                      <a:pt x="3464" y="22087"/>
                    </a:moveTo>
                    <a:cubicBezTo>
                      <a:pt x="40087" y="18543"/>
                      <a:pt x="458892" y="3775"/>
                      <a:pt x="528004" y="822"/>
                    </a:cubicBezTo>
                    <a:cubicBezTo>
                      <a:pt x="597116" y="-2132"/>
                      <a:pt x="373241" y="3775"/>
                      <a:pt x="418134" y="4366"/>
                    </a:cubicBezTo>
                    <a:cubicBezTo>
                      <a:pt x="463027" y="4957"/>
                      <a:pt x="797362" y="4366"/>
                      <a:pt x="797362" y="4366"/>
                    </a:cubicBezTo>
                    <a:cubicBezTo>
                      <a:pt x="846981" y="4366"/>
                      <a:pt x="702851" y="-2722"/>
                      <a:pt x="715846" y="4366"/>
                    </a:cubicBezTo>
                    <a:cubicBezTo>
                      <a:pt x="728841" y="11454"/>
                      <a:pt x="865292" y="42171"/>
                      <a:pt x="875334" y="46897"/>
                    </a:cubicBezTo>
                    <a:cubicBezTo>
                      <a:pt x="885376" y="51623"/>
                      <a:pt x="809176" y="33902"/>
                      <a:pt x="776097" y="32720"/>
                    </a:cubicBezTo>
                    <a:cubicBezTo>
                      <a:pt x="743018" y="31539"/>
                      <a:pt x="696353" y="38627"/>
                      <a:pt x="676860" y="39808"/>
                    </a:cubicBezTo>
                    <a:cubicBezTo>
                      <a:pt x="657367" y="40989"/>
                      <a:pt x="659139" y="39808"/>
                      <a:pt x="659139" y="39808"/>
                    </a:cubicBezTo>
                    <a:lnTo>
                      <a:pt x="446488" y="18543"/>
                    </a:lnTo>
                    <a:cubicBezTo>
                      <a:pt x="422269" y="14408"/>
                      <a:pt x="513827" y="14999"/>
                      <a:pt x="513827" y="14999"/>
                    </a:cubicBezTo>
                    <a:cubicBezTo>
                      <a:pt x="490790" y="15590"/>
                      <a:pt x="385645" y="22087"/>
                      <a:pt x="308264" y="22087"/>
                    </a:cubicBezTo>
                    <a:cubicBezTo>
                      <a:pt x="230883" y="22087"/>
                      <a:pt x="-33159" y="25631"/>
                      <a:pt x="3464" y="220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フリーフォーム 50">
                <a:extLst>
                  <a:ext uri="{FF2B5EF4-FFF2-40B4-BE49-F238E27FC236}">
                    <a16:creationId xmlns:a16="http://schemas.microsoft.com/office/drawing/2014/main" id="{0F2E2261-F32B-A4ED-AA2C-1364D0041A7D}"/>
                  </a:ext>
                </a:extLst>
              </p:cNvPr>
              <p:cNvSpPr/>
              <p:nvPr/>
            </p:nvSpPr>
            <p:spPr>
              <a:xfrm>
                <a:off x="5540040" y="7503042"/>
                <a:ext cx="587858" cy="288849"/>
              </a:xfrm>
              <a:custGeom>
                <a:avLst/>
                <a:gdLst>
                  <a:gd name="connsiteX0" fmla="*/ 587858 w 587858"/>
                  <a:gd name="connsiteY0" fmla="*/ 0 h 288849"/>
                  <a:gd name="connsiteX1" fmla="*/ 371662 w 587858"/>
                  <a:gd name="connsiteY1" fmla="*/ 120502 h 288849"/>
                  <a:gd name="connsiteX2" fmla="*/ 442546 w 587858"/>
                  <a:gd name="connsiteY2" fmla="*/ 99237 h 288849"/>
                  <a:gd name="connsiteX3" fmla="*/ 385839 w 587858"/>
                  <a:gd name="connsiteY3" fmla="*/ 134679 h 288849"/>
                  <a:gd name="connsiteX4" fmla="*/ 120025 w 587858"/>
                  <a:gd name="connsiteY4" fmla="*/ 244549 h 288849"/>
                  <a:gd name="connsiteX5" fmla="*/ 3067 w 587858"/>
                  <a:gd name="connsiteY5" fmla="*/ 287079 h 288849"/>
                  <a:gd name="connsiteX6" fmla="*/ 233439 w 587858"/>
                  <a:gd name="connsiteY6" fmla="*/ 191386 h 288849"/>
                  <a:gd name="connsiteX7" fmla="*/ 201541 w 587858"/>
                  <a:gd name="connsiteY7" fmla="*/ 184298 h 288849"/>
                  <a:gd name="connsiteX8" fmla="*/ 336220 w 587858"/>
                  <a:gd name="connsiteY8" fmla="*/ 141767 h 288849"/>
                  <a:gd name="connsiteX9" fmla="*/ 343309 w 587858"/>
                  <a:gd name="connsiteY9" fmla="*/ 138223 h 288849"/>
                  <a:gd name="connsiteX10" fmla="*/ 587858 w 587858"/>
                  <a:gd name="connsiteY10" fmla="*/ 0 h 288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87858" h="288849">
                    <a:moveTo>
                      <a:pt x="587858" y="0"/>
                    </a:moveTo>
                    <a:cubicBezTo>
                      <a:pt x="491869" y="51981"/>
                      <a:pt x="395881" y="103963"/>
                      <a:pt x="371662" y="120502"/>
                    </a:cubicBezTo>
                    <a:cubicBezTo>
                      <a:pt x="347443" y="137041"/>
                      <a:pt x="440183" y="96874"/>
                      <a:pt x="442546" y="99237"/>
                    </a:cubicBezTo>
                    <a:cubicBezTo>
                      <a:pt x="444909" y="101600"/>
                      <a:pt x="439592" y="110460"/>
                      <a:pt x="385839" y="134679"/>
                    </a:cubicBezTo>
                    <a:cubicBezTo>
                      <a:pt x="332086" y="158898"/>
                      <a:pt x="183820" y="219149"/>
                      <a:pt x="120025" y="244549"/>
                    </a:cubicBezTo>
                    <a:cubicBezTo>
                      <a:pt x="56230" y="269949"/>
                      <a:pt x="-15835" y="295939"/>
                      <a:pt x="3067" y="287079"/>
                    </a:cubicBezTo>
                    <a:cubicBezTo>
                      <a:pt x="21969" y="278219"/>
                      <a:pt x="200360" y="208516"/>
                      <a:pt x="233439" y="191386"/>
                    </a:cubicBezTo>
                    <a:cubicBezTo>
                      <a:pt x="266518" y="174256"/>
                      <a:pt x="184411" y="192568"/>
                      <a:pt x="201541" y="184298"/>
                    </a:cubicBezTo>
                    <a:cubicBezTo>
                      <a:pt x="218671" y="176028"/>
                      <a:pt x="312592" y="149446"/>
                      <a:pt x="336220" y="141767"/>
                    </a:cubicBezTo>
                    <a:cubicBezTo>
                      <a:pt x="359848" y="134088"/>
                      <a:pt x="343309" y="138223"/>
                      <a:pt x="343309" y="138223"/>
                    </a:cubicBezTo>
                    <a:lnTo>
                      <a:pt x="587858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 51">
                <a:extLst>
                  <a:ext uri="{FF2B5EF4-FFF2-40B4-BE49-F238E27FC236}">
                    <a16:creationId xmlns:a16="http://schemas.microsoft.com/office/drawing/2014/main" id="{0138CB61-492E-AA67-FA5F-B8FC7438E3A4}"/>
                  </a:ext>
                </a:extLst>
              </p:cNvPr>
              <p:cNvSpPr/>
              <p:nvPr/>
            </p:nvSpPr>
            <p:spPr>
              <a:xfrm>
                <a:off x="5745411" y="7524267"/>
                <a:ext cx="389593" cy="582825"/>
              </a:xfrm>
              <a:custGeom>
                <a:avLst/>
                <a:gdLst>
                  <a:gd name="connsiteX0" fmla="*/ 389575 w 389593"/>
                  <a:gd name="connsiteY0" fmla="*/ 40 h 582825"/>
                  <a:gd name="connsiteX1" fmla="*/ 247808 w 389593"/>
                  <a:gd name="connsiteY1" fmla="*/ 116998 h 582825"/>
                  <a:gd name="connsiteX2" fmla="*/ 276161 w 389593"/>
                  <a:gd name="connsiteY2" fmla="*/ 102821 h 582825"/>
                  <a:gd name="connsiteX3" fmla="*/ 247808 w 389593"/>
                  <a:gd name="connsiteY3" fmla="*/ 244589 h 582825"/>
                  <a:gd name="connsiteX4" fmla="*/ 251352 w 389593"/>
                  <a:gd name="connsiteY4" fmla="*/ 223324 h 582825"/>
                  <a:gd name="connsiteX5" fmla="*/ 226542 w 389593"/>
                  <a:gd name="connsiteY5" fmla="*/ 386356 h 582825"/>
                  <a:gd name="connsiteX6" fmla="*/ 219454 w 389593"/>
                  <a:gd name="connsiteY6" fmla="*/ 354459 h 582825"/>
                  <a:gd name="connsiteX7" fmla="*/ 3259 w 389593"/>
                  <a:gd name="connsiteY7" fmla="*/ 577742 h 582825"/>
                  <a:gd name="connsiteX8" fmla="*/ 95408 w 389593"/>
                  <a:gd name="connsiteY8" fmla="*/ 503314 h 582825"/>
                  <a:gd name="connsiteX9" fmla="*/ 180468 w 389593"/>
                  <a:gd name="connsiteY9" fmla="*/ 418254 h 582825"/>
                  <a:gd name="connsiteX10" fmla="*/ 258440 w 389593"/>
                  <a:gd name="connsiteY10" fmla="*/ 212691 h 582825"/>
                  <a:gd name="connsiteX11" fmla="*/ 240719 w 389593"/>
                  <a:gd name="connsiteY11" fmla="*/ 223324 h 582825"/>
                  <a:gd name="connsiteX12" fmla="*/ 237175 w 389593"/>
                  <a:gd name="connsiteY12" fmla="*/ 131175 h 582825"/>
                  <a:gd name="connsiteX13" fmla="*/ 389575 w 389593"/>
                  <a:gd name="connsiteY13" fmla="*/ 40 h 582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89593" h="582825">
                    <a:moveTo>
                      <a:pt x="389575" y="40"/>
                    </a:moveTo>
                    <a:cubicBezTo>
                      <a:pt x="391347" y="-2323"/>
                      <a:pt x="266710" y="99868"/>
                      <a:pt x="247808" y="116998"/>
                    </a:cubicBezTo>
                    <a:cubicBezTo>
                      <a:pt x="228906" y="134128"/>
                      <a:pt x="276161" y="81556"/>
                      <a:pt x="276161" y="102821"/>
                    </a:cubicBezTo>
                    <a:cubicBezTo>
                      <a:pt x="276161" y="124086"/>
                      <a:pt x="247808" y="244589"/>
                      <a:pt x="247808" y="244589"/>
                    </a:cubicBezTo>
                    <a:cubicBezTo>
                      <a:pt x="243673" y="264673"/>
                      <a:pt x="254896" y="199696"/>
                      <a:pt x="251352" y="223324"/>
                    </a:cubicBezTo>
                    <a:cubicBezTo>
                      <a:pt x="247808" y="246952"/>
                      <a:pt x="231858" y="364500"/>
                      <a:pt x="226542" y="386356"/>
                    </a:cubicBezTo>
                    <a:cubicBezTo>
                      <a:pt x="221226" y="408212"/>
                      <a:pt x="256668" y="322561"/>
                      <a:pt x="219454" y="354459"/>
                    </a:cubicBezTo>
                    <a:cubicBezTo>
                      <a:pt x="182240" y="386357"/>
                      <a:pt x="23933" y="552933"/>
                      <a:pt x="3259" y="577742"/>
                    </a:cubicBezTo>
                    <a:cubicBezTo>
                      <a:pt x="-17415" y="602551"/>
                      <a:pt x="65873" y="529895"/>
                      <a:pt x="95408" y="503314"/>
                    </a:cubicBezTo>
                    <a:cubicBezTo>
                      <a:pt x="124943" y="476733"/>
                      <a:pt x="153296" y="466691"/>
                      <a:pt x="180468" y="418254"/>
                    </a:cubicBezTo>
                    <a:cubicBezTo>
                      <a:pt x="207640" y="369817"/>
                      <a:pt x="248398" y="245179"/>
                      <a:pt x="258440" y="212691"/>
                    </a:cubicBezTo>
                    <a:cubicBezTo>
                      <a:pt x="268482" y="180203"/>
                      <a:pt x="244263" y="236910"/>
                      <a:pt x="240719" y="223324"/>
                    </a:cubicBezTo>
                    <a:cubicBezTo>
                      <a:pt x="237175" y="209738"/>
                      <a:pt x="217091" y="164845"/>
                      <a:pt x="237175" y="131175"/>
                    </a:cubicBezTo>
                    <a:cubicBezTo>
                      <a:pt x="257259" y="97505"/>
                      <a:pt x="387803" y="2403"/>
                      <a:pt x="389575" y="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 52">
                <a:extLst>
                  <a:ext uri="{FF2B5EF4-FFF2-40B4-BE49-F238E27FC236}">
                    <a16:creationId xmlns:a16="http://schemas.microsoft.com/office/drawing/2014/main" id="{7F1D82E3-CA8D-A81E-4599-07EC74183485}"/>
                  </a:ext>
                </a:extLst>
              </p:cNvPr>
              <p:cNvSpPr/>
              <p:nvPr/>
            </p:nvSpPr>
            <p:spPr>
              <a:xfrm>
                <a:off x="4667693" y="7701516"/>
                <a:ext cx="551187" cy="256361"/>
              </a:xfrm>
              <a:custGeom>
                <a:avLst/>
                <a:gdLst>
                  <a:gd name="connsiteX0" fmla="*/ 0 w 551187"/>
                  <a:gd name="connsiteY0" fmla="*/ 0 h 256361"/>
                  <a:gd name="connsiteX1" fmla="*/ 382772 w 551187"/>
                  <a:gd name="connsiteY1" fmla="*/ 194931 h 256361"/>
                  <a:gd name="connsiteX2" fmla="*/ 357963 w 551187"/>
                  <a:gd name="connsiteY2" fmla="*/ 198475 h 256361"/>
                  <a:gd name="connsiteX3" fmla="*/ 549349 w 551187"/>
                  <a:gd name="connsiteY3" fmla="*/ 255182 h 256361"/>
                  <a:gd name="connsiteX4" fmla="*/ 450112 w 551187"/>
                  <a:gd name="connsiteY4" fmla="*/ 233917 h 256361"/>
                  <a:gd name="connsiteX5" fmla="*/ 372140 w 551187"/>
                  <a:gd name="connsiteY5" fmla="*/ 198475 h 256361"/>
                  <a:gd name="connsiteX6" fmla="*/ 0 w 551187"/>
                  <a:gd name="connsiteY6" fmla="*/ 0 h 256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51187" h="256361">
                    <a:moveTo>
                      <a:pt x="0" y="0"/>
                    </a:moveTo>
                    <a:lnTo>
                      <a:pt x="382772" y="194931"/>
                    </a:lnTo>
                    <a:cubicBezTo>
                      <a:pt x="442432" y="228010"/>
                      <a:pt x="330200" y="188433"/>
                      <a:pt x="357963" y="198475"/>
                    </a:cubicBezTo>
                    <a:cubicBezTo>
                      <a:pt x="385726" y="208517"/>
                      <a:pt x="533991" y="249275"/>
                      <a:pt x="549349" y="255182"/>
                    </a:cubicBezTo>
                    <a:cubicBezTo>
                      <a:pt x="564707" y="261089"/>
                      <a:pt x="479647" y="243368"/>
                      <a:pt x="450112" y="233917"/>
                    </a:cubicBezTo>
                    <a:cubicBezTo>
                      <a:pt x="420577" y="224466"/>
                      <a:pt x="372140" y="198475"/>
                      <a:pt x="372140" y="198475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フリーフォーム 53">
                <a:extLst>
                  <a:ext uri="{FF2B5EF4-FFF2-40B4-BE49-F238E27FC236}">
                    <a16:creationId xmlns:a16="http://schemas.microsoft.com/office/drawing/2014/main" id="{76F3351D-8630-F432-44F9-17C51A32E3CD}"/>
                  </a:ext>
                </a:extLst>
              </p:cNvPr>
              <p:cNvSpPr/>
              <p:nvPr/>
            </p:nvSpPr>
            <p:spPr>
              <a:xfrm>
                <a:off x="5179182" y="7972588"/>
                <a:ext cx="410033" cy="61918"/>
              </a:xfrm>
              <a:custGeom>
                <a:avLst/>
                <a:gdLst>
                  <a:gd name="connsiteX0" fmla="*/ 5962 w 410033"/>
                  <a:gd name="connsiteY0" fmla="*/ 1831 h 61918"/>
                  <a:gd name="connsiteX1" fmla="*/ 289497 w 410033"/>
                  <a:gd name="connsiteY1" fmla="*/ 58538 h 61918"/>
                  <a:gd name="connsiteX2" fmla="*/ 409999 w 410033"/>
                  <a:gd name="connsiteY2" fmla="*/ 54993 h 61918"/>
                  <a:gd name="connsiteX3" fmla="*/ 300130 w 410033"/>
                  <a:gd name="connsiteY3" fmla="*/ 51449 h 61918"/>
                  <a:gd name="connsiteX4" fmla="*/ 137097 w 410033"/>
                  <a:gd name="connsiteY4" fmla="*/ 58538 h 61918"/>
                  <a:gd name="connsiteX5" fmla="*/ 243423 w 410033"/>
                  <a:gd name="connsiteY5" fmla="*/ 44361 h 61918"/>
                  <a:gd name="connsiteX6" fmla="*/ 105199 w 410033"/>
                  <a:gd name="connsiteY6" fmla="*/ 16007 h 61918"/>
                  <a:gd name="connsiteX7" fmla="*/ 5962 w 410033"/>
                  <a:gd name="connsiteY7" fmla="*/ 1831 h 61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0033" h="61918">
                    <a:moveTo>
                      <a:pt x="5962" y="1831"/>
                    </a:moveTo>
                    <a:cubicBezTo>
                      <a:pt x="36678" y="8919"/>
                      <a:pt x="222158" y="49678"/>
                      <a:pt x="289497" y="58538"/>
                    </a:cubicBezTo>
                    <a:cubicBezTo>
                      <a:pt x="356836" y="67398"/>
                      <a:pt x="408227" y="56174"/>
                      <a:pt x="409999" y="54993"/>
                    </a:cubicBezTo>
                    <a:cubicBezTo>
                      <a:pt x="411771" y="53812"/>
                      <a:pt x="345614" y="50858"/>
                      <a:pt x="300130" y="51449"/>
                    </a:cubicBezTo>
                    <a:cubicBezTo>
                      <a:pt x="254646" y="52040"/>
                      <a:pt x="146548" y="59719"/>
                      <a:pt x="137097" y="58538"/>
                    </a:cubicBezTo>
                    <a:cubicBezTo>
                      <a:pt x="127646" y="57357"/>
                      <a:pt x="248739" y="51449"/>
                      <a:pt x="243423" y="44361"/>
                    </a:cubicBezTo>
                    <a:cubicBezTo>
                      <a:pt x="238107" y="37273"/>
                      <a:pt x="138869" y="21914"/>
                      <a:pt x="105199" y="16007"/>
                    </a:cubicBezTo>
                    <a:cubicBezTo>
                      <a:pt x="71529" y="10100"/>
                      <a:pt x="-24754" y="-5257"/>
                      <a:pt x="5962" y="18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 54">
                <a:extLst>
                  <a:ext uri="{FF2B5EF4-FFF2-40B4-BE49-F238E27FC236}">
                    <a16:creationId xmlns:a16="http://schemas.microsoft.com/office/drawing/2014/main" id="{B0C6A44F-6836-0A49-DB86-A6C9EDAA7E80}"/>
                  </a:ext>
                </a:extLst>
              </p:cNvPr>
              <p:cNvSpPr/>
              <p:nvPr/>
            </p:nvSpPr>
            <p:spPr>
              <a:xfrm>
                <a:off x="4866167" y="7875181"/>
                <a:ext cx="657790" cy="248370"/>
              </a:xfrm>
              <a:custGeom>
                <a:avLst/>
                <a:gdLst>
                  <a:gd name="connsiteX0" fmla="*/ 0 w 657790"/>
                  <a:gd name="connsiteY0" fmla="*/ 0 h 248370"/>
                  <a:gd name="connsiteX1" fmla="*/ 311889 w 657790"/>
                  <a:gd name="connsiteY1" fmla="*/ 134679 h 248370"/>
                  <a:gd name="connsiteX2" fmla="*/ 652131 w 657790"/>
                  <a:gd name="connsiteY2" fmla="*/ 241005 h 248370"/>
                  <a:gd name="connsiteX3" fmla="*/ 524540 w 657790"/>
                  <a:gd name="connsiteY3" fmla="*/ 237461 h 248370"/>
                  <a:gd name="connsiteX4" fmla="*/ 524540 w 657790"/>
                  <a:gd name="connsiteY4" fmla="*/ 223284 h 248370"/>
                  <a:gd name="connsiteX5" fmla="*/ 535173 w 657790"/>
                  <a:gd name="connsiteY5" fmla="*/ 212652 h 248370"/>
                  <a:gd name="connsiteX6" fmla="*/ 418214 w 657790"/>
                  <a:gd name="connsiteY6" fmla="*/ 163033 h 248370"/>
                  <a:gd name="connsiteX7" fmla="*/ 0 w 657790"/>
                  <a:gd name="connsiteY7" fmla="*/ 0 h 248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57790" h="248370">
                    <a:moveTo>
                      <a:pt x="0" y="0"/>
                    </a:moveTo>
                    <a:cubicBezTo>
                      <a:pt x="101600" y="47255"/>
                      <a:pt x="203200" y="94511"/>
                      <a:pt x="311889" y="134679"/>
                    </a:cubicBezTo>
                    <a:cubicBezTo>
                      <a:pt x="420578" y="174847"/>
                      <a:pt x="616689" y="223875"/>
                      <a:pt x="652131" y="241005"/>
                    </a:cubicBezTo>
                    <a:cubicBezTo>
                      <a:pt x="687573" y="258135"/>
                      <a:pt x="545805" y="240415"/>
                      <a:pt x="524540" y="237461"/>
                    </a:cubicBezTo>
                    <a:cubicBezTo>
                      <a:pt x="503275" y="234507"/>
                      <a:pt x="522768" y="227419"/>
                      <a:pt x="524540" y="223284"/>
                    </a:cubicBezTo>
                    <a:cubicBezTo>
                      <a:pt x="526312" y="219149"/>
                      <a:pt x="552894" y="222694"/>
                      <a:pt x="535173" y="212652"/>
                    </a:cubicBezTo>
                    <a:cubicBezTo>
                      <a:pt x="517452" y="202610"/>
                      <a:pt x="418214" y="163033"/>
                      <a:pt x="418214" y="163033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フリーフォーム 55">
                <a:extLst>
                  <a:ext uri="{FF2B5EF4-FFF2-40B4-BE49-F238E27FC236}">
                    <a16:creationId xmlns:a16="http://schemas.microsoft.com/office/drawing/2014/main" id="{A77B497B-6E2B-6F5C-5EE9-FCBE123CE912}"/>
                  </a:ext>
                </a:extLst>
              </p:cNvPr>
              <p:cNvSpPr/>
              <p:nvPr/>
            </p:nvSpPr>
            <p:spPr>
              <a:xfrm>
                <a:off x="5585579" y="7864513"/>
                <a:ext cx="361917" cy="262384"/>
              </a:xfrm>
              <a:custGeom>
                <a:avLst/>
                <a:gdLst>
                  <a:gd name="connsiteX0" fmla="*/ 361565 w 361917"/>
                  <a:gd name="connsiteY0" fmla="*/ 36 h 262384"/>
                  <a:gd name="connsiteX1" fmla="*/ 138281 w 361917"/>
                  <a:gd name="connsiteY1" fmla="*/ 159524 h 262384"/>
                  <a:gd name="connsiteX2" fmla="*/ 58 w 361917"/>
                  <a:gd name="connsiteY2" fmla="*/ 262306 h 262384"/>
                  <a:gd name="connsiteX3" fmla="*/ 120561 w 361917"/>
                  <a:gd name="connsiteY3" fmla="*/ 177245 h 262384"/>
                  <a:gd name="connsiteX4" fmla="*/ 85119 w 361917"/>
                  <a:gd name="connsiteY4" fmla="*/ 223320 h 262384"/>
                  <a:gd name="connsiteX5" fmla="*/ 187900 w 361917"/>
                  <a:gd name="connsiteY5" fmla="*/ 145347 h 262384"/>
                  <a:gd name="connsiteX6" fmla="*/ 361565 w 361917"/>
                  <a:gd name="connsiteY6" fmla="*/ 36 h 262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1917" h="262384">
                    <a:moveTo>
                      <a:pt x="361565" y="36"/>
                    </a:moveTo>
                    <a:cubicBezTo>
                      <a:pt x="353295" y="2399"/>
                      <a:pt x="198532" y="115813"/>
                      <a:pt x="138281" y="159524"/>
                    </a:cubicBezTo>
                    <a:cubicBezTo>
                      <a:pt x="78030" y="203235"/>
                      <a:pt x="3011" y="259353"/>
                      <a:pt x="58" y="262306"/>
                    </a:cubicBezTo>
                    <a:cubicBezTo>
                      <a:pt x="-2895" y="265259"/>
                      <a:pt x="106384" y="183743"/>
                      <a:pt x="120561" y="177245"/>
                    </a:cubicBezTo>
                    <a:cubicBezTo>
                      <a:pt x="134738" y="170747"/>
                      <a:pt x="73896" y="228636"/>
                      <a:pt x="85119" y="223320"/>
                    </a:cubicBezTo>
                    <a:cubicBezTo>
                      <a:pt x="96342" y="218004"/>
                      <a:pt x="145370" y="179017"/>
                      <a:pt x="187900" y="145347"/>
                    </a:cubicBezTo>
                    <a:cubicBezTo>
                      <a:pt x="230430" y="111677"/>
                      <a:pt x="369835" y="-2327"/>
                      <a:pt x="361565" y="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リーフォーム 56">
                <a:extLst>
                  <a:ext uri="{FF2B5EF4-FFF2-40B4-BE49-F238E27FC236}">
                    <a16:creationId xmlns:a16="http://schemas.microsoft.com/office/drawing/2014/main" id="{D0A22F07-5B19-2B71-9F0D-B4ADD5ECDF63}"/>
                  </a:ext>
                </a:extLst>
              </p:cNvPr>
              <p:cNvSpPr/>
              <p:nvPr/>
            </p:nvSpPr>
            <p:spPr>
              <a:xfrm>
                <a:off x="5863970" y="7623127"/>
                <a:ext cx="111562" cy="210541"/>
              </a:xfrm>
              <a:custGeom>
                <a:avLst/>
                <a:gdLst>
                  <a:gd name="connsiteX0" fmla="*/ 111380 w 111562"/>
                  <a:gd name="connsiteY0" fmla="*/ 48 h 210541"/>
                  <a:gd name="connsiteX1" fmla="*/ 70105 w 111562"/>
                  <a:gd name="connsiteY1" fmla="*/ 136573 h 210541"/>
                  <a:gd name="connsiteX2" fmla="*/ 79630 w 111562"/>
                  <a:gd name="connsiteY2" fmla="*/ 203248 h 210541"/>
                  <a:gd name="connsiteX3" fmla="*/ 255 w 111562"/>
                  <a:gd name="connsiteY3" fmla="*/ 206423 h 210541"/>
                  <a:gd name="connsiteX4" fmla="*/ 54230 w 111562"/>
                  <a:gd name="connsiteY4" fmla="*/ 206423 h 210541"/>
                  <a:gd name="connsiteX5" fmla="*/ 51055 w 111562"/>
                  <a:gd name="connsiteY5" fmla="*/ 152448 h 210541"/>
                  <a:gd name="connsiteX6" fmla="*/ 111380 w 111562"/>
                  <a:gd name="connsiteY6" fmla="*/ 48 h 210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1562" h="210541">
                    <a:moveTo>
                      <a:pt x="111380" y="48"/>
                    </a:moveTo>
                    <a:cubicBezTo>
                      <a:pt x="114555" y="-2598"/>
                      <a:pt x="75397" y="102706"/>
                      <a:pt x="70105" y="136573"/>
                    </a:cubicBezTo>
                    <a:cubicBezTo>
                      <a:pt x="64813" y="170440"/>
                      <a:pt x="91272" y="191606"/>
                      <a:pt x="79630" y="203248"/>
                    </a:cubicBezTo>
                    <a:cubicBezTo>
                      <a:pt x="67988" y="214890"/>
                      <a:pt x="4488" y="205894"/>
                      <a:pt x="255" y="206423"/>
                    </a:cubicBezTo>
                    <a:cubicBezTo>
                      <a:pt x="-3978" y="206952"/>
                      <a:pt x="45763" y="215419"/>
                      <a:pt x="54230" y="206423"/>
                    </a:cubicBezTo>
                    <a:cubicBezTo>
                      <a:pt x="62697" y="197427"/>
                      <a:pt x="42588" y="182611"/>
                      <a:pt x="51055" y="152448"/>
                    </a:cubicBezTo>
                    <a:cubicBezTo>
                      <a:pt x="59522" y="122286"/>
                      <a:pt x="108205" y="2694"/>
                      <a:pt x="111380" y="4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リーフォーム 57">
                <a:extLst>
                  <a:ext uri="{FF2B5EF4-FFF2-40B4-BE49-F238E27FC236}">
                    <a16:creationId xmlns:a16="http://schemas.microsoft.com/office/drawing/2014/main" id="{E8CA1A4B-2983-8F6F-0E00-57C7F26338D6}"/>
                  </a:ext>
                </a:extLst>
              </p:cNvPr>
              <p:cNvSpPr/>
              <p:nvPr/>
            </p:nvSpPr>
            <p:spPr>
              <a:xfrm>
                <a:off x="5787839" y="7619385"/>
                <a:ext cx="203802" cy="295963"/>
              </a:xfrm>
              <a:custGeom>
                <a:avLst/>
                <a:gdLst>
                  <a:gd name="connsiteX0" fmla="*/ 203386 w 203802"/>
                  <a:gd name="connsiteY0" fmla="*/ 615 h 295963"/>
                  <a:gd name="connsiteX1" fmla="*/ 111311 w 203802"/>
                  <a:gd name="connsiteY1" fmla="*/ 79990 h 295963"/>
                  <a:gd name="connsiteX2" fmla="*/ 92261 w 203802"/>
                  <a:gd name="connsiteY2" fmla="*/ 153015 h 295963"/>
                  <a:gd name="connsiteX3" fmla="*/ 79561 w 203802"/>
                  <a:gd name="connsiteY3" fmla="*/ 219690 h 295963"/>
                  <a:gd name="connsiteX4" fmla="*/ 38286 w 203802"/>
                  <a:gd name="connsiteY4" fmla="*/ 273665 h 295963"/>
                  <a:gd name="connsiteX5" fmla="*/ 186 w 203802"/>
                  <a:gd name="connsiteY5" fmla="*/ 295890 h 295963"/>
                  <a:gd name="connsiteX6" fmla="*/ 25586 w 203802"/>
                  <a:gd name="connsiteY6" fmla="*/ 267315 h 295963"/>
                  <a:gd name="connsiteX7" fmla="*/ 66861 w 203802"/>
                  <a:gd name="connsiteY7" fmla="*/ 172065 h 295963"/>
                  <a:gd name="connsiteX8" fmla="*/ 41461 w 203802"/>
                  <a:gd name="connsiteY8" fmla="*/ 105390 h 295963"/>
                  <a:gd name="connsiteX9" fmla="*/ 70036 w 203802"/>
                  <a:gd name="connsiteY9" fmla="*/ 124440 h 295963"/>
                  <a:gd name="connsiteX10" fmla="*/ 203386 w 203802"/>
                  <a:gd name="connsiteY10" fmla="*/ 615 h 295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802" h="295963">
                    <a:moveTo>
                      <a:pt x="203386" y="615"/>
                    </a:moveTo>
                    <a:cubicBezTo>
                      <a:pt x="210265" y="-6793"/>
                      <a:pt x="129832" y="54590"/>
                      <a:pt x="111311" y="79990"/>
                    </a:cubicBezTo>
                    <a:cubicBezTo>
                      <a:pt x="92790" y="105390"/>
                      <a:pt x="97553" y="129732"/>
                      <a:pt x="92261" y="153015"/>
                    </a:cubicBezTo>
                    <a:cubicBezTo>
                      <a:pt x="86969" y="176298"/>
                      <a:pt x="88557" y="199582"/>
                      <a:pt x="79561" y="219690"/>
                    </a:cubicBezTo>
                    <a:cubicBezTo>
                      <a:pt x="70565" y="239798"/>
                      <a:pt x="51515" y="260965"/>
                      <a:pt x="38286" y="273665"/>
                    </a:cubicBezTo>
                    <a:cubicBezTo>
                      <a:pt x="25057" y="286365"/>
                      <a:pt x="2303" y="296948"/>
                      <a:pt x="186" y="295890"/>
                    </a:cubicBezTo>
                    <a:cubicBezTo>
                      <a:pt x="-1931" y="294832"/>
                      <a:pt x="14474" y="287952"/>
                      <a:pt x="25586" y="267315"/>
                    </a:cubicBezTo>
                    <a:cubicBezTo>
                      <a:pt x="36698" y="246678"/>
                      <a:pt x="64215" y="199053"/>
                      <a:pt x="66861" y="172065"/>
                    </a:cubicBezTo>
                    <a:cubicBezTo>
                      <a:pt x="69507" y="145078"/>
                      <a:pt x="40932" y="113328"/>
                      <a:pt x="41461" y="105390"/>
                    </a:cubicBezTo>
                    <a:cubicBezTo>
                      <a:pt x="41990" y="97453"/>
                      <a:pt x="46223" y="137140"/>
                      <a:pt x="70036" y="124440"/>
                    </a:cubicBezTo>
                    <a:cubicBezTo>
                      <a:pt x="93848" y="111740"/>
                      <a:pt x="196507" y="8023"/>
                      <a:pt x="203386" y="6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フリーフォーム 58">
                <a:extLst>
                  <a:ext uri="{FF2B5EF4-FFF2-40B4-BE49-F238E27FC236}">
                    <a16:creationId xmlns:a16="http://schemas.microsoft.com/office/drawing/2014/main" id="{4893B61B-4482-827A-44DF-273A2B141063}"/>
                  </a:ext>
                </a:extLst>
              </p:cNvPr>
              <p:cNvSpPr/>
              <p:nvPr/>
            </p:nvSpPr>
            <p:spPr>
              <a:xfrm>
                <a:off x="5587006" y="7708271"/>
                <a:ext cx="207409" cy="267925"/>
              </a:xfrm>
              <a:custGeom>
                <a:avLst/>
                <a:gdLst>
                  <a:gd name="connsiteX0" fmla="*/ 207369 w 207409"/>
                  <a:gd name="connsiteY0" fmla="*/ 629 h 267925"/>
                  <a:gd name="connsiteX1" fmla="*/ 181969 w 207409"/>
                  <a:gd name="connsiteY1" fmla="*/ 133979 h 267925"/>
                  <a:gd name="connsiteX2" fmla="*/ 169269 w 207409"/>
                  <a:gd name="connsiteY2" fmla="*/ 197479 h 267925"/>
                  <a:gd name="connsiteX3" fmla="*/ 74019 w 207409"/>
                  <a:gd name="connsiteY3" fmla="*/ 267329 h 267925"/>
                  <a:gd name="connsiteX4" fmla="*/ 994 w 207409"/>
                  <a:gd name="connsiteY4" fmla="*/ 232404 h 267925"/>
                  <a:gd name="connsiteX5" fmla="*/ 39094 w 207409"/>
                  <a:gd name="connsiteY5" fmla="*/ 254629 h 267925"/>
                  <a:gd name="connsiteX6" fmla="*/ 140694 w 207409"/>
                  <a:gd name="connsiteY6" fmla="*/ 235579 h 267925"/>
                  <a:gd name="connsiteX7" fmla="*/ 156569 w 207409"/>
                  <a:gd name="connsiteY7" fmla="*/ 181604 h 267925"/>
                  <a:gd name="connsiteX8" fmla="*/ 175619 w 207409"/>
                  <a:gd name="connsiteY8" fmla="*/ 86354 h 267925"/>
                  <a:gd name="connsiteX9" fmla="*/ 207369 w 207409"/>
                  <a:gd name="connsiteY9" fmla="*/ 629 h 267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07409" h="267925">
                    <a:moveTo>
                      <a:pt x="207369" y="629"/>
                    </a:moveTo>
                    <a:cubicBezTo>
                      <a:pt x="208427" y="8566"/>
                      <a:pt x="188319" y="101171"/>
                      <a:pt x="181969" y="133979"/>
                    </a:cubicBezTo>
                    <a:cubicBezTo>
                      <a:pt x="175619" y="166787"/>
                      <a:pt x="187261" y="175254"/>
                      <a:pt x="169269" y="197479"/>
                    </a:cubicBezTo>
                    <a:cubicBezTo>
                      <a:pt x="151277" y="219704"/>
                      <a:pt x="102065" y="261508"/>
                      <a:pt x="74019" y="267329"/>
                    </a:cubicBezTo>
                    <a:cubicBezTo>
                      <a:pt x="45973" y="273150"/>
                      <a:pt x="6815" y="234521"/>
                      <a:pt x="994" y="232404"/>
                    </a:cubicBezTo>
                    <a:cubicBezTo>
                      <a:pt x="-4827" y="230287"/>
                      <a:pt x="15811" y="254100"/>
                      <a:pt x="39094" y="254629"/>
                    </a:cubicBezTo>
                    <a:cubicBezTo>
                      <a:pt x="62377" y="255158"/>
                      <a:pt x="121115" y="247750"/>
                      <a:pt x="140694" y="235579"/>
                    </a:cubicBezTo>
                    <a:cubicBezTo>
                      <a:pt x="160273" y="223408"/>
                      <a:pt x="150748" y="206475"/>
                      <a:pt x="156569" y="181604"/>
                    </a:cubicBezTo>
                    <a:cubicBezTo>
                      <a:pt x="162390" y="156733"/>
                      <a:pt x="167682" y="110696"/>
                      <a:pt x="175619" y="86354"/>
                    </a:cubicBezTo>
                    <a:cubicBezTo>
                      <a:pt x="183556" y="62012"/>
                      <a:pt x="206311" y="-7308"/>
                      <a:pt x="207369" y="6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 59">
                <a:extLst>
                  <a:ext uri="{FF2B5EF4-FFF2-40B4-BE49-F238E27FC236}">
                    <a16:creationId xmlns:a16="http://schemas.microsoft.com/office/drawing/2014/main" id="{5C9B93B1-9E76-4608-326F-75DA25B5A56C}"/>
                  </a:ext>
                </a:extLst>
              </p:cNvPr>
              <p:cNvSpPr/>
              <p:nvPr/>
            </p:nvSpPr>
            <p:spPr>
              <a:xfrm>
                <a:off x="5555948" y="7769185"/>
                <a:ext cx="57459" cy="184280"/>
              </a:xfrm>
              <a:custGeom>
                <a:avLst/>
                <a:gdLst>
                  <a:gd name="connsiteX0" fmla="*/ 47927 w 57459"/>
                  <a:gd name="connsiteY0" fmla="*/ 40 h 184280"/>
                  <a:gd name="connsiteX1" fmla="*/ 13002 w 57459"/>
                  <a:gd name="connsiteY1" fmla="*/ 114340 h 184280"/>
                  <a:gd name="connsiteX2" fmla="*/ 19352 w 57459"/>
                  <a:gd name="connsiteY2" fmla="*/ 142915 h 184280"/>
                  <a:gd name="connsiteX3" fmla="*/ 57452 w 57459"/>
                  <a:gd name="connsiteY3" fmla="*/ 184190 h 184280"/>
                  <a:gd name="connsiteX4" fmla="*/ 22527 w 57459"/>
                  <a:gd name="connsiteY4" fmla="*/ 152440 h 184280"/>
                  <a:gd name="connsiteX5" fmla="*/ 302 w 57459"/>
                  <a:gd name="connsiteY5" fmla="*/ 101640 h 184280"/>
                  <a:gd name="connsiteX6" fmla="*/ 47927 w 57459"/>
                  <a:gd name="connsiteY6" fmla="*/ 40 h 184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459" h="184280">
                    <a:moveTo>
                      <a:pt x="47927" y="40"/>
                    </a:moveTo>
                    <a:cubicBezTo>
                      <a:pt x="50044" y="2157"/>
                      <a:pt x="17764" y="90528"/>
                      <a:pt x="13002" y="114340"/>
                    </a:cubicBezTo>
                    <a:cubicBezTo>
                      <a:pt x="8240" y="138152"/>
                      <a:pt x="11944" y="131273"/>
                      <a:pt x="19352" y="142915"/>
                    </a:cubicBezTo>
                    <a:cubicBezTo>
                      <a:pt x="26760" y="154557"/>
                      <a:pt x="56923" y="182603"/>
                      <a:pt x="57452" y="184190"/>
                    </a:cubicBezTo>
                    <a:cubicBezTo>
                      <a:pt x="57981" y="185777"/>
                      <a:pt x="32052" y="166198"/>
                      <a:pt x="22527" y="152440"/>
                    </a:cubicBezTo>
                    <a:cubicBezTo>
                      <a:pt x="13002" y="138682"/>
                      <a:pt x="-2344" y="123336"/>
                      <a:pt x="302" y="101640"/>
                    </a:cubicBezTo>
                    <a:cubicBezTo>
                      <a:pt x="2948" y="79944"/>
                      <a:pt x="45810" y="-2077"/>
                      <a:pt x="47927" y="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 60">
                <a:extLst>
                  <a:ext uri="{FF2B5EF4-FFF2-40B4-BE49-F238E27FC236}">
                    <a16:creationId xmlns:a16="http://schemas.microsoft.com/office/drawing/2014/main" id="{033A59A7-82DB-5B6B-44BF-C69C99B9CBAA}"/>
                  </a:ext>
                </a:extLst>
              </p:cNvPr>
              <p:cNvSpPr/>
              <p:nvPr/>
            </p:nvSpPr>
            <p:spPr>
              <a:xfrm>
                <a:off x="5387203" y="7742597"/>
                <a:ext cx="207401" cy="231150"/>
              </a:xfrm>
              <a:custGeom>
                <a:avLst/>
                <a:gdLst>
                  <a:gd name="connsiteX0" fmla="*/ 111897 w 207401"/>
                  <a:gd name="connsiteY0" fmla="*/ 1228 h 231150"/>
                  <a:gd name="connsiteX1" fmla="*/ 10297 w 207401"/>
                  <a:gd name="connsiteY1" fmla="*/ 67903 h 231150"/>
                  <a:gd name="connsiteX2" fmla="*/ 16647 w 207401"/>
                  <a:gd name="connsiteY2" fmla="*/ 175853 h 231150"/>
                  <a:gd name="connsiteX3" fmla="*/ 19822 w 207401"/>
                  <a:gd name="connsiteY3" fmla="*/ 210778 h 231150"/>
                  <a:gd name="connsiteX4" fmla="*/ 80147 w 207401"/>
                  <a:gd name="connsiteY4" fmla="*/ 213953 h 231150"/>
                  <a:gd name="connsiteX5" fmla="*/ 165872 w 207401"/>
                  <a:gd name="connsiteY5" fmla="*/ 217128 h 231150"/>
                  <a:gd name="connsiteX6" fmla="*/ 207147 w 207401"/>
                  <a:gd name="connsiteY6" fmla="*/ 188553 h 231150"/>
                  <a:gd name="connsiteX7" fmla="*/ 175397 w 207401"/>
                  <a:gd name="connsiteY7" fmla="*/ 217128 h 231150"/>
                  <a:gd name="connsiteX8" fmla="*/ 38872 w 207401"/>
                  <a:gd name="connsiteY8" fmla="*/ 223478 h 231150"/>
                  <a:gd name="connsiteX9" fmla="*/ 772 w 207401"/>
                  <a:gd name="connsiteY9" fmla="*/ 109178 h 231150"/>
                  <a:gd name="connsiteX10" fmla="*/ 64272 w 207401"/>
                  <a:gd name="connsiteY10" fmla="*/ 29803 h 231150"/>
                  <a:gd name="connsiteX11" fmla="*/ 111897 w 207401"/>
                  <a:gd name="connsiteY11" fmla="*/ 1228 h 231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7401" h="231150">
                    <a:moveTo>
                      <a:pt x="111897" y="1228"/>
                    </a:moveTo>
                    <a:cubicBezTo>
                      <a:pt x="102901" y="7578"/>
                      <a:pt x="26172" y="38799"/>
                      <a:pt x="10297" y="67903"/>
                    </a:cubicBezTo>
                    <a:cubicBezTo>
                      <a:pt x="-5578" y="97007"/>
                      <a:pt x="15059" y="152040"/>
                      <a:pt x="16647" y="175853"/>
                    </a:cubicBezTo>
                    <a:cubicBezTo>
                      <a:pt x="18235" y="199666"/>
                      <a:pt x="9239" y="204428"/>
                      <a:pt x="19822" y="210778"/>
                    </a:cubicBezTo>
                    <a:cubicBezTo>
                      <a:pt x="30405" y="217128"/>
                      <a:pt x="80147" y="213953"/>
                      <a:pt x="80147" y="213953"/>
                    </a:cubicBezTo>
                    <a:cubicBezTo>
                      <a:pt x="104489" y="215011"/>
                      <a:pt x="144705" y="221361"/>
                      <a:pt x="165872" y="217128"/>
                    </a:cubicBezTo>
                    <a:cubicBezTo>
                      <a:pt x="187039" y="212895"/>
                      <a:pt x="205560" y="188553"/>
                      <a:pt x="207147" y="188553"/>
                    </a:cubicBezTo>
                    <a:cubicBezTo>
                      <a:pt x="208734" y="188553"/>
                      <a:pt x="203443" y="211307"/>
                      <a:pt x="175397" y="217128"/>
                    </a:cubicBezTo>
                    <a:cubicBezTo>
                      <a:pt x="147351" y="222949"/>
                      <a:pt x="67976" y="241470"/>
                      <a:pt x="38872" y="223478"/>
                    </a:cubicBezTo>
                    <a:cubicBezTo>
                      <a:pt x="9768" y="205486"/>
                      <a:pt x="-3461" y="141457"/>
                      <a:pt x="772" y="109178"/>
                    </a:cubicBezTo>
                    <a:cubicBezTo>
                      <a:pt x="5005" y="76899"/>
                      <a:pt x="49984" y="45149"/>
                      <a:pt x="64272" y="29803"/>
                    </a:cubicBezTo>
                    <a:cubicBezTo>
                      <a:pt x="78559" y="14457"/>
                      <a:pt x="120893" y="-5122"/>
                      <a:pt x="111897" y="12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フリーフォーム 61">
                <a:extLst>
                  <a:ext uri="{FF2B5EF4-FFF2-40B4-BE49-F238E27FC236}">
                    <a16:creationId xmlns:a16="http://schemas.microsoft.com/office/drawing/2014/main" id="{4F20AD0D-BB03-26EC-74D1-6421F9C5AA7C}"/>
                  </a:ext>
                </a:extLst>
              </p:cNvPr>
              <p:cNvSpPr/>
              <p:nvPr/>
            </p:nvSpPr>
            <p:spPr>
              <a:xfrm>
                <a:off x="5187165" y="7750855"/>
                <a:ext cx="231411" cy="97756"/>
              </a:xfrm>
              <a:custGeom>
                <a:avLst/>
                <a:gdLst>
                  <a:gd name="connsiteX0" fmla="*/ 229385 w 231411"/>
                  <a:gd name="connsiteY0" fmla="*/ 97745 h 97756"/>
                  <a:gd name="connsiteX1" fmla="*/ 165885 w 231411"/>
                  <a:gd name="connsiteY1" fmla="*/ 12020 h 97756"/>
                  <a:gd name="connsiteX2" fmla="*/ 99210 w 231411"/>
                  <a:gd name="connsiteY2" fmla="*/ 5670 h 97756"/>
                  <a:gd name="connsiteX3" fmla="*/ 785 w 231411"/>
                  <a:gd name="connsiteY3" fmla="*/ 59645 h 97756"/>
                  <a:gd name="connsiteX4" fmla="*/ 54760 w 231411"/>
                  <a:gd name="connsiteY4" fmla="*/ 12020 h 97756"/>
                  <a:gd name="connsiteX5" fmla="*/ 86510 w 231411"/>
                  <a:gd name="connsiteY5" fmla="*/ 5670 h 97756"/>
                  <a:gd name="connsiteX6" fmla="*/ 229385 w 231411"/>
                  <a:gd name="connsiteY6" fmla="*/ 97745 h 97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411" h="97756">
                    <a:moveTo>
                      <a:pt x="229385" y="97745"/>
                    </a:moveTo>
                    <a:cubicBezTo>
                      <a:pt x="242614" y="98803"/>
                      <a:pt x="187581" y="27366"/>
                      <a:pt x="165885" y="12020"/>
                    </a:cubicBezTo>
                    <a:cubicBezTo>
                      <a:pt x="144189" y="-3326"/>
                      <a:pt x="126726" y="-2267"/>
                      <a:pt x="99210" y="5670"/>
                    </a:cubicBezTo>
                    <a:cubicBezTo>
                      <a:pt x="71694" y="13607"/>
                      <a:pt x="8193" y="58587"/>
                      <a:pt x="785" y="59645"/>
                    </a:cubicBezTo>
                    <a:cubicBezTo>
                      <a:pt x="-6623" y="60703"/>
                      <a:pt x="40473" y="21016"/>
                      <a:pt x="54760" y="12020"/>
                    </a:cubicBezTo>
                    <a:cubicBezTo>
                      <a:pt x="69047" y="3024"/>
                      <a:pt x="60581" y="-1738"/>
                      <a:pt x="86510" y="5670"/>
                    </a:cubicBezTo>
                    <a:cubicBezTo>
                      <a:pt x="112439" y="13078"/>
                      <a:pt x="216156" y="96687"/>
                      <a:pt x="229385" y="977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フリーフォーム 62">
                <a:extLst>
                  <a:ext uri="{FF2B5EF4-FFF2-40B4-BE49-F238E27FC236}">
                    <a16:creationId xmlns:a16="http://schemas.microsoft.com/office/drawing/2014/main" id="{4194F28D-F6E2-2CBF-13FB-A553E8D28386}"/>
                  </a:ext>
                </a:extLst>
              </p:cNvPr>
              <p:cNvSpPr/>
              <p:nvPr/>
            </p:nvSpPr>
            <p:spPr>
              <a:xfrm>
                <a:off x="5178301" y="7736512"/>
                <a:ext cx="222374" cy="230757"/>
              </a:xfrm>
              <a:custGeom>
                <a:avLst/>
                <a:gdLst>
                  <a:gd name="connsiteX0" fmla="*/ 66799 w 222374"/>
                  <a:gd name="connsiteY0" fmla="*/ 963 h 230757"/>
                  <a:gd name="connsiteX1" fmla="*/ 31874 w 222374"/>
                  <a:gd name="connsiteY1" fmla="*/ 64463 h 230757"/>
                  <a:gd name="connsiteX2" fmla="*/ 31874 w 222374"/>
                  <a:gd name="connsiteY2" fmla="*/ 172413 h 230757"/>
                  <a:gd name="connsiteX3" fmla="*/ 57274 w 222374"/>
                  <a:gd name="connsiteY3" fmla="*/ 210513 h 230757"/>
                  <a:gd name="connsiteX4" fmla="*/ 174749 w 222374"/>
                  <a:gd name="connsiteY4" fmla="*/ 213688 h 230757"/>
                  <a:gd name="connsiteX5" fmla="*/ 219199 w 222374"/>
                  <a:gd name="connsiteY5" fmla="*/ 200988 h 230757"/>
                  <a:gd name="connsiteX6" fmla="*/ 95374 w 222374"/>
                  <a:gd name="connsiteY6" fmla="*/ 223213 h 230757"/>
                  <a:gd name="connsiteX7" fmla="*/ 63624 w 222374"/>
                  <a:gd name="connsiteY7" fmla="*/ 220038 h 230757"/>
                  <a:gd name="connsiteX8" fmla="*/ 3299 w 222374"/>
                  <a:gd name="connsiteY8" fmla="*/ 102563 h 230757"/>
                  <a:gd name="connsiteX9" fmla="*/ 12824 w 222374"/>
                  <a:gd name="connsiteY9" fmla="*/ 112088 h 230757"/>
                  <a:gd name="connsiteX10" fmla="*/ 66799 w 222374"/>
                  <a:gd name="connsiteY10" fmla="*/ 963 h 2307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2374" h="230757">
                    <a:moveTo>
                      <a:pt x="66799" y="963"/>
                    </a:moveTo>
                    <a:cubicBezTo>
                      <a:pt x="69974" y="-6975"/>
                      <a:pt x="37695" y="35888"/>
                      <a:pt x="31874" y="64463"/>
                    </a:cubicBezTo>
                    <a:cubicBezTo>
                      <a:pt x="26053" y="93038"/>
                      <a:pt x="27641" y="148071"/>
                      <a:pt x="31874" y="172413"/>
                    </a:cubicBezTo>
                    <a:cubicBezTo>
                      <a:pt x="36107" y="196755"/>
                      <a:pt x="33462" y="203634"/>
                      <a:pt x="57274" y="210513"/>
                    </a:cubicBezTo>
                    <a:cubicBezTo>
                      <a:pt x="81086" y="217392"/>
                      <a:pt x="147762" y="215275"/>
                      <a:pt x="174749" y="213688"/>
                    </a:cubicBezTo>
                    <a:cubicBezTo>
                      <a:pt x="201736" y="212101"/>
                      <a:pt x="232428" y="199401"/>
                      <a:pt x="219199" y="200988"/>
                    </a:cubicBezTo>
                    <a:cubicBezTo>
                      <a:pt x="205970" y="202575"/>
                      <a:pt x="121303" y="220038"/>
                      <a:pt x="95374" y="223213"/>
                    </a:cubicBezTo>
                    <a:cubicBezTo>
                      <a:pt x="69445" y="226388"/>
                      <a:pt x="78970" y="240146"/>
                      <a:pt x="63624" y="220038"/>
                    </a:cubicBezTo>
                    <a:cubicBezTo>
                      <a:pt x="48278" y="199930"/>
                      <a:pt x="3299" y="102563"/>
                      <a:pt x="3299" y="102563"/>
                    </a:cubicBezTo>
                    <a:cubicBezTo>
                      <a:pt x="-5168" y="84571"/>
                      <a:pt x="4357" y="126905"/>
                      <a:pt x="12824" y="112088"/>
                    </a:cubicBezTo>
                    <a:cubicBezTo>
                      <a:pt x="21291" y="97271"/>
                      <a:pt x="63624" y="8901"/>
                      <a:pt x="66799" y="9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4" name="フリーフォーム 1023">
                <a:extLst>
                  <a:ext uri="{FF2B5EF4-FFF2-40B4-BE49-F238E27FC236}">
                    <a16:creationId xmlns:a16="http://schemas.microsoft.com/office/drawing/2014/main" id="{9C1FF28B-AEC2-AA71-05E5-23F8A560B7FF}"/>
                  </a:ext>
                </a:extLst>
              </p:cNvPr>
              <p:cNvSpPr/>
              <p:nvPr/>
            </p:nvSpPr>
            <p:spPr>
              <a:xfrm>
                <a:off x="5019512" y="7733252"/>
                <a:ext cx="198541" cy="98209"/>
              </a:xfrm>
              <a:custGeom>
                <a:avLst/>
                <a:gdLst>
                  <a:gd name="connsiteX0" fmla="*/ 163 w 198541"/>
                  <a:gd name="connsiteY0" fmla="*/ 61373 h 98209"/>
                  <a:gd name="connsiteX1" fmla="*/ 73188 w 198541"/>
                  <a:gd name="connsiteY1" fmla="*/ 4223 h 98209"/>
                  <a:gd name="connsiteX2" fmla="*/ 98588 w 198541"/>
                  <a:gd name="connsiteY2" fmla="*/ 20098 h 98209"/>
                  <a:gd name="connsiteX3" fmla="*/ 197013 w 198541"/>
                  <a:gd name="connsiteY3" fmla="*/ 96298 h 98209"/>
                  <a:gd name="connsiteX4" fmla="*/ 155738 w 198541"/>
                  <a:gd name="connsiteY4" fmla="*/ 70898 h 98209"/>
                  <a:gd name="connsiteX5" fmla="*/ 117638 w 198541"/>
                  <a:gd name="connsiteY5" fmla="*/ 23273 h 98209"/>
                  <a:gd name="connsiteX6" fmla="*/ 95413 w 198541"/>
                  <a:gd name="connsiteY6" fmla="*/ 1048 h 98209"/>
                  <a:gd name="connsiteX7" fmla="*/ 163 w 198541"/>
                  <a:gd name="connsiteY7" fmla="*/ 61373 h 98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8541" h="98209">
                    <a:moveTo>
                      <a:pt x="163" y="61373"/>
                    </a:moveTo>
                    <a:cubicBezTo>
                      <a:pt x="-3541" y="61902"/>
                      <a:pt x="56784" y="11102"/>
                      <a:pt x="73188" y="4223"/>
                    </a:cubicBezTo>
                    <a:cubicBezTo>
                      <a:pt x="89592" y="-2656"/>
                      <a:pt x="77951" y="4752"/>
                      <a:pt x="98588" y="20098"/>
                    </a:cubicBezTo>
                    <a:cubicBezTo>
                      <a:pt x="119225" y="35444"/>
                      <a:pt x="187488" y="87831"/>
                      <a:pt x="197013" y="96298"/>
                    </a:cubicBezTo>
                    <a:cubicBezTo>
                      <a:pt x="206538" y="104765"/>
                      <a:pt x="168967" y="83069"/>
                      <a:pt x="155738" y="70898"/>
                    </a:cubicBezTo>
                    <a:cubicBezTo>
                      <a:pt x="142509" y="58727"/>
                      <a:pt x="127692" y="34915"/>
                      <a:pt x="117638" y="23273"/>
                    </a:cubicBezTo>
                    <a:cubicBezTo>
                      <a:pt x="107584" y="11631"/>
                      <a:pt x="111817" y="-4244"/>
                      <a:pt x="95413" y="1048"/>
                    </a:cubicBezTo>
                    <a:cubicBezTo>
                      <a:pt x="79009" y="6340"/>
                      <a:pt x="3867" y="60844"/>
                      <a:pt x="163" y="613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5" name="フリーフォーム 1024">
                <a:extLst>
                  <a:ext uri="{FF2B5EF4-FFF2-40B4-BE49-F238E27FC236}">
                    <a16:creationId xmlns:a16="http://schemas.microsoft.com/office/drawing/2014/main" id="{1A8974B5-F490-388E-7A04-2DAEF6F27BFC}"/>
                  </a:ext>
                </a:extLst>
              </p:cNvPr>
              <p:cNvSpPr/>
              <p:nvPr/>
            </p:nvSpPr>
            <p:spPr>
              <a:xfrm>
                <a:off x="4781549" y="7749921"/>
                <a:ext cx="285898" cy="159890"/>
              </a:xfrm>
              <a:custGeom>
                <a:avLst/>
                <a:gdLst>
                  <a:gd name="connsiteX0" fmla="*/ 1 w 285898"/>
                  <a:gd name="connsiteY0" fmla="*/ 254 h 159890"/>
                  <a:gd name="connsiteX1" fmla="*/ 180976 w 285898"/>
                  <a:gd name="connsiteY1" fmla="*/ 3429 h 159890"/>
                  <a:gd name="connsiteX2" fmla="*/ 209551 w 285898"/>
                  <a:gd name="connsiteY2" fmla="*/ 19304 h 159890"/>
                  <a:gd name="connsiteX3" fmla="*/ 254001 w 285898"/>
                  <a:gd name="connsiteY3" fmla="*/ 82804 h 159890"/>
                  <a:gd name="connsiteX4" fmla="*/ 285751 w 285898"/>
                  <a:gd name="connsiteY4" fmla="*/ 159004 h 159890"/>
                  <a:gd name="connsiteX5" fmla="*/ 241301 w 285898"/>
                  <a:gd name="connsiteY5" fmla="*/ 28829 h 159890"/>
                  <a:gd name="connsiteX6" fmla="*/ 177801 w 285898"/>
                  <a:gd name="connsiteY6" fmla="*/ 3429 h 159890"/>
                  <a:gd name="connsiteX7" fmla="*/ 1 w 285898"/>
                  <a:gd name="connsiteY7" fmla="*/ 254 h 159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5898" h="159890">
                    <a:moveTo>
                      <a:pt x="1" y="254"/>
                    </a:moveTo>
                    <a:cubicBezTo>
                      <a:pt x="530" y="254"/>
                      <a:pt x="146051" y="254"/>
                      <a:pt x="180976" y="3429"/>
                    </a:cubicBezTo>
                    <a:cubicBezTo>
                      <a:pt x="215901" y="6604"/>
                      <a:pt x="197380" y="6075"/>
                      <a:pt x="209551" y="19304"/>
                    </a:cubicBezTo>
                    <a:cubicBezTo>
                      <a:pt x="221722" y="32533"/>
                      <a:pt x="241301" y="59521"/>
                      <a:pt x="254001" y="82804"/>
                    </a:cubicBezTo>
                    <a:cubicBezTo>
                      <a:pt x="266701" y="106087"/>
                      <a:pt x="287868" y="168000"/>
                      <a:pt x="285751" y="159004"/>
                    </a:cubicBezTo>
                    <a:cubicBezTo>
                      <a:pt x="283634" y="150008"/>
                      <a:pt x="259293" y="54758"/>
                      <a:pt x="241301" y="28829"/>
                    </a:cubicBezTo>
                    <a:cubicBezTo>
                      <a:pt x="223309" y="2900"/>
                      <a:pt x="216959" y="8192"/>
                      <a:pt x="177801" y="3429"/>
                    </a:cubicBezTo>
                    <a:cubicBezTo>
                      <a:pt x="138643" y="-1334"/>
                      <a:pt x="-528" y="254"/>
                      <a:pt x="1" y="2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7" name="フリーフォーム 1026">
                <a:extLst>
                  <a:ext uri="{FF2B5EF4-FFF2-40B4-BE49-F238E27FC236}">
                    <a16:creationId xmlns:a16="http://schemas.microsoft.com/office/drawing/2014/main" id="{1217AC90-D3BF-4669-321F-E523F0448C99}"/>
                  </a:ext>
                </a:extLst>
              </p:cNvPr>
              <p:cNvSpPr/>
              <p:nvPr/>
            </p:nvSpPr>
            <p:spPr>
              <a:xfrm>
                <a:off x="5086075" y="7771551"/>
                <a:ext cx="152716" cy="151712"/>
              </a:xfrm>
              <a:custGeom>
                <a:avLst/>
                <a:gdLst>
                  <a:gd name="connsiteX0" fmla="*/ 152675 w 152716"/>
                  <a:gd name="connsiteY0" fmla="*/ 849 h 151712"/>
                  <a:gd name="connsiteX1" fmla="*/ 92350 w 152716"/>
                  <a:gd name="connsiteY1" fmla="*/ 83399 h 151712"/>
                  <a:gd name="connsiteX2" fmla="*/ 44725 w 152716"/>
                  <a:gd name="connsiteY2" fmla="*/ 134199 h 151712"/>
                  <a:gd name="connsiteX3" fmla="*/ 275 w 152716"/>
                  <a:gd name="connsiteY3" fmla="*/ 150074 h 151712"/>
                  <a:gd name="connsiteX4" fmla="*/ 28850 w 152716"/>
                  <a:gd name="connsiteY4" fmla="*/ 146899 h 151712"/>
                  <a:gd name="connsiteX5" fmla="*/ 86000 w 152716"/>
                  <a:gd name="connsiteY5" fmla="*/ 111974 h 151712"/>
                  <a:gd name="connsiteX6" fmla="*/ 66950 w 152716"/>
                  <a:gd name="connsiteY6" fmla="*/ 124674 h 151712"/>
                  <a:gd name="connsiteX7" fmla="*/ 82825 w 152716"/>
                  <a:gd name="connsiteY7" fmla="*/ 45299 h 151712"/>
                  <a:gd name="connsiteX8" fmla="*/ 152675 w 152716"/>
                  <a:gd name="connsiteY8" fmla="*/ 849 h 151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2716" h="151712">
                    <a:moveTo>
                      <a:pt x="152675" y="849"/>
                    </a:moveTo>
                    <a:cubicBezTo>
                      <a:pt x="154263" y="7199"/>
                      <a:pt x="110342" y="61174"/>
                      <a:pt x="92350" y="83399"/>
                    </a:cubicBezTo>
                    <a:cubicBezTo>
                      <a:pt x="74358" y="105624"/>
                      <a:pt x="60071" y="123087"/>
                      <a:pt x="44725" y="134199"/>
                    </a:cubicBezTo>
                    <a:cubicBezTo>
                      <a:pt x="29379" y="145311"/>
                      <a:pt x="2921" y="147957"/>
                      <a:pt x="275" y="150074"/>
                    </a:cubicBezTo>
                    <a:cubicBezTo>
                      <a:pt x="-2371" y="152191"/>
                      <a:pt x="14562" y="153249"/>
                      <a:pt x="28850" y="146899"/>
                    </a:cubicBezTo>
                    <a:cubicBezTo>
                      <a:pt x="43138" y="140549"/>
                      <a:pt x="79650" y="115678"/>
                      <a:pt x="86000" y="111974"/>
                    </a:cubicBezTo>
                    <a:cubicBezTo>
                      <a:pt x="92350" y="108270"/>
                      <a:pt x="67479" y="135786"/>
                      <a:pt x="66950" y="124674"/>
                    </a:cubicBezTo>
                    <a:cubicBezTo>
                      <a:pt x="66421" y="113562"/>
                      <a:pt x="70125" y="65407"/>
                      <a:pt x="82825" y="45299"/>
                    </a:cubicBezTo>
                    <a:cubicBezTo>
                      <a:pt x="95525" y="25191"/>
                      <a:pt x="151087" y="-5501"/>
                      <a:pt x="152675" y="84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8" name="フリーフォーム 1027">
                <a:extLst>
                  <a:ext uri="{FF2B5EF4-FFF2-40B4-BE49-F238E27FC236}">
                    <a16:creationId xmlns:a16="http://schemas.microsoft.com/office/drawing/2014/main" id="{8BE6038B-74F0-48AC-6E6B-4D92DF57AD60}"/>
                  </a:ext>
                </a:extLst>
              </p:cNvPr>
              <p:cNvSpPr/>
              <p:nvPr/>
            </p:nvSpPr>
            <p:spPr>
              <a:xfrm>
                <a:off x="4866791" y="7724658"/>
                <a:ext cx="92559" cy="95484"/>
              </a:xfrm>
              <a:custGeom>
                <a:avLst/>
                <a:gdLst>
                  <a:gd name="connsiteX0" fmla="*/ 92559 w 92559"/>
                  <a:gd name="connsiteY0" fmla="*/ 117 h 95484"/>
                  <a:gd name="connsiteX1" fmla="*/ 13184 w 92559"/>
                  <a:gd name="connsiteY1" fmla="*/ 47742 h 95484"/>
                  <a:gd name="connsiteX2" fmla="*/ 484 w 92559"/>
                  <a:gd name="connsiteY2" fmla="*/ 95367 h 95484"/>
                  <a:gd name="connsiteX3" fmla="*/ 3659 w 92559"/>
                  <a:gd name="connsiteY3" fmla="*/ 60442 h 95484"/>
                  <a:gd name="connsiteX4" fmla="*/ 13184 w 92559"/>
                  <a:gd name="connsiteY4" fmla="*/ 35042 h 95484"/>
                  <a:gd name="connsiteX5" fmla="*/ 92559 w 92559"/>
                  <a:gd name="connsiteY5" fmla="*/ 117 h 95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2559" h="95484">
                    <a:moveTo>
                      <a:pt x="92559" y="117"/>
                    </a:moveTo>
                    <a:cubicBezTo>
                      <a:pt x="92559" y="2234"/>
                      <a:pt x="28530" y="31867"/>
                      <a:pt x="13184" y="47742"/>
                    </a:cubicBezTo>
                    <a:cubicBezTo>
                      <a:pt x="-2162" y="63617"/>
                      <a:pt x="2072" y="93250"/>
                      <a:pt x="484" y="95367"/>
                    </a:cubicBezTo>
                    <a:cubicBezTo>
                      <a:pt x="-1104" y="97484"/>
                      <a:pt x="1542" y="70496"/>
                      <a:pt x="3659" y="60442"/>
                    </a:cubicBezTo>
                    <a:cubicBezTo>
                      <a:pt x="5776" y="50388"/>
                      <a:pt x="-7454" y="45096"/>
                      <a:pt x="13184" y="35042"/>
                    </a:cubicBezTo>
                    <a:cubicBezTo>
                      <a:pt x="33822" y="24988"/>
                      <a:pt x="92559" y="-2000"/>
                      <a:pt x="92559" y="1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9" name="フリーフォーム 1028">
                <a:extLst>
                  <a:ext uri="{FF2B5EF4-FFF2-40B4-BE49-F238E27FC236}">
                    <a16:creationId xmlns:a16="http://schemas.microsoft.com/office/drawing/2014/main" id="{81E35312-FB27-0CB1-5157-45F5046DB3BF}"/>
                  </a:ext>
                </a:extLst>
              </p:cNvPr>
              <p:cNvSpPr/>
              <p:nvPr/>
            </p:nvSpPr>
            <p:spPr>
              <a:xfrm>
                <a:off x="4889378" y="7724746"/>
                <a:ext cx="149551" cy="134226"/>
              </a:xfrm>
              <a:custGeom>
                <a:avLst/>
                <a:gdLst>
                  <a:gd name="connsiteX0" fmla="*/ 122 w 149551"/>
                  <a:gd name="connsiteY0" fmla="*/ 29 h 134226"/>
                  <a:gd name="connsiteX1" fmla="*/ 35047 w 149551"/>
                  <a:gd name="connsiteY1" fmla="*/ 88929 h 134226"/>
                  <a:gd name="connsiteX2" fmla="*/ 66797 w 149551"/>
                  <a:gd name="connsiteY2" fmla="*/ 130204 h 134226"/>
                  <a:gd name="connsiteX3" fmla="*/ 149347 w 149551"/>
                  <a:gd name="connsiteY3" fmla="*/ 95279 h 134226"/>
                  <a:gd name="connsiteX4" fmla="*/ 89022 w 149551"/>
                  <a:gd name="connsiteY4" fmla="*/ 127029 h 134226"/>
                  <a:gd name="connsiteX5" fmla="*/ 50922 w 149551"/>
                  <a:gd name="connsiteY5" fmla="*/ 130204 h 134226"/>
                  <a:gd name="connsiteX6" fmla="*/ 47747 w 149551"/>
                  <a:gd name="connsiteY6" fmla="*/ 79404 h 134226"/>
                  <a:gd name="connsiteX7" fmla="*/ 122 w 149551"/>
                  <a:gd name="connsiteY7" fmla="*/ 29 h 134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9551" h="134226">
                    <a:moveTo>
                      <a:pt x="122" y="29"/>
                    </a:moveTo>
                    <a:cubicBezTo>
                      <a:pt x="-1995" y="1617"/>
                      <a:pt x="23935" y="67233"/>
                      <a:pt x="35047" y="88929"/>
                    </a:cubicBezTo>
                    <a:cubicBezTo>
                      <a:pt x="46159" y="110625"/>
                      <a:pt x="47747" y="129146"/>
                      <a:pt x="66797" y="130204"/>
                    </a:cubicBezTo>
                    <a:cubicBezTo>
                      <a:pt x="85847" y="131262"/>
                      <a:pt x="145643" y="95808"/>
                      <a:pt x="149347" y="95279"/>
                    </a:cubicBezTo>
                    <a:cubicBezTo>
                      <a:pt x="153051" y="94750"/>
                      <a:pt x="105426" y="121208"/>
                      <a:pt x="89022" y="127029"/>
                    </a:cubicBezTo>
                    <a:cubicBezTo>
                      <a:pt x="72618" y="132850"/>
                      <a:pt x="57801" y="138142"/>
                      <a:pt x="50922" y="130204"/>
                    </a:cubicBezTo>
                    <a:cubicBezTo>
                      <a:pt x="44043" y="122266"/>
                      <a:pt x="54626" y="98454"/>
                      <a:pt x="47747" y="79404"/>
                    </a:cubicBezTo>
                    <a:cubicBezTo>
                      <a:pt x="40868" y="60354"/>
                      <a:pt x="2239" y="-1559"/>
                      <a:pt x="122" y="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" name="フリーフォーム 1">
                <a:extLst>
                  <a:ext uri="{FF2B5EF4-FFF2-40B4-BE49-F238E27FC236}">
                    <a16:creationId xmlns:a16="http://schemas.microsoft.com/office/drawing/2014/main" id="{DB617438-4A87-1A86-CB64-2FE3F5F56F54}"/>
                  </a:ext>
                </a:extLst>
              </p:cNvPr>
              <p:cNvSpPr/>
              <p:nvPr/>
            </p:nvSpPr>
            <p:spPr>
              <a:xfrm>
                <a:off x="6023911" y="6428759"/>
                <a:ext cx="440995" cy="1779536"/>
              </a:xfrm>
              <a:custGeom>
                <a:avLst/>
                <a:gdLst>
                  <a:gd name="connsiteX0" fmla="*/ 315382 w 440995"/>
                  <a:gd name="connsiteY0" fmla="*/ 744 h 1779536"/>
                  <a:gd name="connsiteX1" fmla="*/ 413793 w 440995"/>
                  <a:gd name="connsiteY1" fmla="*/ 587108 h 1779536"/>
                  <a:gd name="connsiteX2" fmla="*/ 393291 w 440995"/>
                  <a:gd name="connsiteY2" fmla="*/ 677318 h 1779536"/>
                  <a:gd name="connsiteX3" fmla="*/ 421994 w 440995"/>
                  <a:gd name="connsiteY3" fmla="*/ 669117 h 1779536"/>
                  <a:gd name="connsiteX4" fmla="*/ 335885 w 440995"/>
                  <a:gd name="connsiteY4" fmla="*/ 894642 h 1779536"/>
                  <a:gd name="connsiteX5" fmla="*/ 372789 w 440995"/>
                  <a:gd name="connsiteY5" fmla="*/ 890541 h 1779536"/>
                  <a:gd name="connsiteX6" fmla="*/ 294880 w 440995"/>
                  <a:gd name="connsiteY6" fmla="*/ 1226778 h 1779536"/>
                  <a:gd name="connsiteX7" fmla="*/ 7849 w 440995"/>
                  <a:gd name="connsiteY7" fmla="*/ 1763937 h 1779536"/>
                  <a:gd name="connsiteX8" fmla="*/ 110360 w 440995"/>
                  <a:gd name="connsiteY8" fmla="*/ 1554814 h 1779536"/>
                  <a:gd name="connsiteX9" fmla="*/ 417893 w 440995"/>
                  <a:gd name="connsiteY9" fmla="*/ 742925 h 1779536"/>
                  <a:gd name="connsiteX10" fmla="*/ 405592 w 440995"/>
                  <a:gd name="connsiteY10" fmla="*/ 722423 h 1779536"/>
                  <a:gd name="connsiteX11" fmla="*/ 315382 w 440995"/>
                  <a:gd name="connsiteY11" fmla="*/ 744 h 1779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40995" h="1779536">
                    <a:moveTo>
                      <a:pt x="315382" y="744"/>
                    </a:moveTo>
                    <a:cubicBezTo>
                      <a:pt x="316749" y="-21808"/>
                      <a:pt x="400808" y="474346"/>
                      <a:pt x="413793" y="587108"/>
                    </a:cubicBezTo>
                    <a:cubicBezTo>
                      <a:pt x="426778" y="699870"/>
                      <a:pt x="391924" y="663650"/>
                      <a:pt x="393291" y="677318"/>
                    </a:cubicBezTo>
                    <a:cubicBezTo>
                      <a:pt x="394658" y="690986"/>
                      <a:pt x="431562" y="632896"/>
                      <a:pt x="421994" y="669117"/>
                    </a:cubicBezTo>
                    <a:cubicBezTo>
                      <a:pt x="412426" y="705338"/>
                      <a:pt x="344086" y="857738"/>
                      <a:pt x="335885" y="894642"/>
                    </a:cubicBezTo>
                    <a:cubicBezTo>
                      <a:pt x="327684" y="931546"/>
                      <a:pt x="379623" y="835185"/>
                      <a:pt x="372789" y="890541"/>
                    </a:cubicBezTo>
                    <a:cubicBezTo>
                      <a:pt x="365955" y="945897"/>
                      <a:pt x="355703" y="1081212"/>
                      <a:pt x="294880" y="1226778"/>
                    </a:cubicBezTo>
                    <a:cubicBezTo>
                      <a:pt x="234057" y="1372344"/>
                      <a:pt x="38602" y="1709264"/>
                      <a:pt x="7849" y="1763937"/>
                    </a:cubicBezTo>
                    <a:cubicBezTo>
                      <a:pt x="-22904" y="1818610"/>
                      <a:pt x="42019" y="1724983"/>
                      <a:pt x="110360" y="1554814"/>
                    </a:cubicBezTo>
                    <a:cubicBezTo>
                      <a:pt x="178701" y="1384645"/>
                      <a:pt x="368688" y="881657"/>
                      <a:pt x="417893" y="742925"/>
                    </a:cubicBezTo>
                    <a:cubicBezTo>
                      <a:pt x="467098" y="604193"/>
                      <a:pt x="425411" y="844070"/>
                      <a:pt x="405592" y="722423"/>
                    </a:cubicBezTo>
                    <a:cubicBezTo>
                      <a:pt x="385773" y="600776"/>
                      <a:pt x="314015" y="23296"/>
                      <a:pt x="315382" y="7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フリーフォーム 2">
                <a:extLst>
                  <a:ext uri="{FF2B5EF4-FFF2-40B4-BE49-F238E27FC236}">
                    <a16:creationId xmlns:a16="http://schemas.microsoft.com/office/drawing/2014/main" id="{746B1112-FAC1-9572-4701-EC82BCED2E25}"/>
                  </a:ext>
                </a:extLst>
              </p:cNvPr>
              <p:cNvSpPr/>
              <p:nvPr/>
            </p:nvSpPr>
            <p:spPr>
              <a:xfrm>
                <a:off x="4422980" y="8168584"/>
                <a:ext cx="1591740" cy="621245"/>
              </a:xfrm>
              <a:custGeom>
                <a:avLst/>
                <a:gdLst>
                  <a:gd name="connsiteX0" fmla="*/ 7 w 1591740"/>
                  <a:gd name="connsiteY0" fmla="*/ 56 h 621245"/>
                  <a:gd name="connsiteX1" fmla="*/ 626540 w 1591740"/>
                  <a:gd name="connsiteY1" fmla="*/ 528376 h 621245"/>
                  <a:gd name="connsiteX2" fmla="*/ 602833 w 1591740"/>
                  <a:gd name="connsiteY2" fmla="*/ 562243 h 621245"/>
                  <a:gd name="connsiteX3" fmla="*/ 816193 w 1591740"/>
                  <a:gd name="connsiteY3" fmla="*/ 609656 h 621245"/>
                  <a:gd name="connsiteX4" fmla="*/ 880540 w 1591740"/>
                  <a:gd name="connsiteY4" fmla="*/ 619816 h 621245"/>
                  <a:gd name="connsiteX5" fmla="*/ 1270007 w 1591740"/>
                  <a:gd name="connsiteY5" fmla="*/ 585949 h 621245"/>
                  <a:gd name="connsiteX6" fmla="*/ 1381767 w 1591740"/>
                  <a:gd name="connsiteY6" fmla="*/ 423389 h 621245"/>
                  <a:gd name="connsiteX7" fmla="*/ 1354673 w 1591740"/>
                  <a:gd name="connsiteY7" fmla="*/ 430163 h 621245"/>
                  <a:gd name="connsiteX8" fmla="*/ 1591740 w 1591740"/>
                  <a:gd name="connsiteY8" fmla="*/ 50856 h 621245"/>
                  <a:gd name="connsiteX9" fmla="*/ 1354673 w 1591740"/>
                  <a:gd name="connsiteY9" fmla="*/ 375976 h 621245"/>
                  <a:gd name="connsiteX10" fmla="*/ 1232753 w 1591740"/>
                  <a:gd name="connsiteY10" fmla="*/ 548696 h 621245"/>
                  <a:gd name="connsiteX11" fmla="*/ 988913 w 1591740"/>
                  <a:gd name="connsiteY11" fmla="*/ 579176 h 621245"/>
                  <a:gd name="connsiteX12" fmla="*/ 714593 w 1591740"/>
                  <a:gd name="connsiteY12" fmla="*/ 501283 h 621245"/>
                  <a:gd name="connsiteX13" fmla="*/ 792487 w 1591740"/>
                  <a:gd name="connsiteY13" fmla="*/ 535149 h 621245"/>
                  <a:gd name="connsiteX14" fmla="*/ 701047 w 1591740"/>
                  <a:gd name="connsiteY14" fmla="*/ 504669 h 621245"/>
                  <a:gd name="connsiteX15" fmla="*/ 612993 w 1591740"/>
                  <a:gd name="connsiteY15" fmla="*/ 494509 h 621245"/>
                  <a:gd name="connsiteX16" fmla="*/ 7 w 1591740"/>
                  <a:gd name="connsiteY16" fmla="*/ 56 h 621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591740" h="621245">
                    <a:moveTo>
                      <a:pt x="7" y="56"/>
                    </a:moveTo>
                    <a:cubicBezTo>
                      <a:pt x="2265" y="5700"/>
                      <a:pt x="526069" y="434678"/>
                      <a:pt x="626540" y="528376"/>
                    </a:cubicBezTo>
                    <a:cubicBezTo>
                      <a:pt x="727011" y="622074"/>
                      <a:pt x="571224" y="548696"/>
                      <a:pt x="602833" y="562243"/>
                    </a:cubicBezTo>
                    <a:cubicBezTo>
                      <a:pt x="634442" y="575790"/>
                      <a:pt x="769908" y="600060"/>
                      <a:pt x="816193" y="609656"/>
                    </a:cubicBezTo>
                    <a:cubicBezTo>
                      <a:pt x="862478" y="619252"/>
                      <a:pt x="804904" y="623767"/>
                      <a:pt x="880540" y="619816"/>
                    </a:cubicBezTo>
                    <a:cubicBezTo>
                      <a:pt x="956176" y="615865"/>
                      <a:pt x="1186469" y="618687"/>
                      <a:pt x="1270007" y="585949"/>
                    </a:cubicBezTo>
                    <a:cubicBezTo>
                      <a:pt x="1353545" y="553211"/>
                      <a:pt x="1367656" y="449353"/>
                      <a:pt x="1381767" y="423389"/>
                    </a:cubicBezTo>
                    <a:cubicBezTo>
                      <a:pt x="1395878" y="397425"/>
                      <a:pt x="1319678" y="492252"/>
                      <a:pt x="1354673" y="430163"/>
                    </a:cubicBezTo>
                    <a:cubicBezTo>
                      <a:pt x="1389668" y="368074"/>
                      <a:pt x="1591740" y="59887"/>
                      <a:pt x="1591740" y="50856"/>
                    </a:cubicBezTo>
                    <a:cubicBezTo>
                      <a:pt x="1591740" y="41825"/>
                      <a:pt x="1414504" y="293003"/>
                      <a:pt x="1354673" y="375976"/>
                    </a:cubicBezTo>
                    <a:cubicBezTo>
                      <a:pt x="1294842" y="458949"/>
                      <a:pt x="1293713" y="514829"/>
                      <a:pt x="1232753" y="548696"/>
                    </a:cubicBezTo>
                    <a:cubicBezTo>
                      <a:pt x="1171793" y="582563"/>
                      <a:pt x="1075273" y="587078"/>
                      <a:pt x="988913" y="579176"/>
                    </a:cubicBezTo>
                    <a:cubicBezTo>
                      <a:pt x="902553" y="571274"/>
                      <a:pt x="747331" y="508621"/>
                      <a:pt x="714593" y="501283"/>
                    </a:cubicBezTo>
                    <a:cubicBezTo>
                      <a:pt x="681855" y="493945"/>
                      <a:pt x="794745" y="534585"/>
                      <a:pt x="792487" y="535149"/>
                    </a:cubicBezTo>
                    <a:cubicBezTo>
                      <a:pt x="790229" y="535713"/>
                      <a:pt x="730963" y="511442"/>
                      <a:pt x="701047" y="504669"/>
                    </a:cubicBezTo>
                    <a:cubicBezTo>
                      <a:pt x="671131" y="497896"/>
                      <a:pt x="733220" y="576918"/>
                      <a:pt x="612993" y="494509"/>
                    </a:cubicBezTo>
                    <a:cubicBezTo>
                      <a:pt x="492766" y="412100"/>
                      <a:pt x="-2251" y="-5588"/>
                      <a:pt x="7" y="5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リーフォーム 35">
                <a:extLst>
                  <a:ext uri="{FF2B5EF4-FFF2-40B4-BE49-F238E27FC236}">
                    <a16:creationId xmlns:a16="http://schemas.microsoft.com/office/drawing/2014/main" id="{7C05B584-22C6-D428-0BCC-AC4A20B27AB2}"/>
                  </a:ext>
                </a:extLst>
              </p:cNvPr>
              <p:cNvSpPr/>
              <p:nvPr/>
            </p:nvSpPr>
            <p:spPr>
              <a:xfrm>
                <a:off x="4479647" y="7872867"/>
                <a:ext cx="1194249" cy="766354"/>
              </a:xfrm>
              <a:custGeom>
                <a:avLst/>
                <a:gdLst>
                  <a:gd name="connsiteX0" fmla="*/ 225703 w 1194249"/>
                  <a:gd name="connsiteY0" fmla="*/ 7483 h 766354"/>
                  <a:gd name="connsiteX1" fmla="*/ 667028 w 1194249"/>
                  <a:gd name="connsiteY1" fmla="*/ 566283 h 766354"/>
                  <a:gd name="connsiteX2" fmla="*/ 606703 w 1194249"/>
                  <a:gd name="connsiteY2" fmla="*/ 582158 h 766354"/>
                  <a:gd name="connsiteX3" fmla="*/ 806728 w 1194249"/>
                  <a:gd name="connsiteY3" fmla="*/ 740908 h 766354"/>
                  <a:gd name="connsiteX4" fmla="*/ 825778 w 1194249"/>
                  <a:gd name="connsiteY4" fmla="*/ 737733 h 766354"/>
                  <a:gd name="connsiteX5" fmla="*/ 1187728 w 1194249"/>
                  <a:gd name="connsiteY5" fmla="*/ 766308 h 766354"/>
                  <a:gd name="connsiteX6" fmla="*/ 1035328 w 1194249"/>
                  <a:gd name="connsiteY6" fmla="*/ 740908 h 766354"/>
                  <a:gd name="connsiteX7" fmla="*/ 743228 w 1194249"/>
                  <a:gd name="connsiteY7" fmla="*/ 632958 h 766354"/>
                  <a:gd name="connsiteX8" fmla="*/ 279678 w 1194249"/>
                  <a:gd name="connsiteY8" fmla="*/ 398008 h 766354"/>
                  <a:gd name="connsiteX9" fmla="*/ 278 w 1194249"/>
                  <a:gd name="connsiteY9" fmla="*/ 39233 h 766354"/>
                  <a:gd name="connsiteX10" fmla="*/ 327303 w 1194249"/>
                  <a:gd name="connsiteY10" fmla="*/ 417058 h 766354"/>
                  <a:gd name="connsiteX11" fmla="*/ 647978 w 1194249"/>
                  <a:gd name="connsiteY11" fmla="*/ 607558 h 766354"/>
                  <a:gd name="connsiteX12" fmla="*/ 679728 w 1194249"/>
                  <a:gd name="connsiteY12" fmla="*/ 575808 h 766354"/>
                  <a:gd name="connsiteX13" fmla="*/ 559078 w 1194249"/>
                  <a:gd name="connsiteY13" fmla="*/ 401183 h 766354"/>
                  <a:gd name="connsiteX14" fmla="*/ 454303 w 1194249"/>
                  <a:gd name="connsiteY14" fmla="*/ 236083 h 766354"/>
                  <a:gd name="connsiteX15" fmla="*/ 422553 w 1194249"/>
                  <a:gd name="connsiteY15" fmla="*/ 242433 h 766354"/>
                  <a:gd name="connsiteX16" fmla="*/ 225703 w 1194249"/>
                  <a:gd name="connsiteY16" fmla="*/ 7483 h 766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94249" h="766354">
                    <a:moveTo>
                      <a:pt x="225703" y="7483"/>
                    </a:moveTo>
                    <a:cubicBezTo>
                      <a:pt x="266449" y="61458"/>
                      <a:pt x="603528" y="470504"/>
                      <a:pt x="667028" y="566283"/>
                    </a:cubicBezTo>
                    <a:cubicBezTo>
                      <a:pt x="730528" y="662062"/>
                      <a:pt x="583420" y="553054"/>
                      <a:pt x="606703" y="582158"/>
                    </a:cubicBezTo>
                    <a:cubicBezTo>
                      <a:pt x="629986" y="611262"/>
                      <a:pt x="770215" y="714979"/>
                      <a:pt x="806728" y="740908"/>
                    </a:cubicBezTo>
                    <a:cubicBezTo>
                      <a:pt x="843241" y="766837"/>
                      <a:pt x="762278" y="733500"/>
                      <a:pt x="825778" y="737733"/>
                    </a:cubicBezTo>
                    <a:cubicBezTo>
                      <a:pt x="889278" y="741966"/>
                      <a:pt x="1152803" y="765779"/>
                      <a:pt x="1187728" y="766308"/>
                    </a:cubicBezTo>
                    <a:cubicBezTo>
                      <a:pt x="1222653" y="766837"/>
                      <a:pt x="1109411" y="763133"/>
                      <a:pt x="1035328" y="740908"/>
                    </a:cubicBezTo>
                    <a:cubicBezTo>
                      <a:pt x="961245" y="718683"/>
                      <a:pt x="869170" y="690108"/>
                      <a:pt x="743228" y="632958"/>
                    </a:cubicBezTo>
                    <a:cubicBezTo>
                      <a:pt x="617286" y="575808"/>
                      <a:pt x="403503" y="496962"/>
                      <a:pt x="279678" y="398008"/>
                    </a:cubicBezTo>
                    <a:cubicBezTo>
                      <a:pt x="155853" y="299054"/>
                      <a:pt x="-7660" y="36058"/>
                      <a:pt x="278" y="39233"/>
                    </a:cubicBezTo>
                    <a:cubicBezTo>
                      <a:pt x="8216" y="42408"/>
                      <a:pt x="219353" y="322337"/>
                      <a:pt x="327303" y="417058"/>
                    </a:cubicBezTo>
                    <a:cubicBezTo>
                      <a:pt x="435253" y="511779"/>
                      <a:pt x="589241" y="581100"/>
                      <a:pt x="647978" y="607558"/>
                    </a:cubicBezTo>
                    <a:cubicBezTo>
                      <a:pt x="706715" y="634016"/>
                      <a:pt x="694545" y="610204"/>
                      <a:pt x="679728" y="575808"/>
                    </a:cubicBezTo>
                    <a:cubicBezTo>
                      <a:pt x="664911" y="541412"/>
                      <a:pt x="596649" y="457804"/>
                      <a:pt x="559078" y="401183"/>
                    </a:cubicBezTo>
                    <a:cubicBezTo>
                      <a:pt x="521507" y="344562"/>
                      <a:pt x="477057" y="262541"/>
                      <a:pt x="454303" y="236083"/>
                    </a:cubicBezTo>
                    <a:cubicBezTo>
                      <a:pt x="431549" y="209625"/>
                      <a:pt x="457478" y="276829"/>
                      <a:pt x="422553" y="242433"/>
                    </a:cubicBezTo>
                    <a:cubicBezTo>
                      <a:pt x="387628" y="208037"/>
                      <a:pt x="184957" y="-46492"/>
                      <a:pt x="225703" y="748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 38">
                <a:extLst>
                  <a:ext uri="{FF2B5EF4-FFF2-40B4-BE49-F238E27FC236}">
                    <a16:creationId xmlns:a16="http://schemas.microsoft.com/office/drawing/2014/main" id="{CA1DBBF9-E4A8-7AA9-7BE4-361F255C5679}"/>
                  </a:ext>
                </a:extLst>
              </p:cNvPr>
              <p:cNvSpPr/>
              <p:nvPr/>
            </p:nvSpPr>
            <p:spPr>
              <a:xfrm>
                <a:off x="4905526" y="8113373"/>
                <a:ext cx="976521" cy="549598"/>
              </a:xfrm>
              <a:custGeom>
                <a:avLst/>
                <a:gdLst>
                  <a:gd name="connsiteX0" fmla="*/ 969835 w 976521"/>
                  <a:gd name="connsiteY0" fmla="*/ 68460 h 549598"/>
                  <a:gd name="connsiteX1" fmla="*/ 840181 w 976521"/>
                  <a:gd name="connsiteY1" fmla="*/ 256117 h 549598"/>
                  <a:gd name="connsiteX2" fmla="*/ 795826 w 976521"/>
                  <a:gd name="connsiteY2" fmla="*/ 440361 h 549598"/>
                  <a:gd name="connsiteX3" fmla="*/ 799238 w 976521"/>
                  <a:gd name="connsiteY3" fmla="*/ 378946 h 549598"/>
                  <a:gd name="connsiteX4" fmla="*/ 655937 w 976521"/>
                  <a:gd name="connsiteY4" fmla="*/ 549543 h 549598"/>
                  <a:gd name="connsiteX5" fmla="*/ 795826 w 976521"/>
                  <a:gd name="connsiteY5" fmla="*/ 358475 h 549598"/>
                  <a:gd name="connsiteX6" fmla="*/ 819710 w 976521"/>
                  <a:gd name="connsiteY6" fmla="*/ 303884 h 549598"/>
                  <a:gd name="connsiteX7" fmla="*/ 744647 w 976521"/>
                  <a:gd name="connsiteY7" fmla="*/ 327767 h 549598"/>
                  <a:gd name="connsiteX8" fmla="*/ 771943 w 976521"/>
                  <a:gd name="connsiteY8" fmla="*/ 273176 h 549598"/>
                  <a:gd name="connsiteX9" fmla="*/ 618405 w 976521"/>
                  <a:gd name="connsiteY9" fmla="*/ 167406 h 549598"/>
                  <a:gd name="connsiteX10" fmla="*/ 844 w 976521"/>
                  <a:gd name="connsiteY10" fmla="*/ 221 h 549598"/>
                  <a:gd name="connsiteX11" fmla="*/ 765119 w 976521"/>
                  <a:gd name="connsiteY11" fmla="*/ 204937 h 549598"/>
                  <a:gd name="connsiteX12" fmla="*/ 829946 w 976521"/>
                  <a:gd name="connsiteY12" fmla="*/ 204937 h 549598"/>
                  <a:gd name="connsiteX13" fmla="*/ 945952 w 976521"/>
                  <a:gd name="connsiteY13" fmla="*/ 126463 h 549598"/>
                  <a:gd name="connsiteX14" fmla="*/ 969835 w 976521"/>
                  <a:gd name="connsiteY14" fmla="*/ 68460 h 549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6521" h="549598">
                    <a:moveTo>
                      <a:pt x="969835" y="68460"/>
                    </a:moveTo>
                    <a:cubicBezTo>
                      <a:pt x="952206" y="90069"/>
                      <a:pt x="869182" y="194134"/>
                      <a:pt x="840181" y="256117"/>
                    </a:cubicBezTo>
                    <a:cubicBezTo>
                      <a:pt x="811179" y="318101"/>
                      <a:pt x="802650" y="419890"/>
                      <a:pt x="795826" y="440361"/>
                    </a:cubicBezTo>
                    <a:cubicBezTo>
                      <a:pt x="789002" y="460832"/>
                      <a:pt x="822553" y="360749"/>
                      <a:pt x="799238" y="378946"/>
                    </a:cubicBezTo>
                    <a:cubicBezTo>
                      <a:pt x="775923" y="397143"/>
                      <a:pt x="656506" y="552955"/>
                      <a:pt x="655937" y="549543"/>
                    </a:cubicBezTo>
                    <a:cubicBezTo>
                      <a:pt x="655368" y="546131"/>
                      <a:pt x="768531" y="399418"/>
                      <a:pt x="795826" y="358475"/>
                    </a:cubicBezTo>
                    <a:cubicBezTo>
                      <a:pt x="823121" y="317532"/>
                      <a:pt x="828240" y="309002"/>
                      <a:pt x="819710" y="303884"/>
                    </a:cubicBezTo>
                    <a:cubicBezTo>
                      <a:pt x="811180" y="298766"/>
                      <a:pt x="752608" y="332885"/>
                      <a:pt x="744647" y="327767"/>
                    </a:cubicBezTo>
                    <a:cubicBezTo>
                      <a:pt x="736686" y="322649"/>
                      <a:pt x="792983" y="299903"/>
                      <a:pt x="771943" y="273176"/>
                    </a:cubicBezTo>
                    <a:cubicBezTo>
                      <a:pt x="750903" y="246449"/>
                      <a:pt x="746921" y="212899"/>
                      <a:pt x="618405" y="167406"/>
                    </a:cubicBezTo>
                    <a:cubicBezTo>
                      <a:pt x="489888" y="121914"/>
                      <a:pt x="-23608" y="-6034"/>
                      <a:pt x="844" y="221"/>
                    </a:cubicBezTo>
                    <a:cubicBezTo>
                      <a:pt x="25296" y="6476"/>
                      <a:pt x="626935" y="170818"/>
                      <a:pt x="765119" y="204937"/>
                    </a:cubicBezTo>
                    <a:cubicBezTo>
                      <a:pt x="903303" y="239056"/>
                      <a:pt x="799807" y="218016"/>
                      <a:pt x="829946" y="204937"/>
                    </a:cubicBezTo>
                    <a:cubicBezTo>
                      <a:pt x="860085" y="191858"/>
                      <a:pt x="924912" y="143523"/>
                      <a:pt x="945952" y="126463"/>
                    </a:cubicBezTo>
                    <a:cubicBezTo>
                      <a:pt x="966992" y="109403"/>
                      <a:pt x="987464" y="46851"/>
                      <a:pt x="969835" y="684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0" name="フリーフォーム 1029">
                <a:extLst>
                  <a:ext uri="{FF2B5EF4-FFF2-40B4-BE49-F238E27FC236}">
                    <a16:creationId xmlns:a16="http://schemas.microsoft.com/office/drawing/2014/main" id="{C5FB4F44-EDB7-A784-047D-792706F9F1BA}"/>
                  </a:ext>
                </a:extLst>
              </p:cNvPr>
              <p:cNvSpPr/>
              <p:nvPr/>
            </p:nvSpPr>
            <p:spPr>
              <a:xfrm>
                <a:off x="3682237" y="7889842"/>
                <a:ext cx="1490808" cy="840278"/>
              </a:xfrm>
              <a:custGeom>
                <a:avLst/>
                <a:gdLst>
                  <a:gd name="connsiteX0" fmla="*/ 30117 w 1490808"/>
                  <a:gd name="connsiteY0" fmla="*/ 16707 h 840278"/>
                  <a:gd name="connsiteX1" fmla="*/ 643368 w 1490808"/>
                  <a:gd name="connsiteY1" fmla="*/ 553301 h 840278"/>
                  <a:gd name="connsiteX2" fmla="*/ 594089 w 1490808"/>
                  <a:gd name="connsiteY2" fmla="*/ 531399 h 840278"/>
                  <a:gd name="connsiteX3" fmla="*/ 971895 w 1490808"/>
                  <a:gd name="connsiteY3" fmla="*/ 772318 h 840278"/>
                  <a:gd name="connsiteX4" fmla="*/ 933567 w 1490808"/>
                  <a:gd name="connsiteY4" fmla="*/ 706613 h 840278"/>
                  <a:gd name="connsiteX5" fmla="*/ 1475636 w 1490808"/>
                  <a:gd name="connsiteY5" fmla="*/ 832548 h 840278"/>
                  <a:gd name="connsiteX6" fmla="*/ 1300422 w 1490808"/>
                  <a:gd name="connsiteY6" fmla="*/ 805171 h 840278"/>
                  <a:gd name="connsiteX7" fmla="*/ 878812 w 1490808"/>
                  <a:gd name="connsiteY7" fmla="*/ 629957 h 840278"/>
                  <a:gd name="connsiteX8" fmla="*/ 391497 w 1490808"/>
                  <a:gd name="connsiteY8" fmla="*/ 323332 h 840278"/>
                  <a:gd name="connsiteX9" fmla="*/ 254611 w 1490808"/>
                  <a:gd name="connsiteY9" fmla="*/ 219298 h 840278"/>
                  <a:gd name="connsiteX10" fmla="*/ 369595 w 1490808"/>
                  <a:gd name="connsiteY10" fmla="*/ 328807 h 840278"/>
                  <a:gd name="connsiteX11" fmla="*/ 123200 w 1490808"/>
                  <a:gd name="connsiteY11" fmla="*/ 153593 h 840278"/>
                  <a:gd name="connsiteX12" fmla="*/ 30117 w 1490808"/>
                  <a:gd name="connsiteY12" fmla="*/ 16707 h 840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90808" h="840278">
                    <a:moveTo>
                      <a:pt x="30117" y="16707"/>
                    </a:moveTo>
                    <a:cubicBezTo>
                      <a:pt x="116812" y="83325"/>
                      <a:pt x="549373" y="467519"/>
                      <a:pt x="643368" y="553301"/>
                    </a:cubicBezTo>
                    <a:cubicBezTo>
                      <a:pt x="737363" y="639083"/>
                      <a:pt x="539335" y="494896"/>
                      <a:pt x="594089" y="531399"/>
                    </a:cubicBezTo>
                    <a:cubicBezTo>
                      <a:pt x="648844" y="567902"/>
                      <a:pt x="915315" y="743116"/>
                      <a:pt x="971895" y="772318"/>
                    </a:cubicBezTo>
                    <a:cubicBezTo>
                      <a:pt x="1028475" y="801520"/>
                      <a:pt x="849610" y="696575"/>
                      <a:pt x="933567" y="706613"/>
                    </a:cubicBezTo>
                    <a:cubicBezTo>
                      <a:pt x="1017524" y="716651"/>
                      <a:pt x="1414494" y="816122"/>
                      <a:pt x="1475636" y="832548"/>
                    </a:cubicBezTo>
                    <a:cubicBezTo>
                      <a:pt x="1536778" y="848974"/>
                      <a:pt x="1399893" y="838936"/>
                      <a:pt x="1300422" y="805171"/>
                    </a:cubicBezTo>
                    <a:cubicBezTo>
                      <a:pt x="1200951" y="771406"/>
                      <a:pt x="1030299" y="710263"/>
                      <a:pt x="878812" y="629957"/>
                    </a:cubicBezTo>
                    <a:cubicBezTo>
                      <a:pt x="727325" y="549651"/>
                      <a:pt x="495530" y="391775"/>
                      <a:pt x="391497" y="323332"/>
                    </a:cubicBezTo>
                    <a:cubicBezTo>
                      <a:pt x="287464" y="254889"/>
                      <a:pt x="258261" y="218386"/>
                      <a:pt x="254611" y="219298"/>
                    </a:cubicBezTo>
                    <a:cubicBezTo>
                      <a:pt x="250961" y="220210"/>
                      <a:pt x="391497" y="339758"/>
                      <a:pt x="369595" y="328807"/>
                    </a:cubicBezTo>
                    <a:cubicBezTo>
                      <a:pt x="347693" y="317856"/>
                      <a:pt x="180692" y="206522"/>
                      <a:pt x="123200" y="153593"/>
                    </a:cubicBezTo>
                    <a:cubicBezTo>
                      <a:pt x="65708" y="100664"/>
                      <a:pt x="-56578" y="-49911"/>
                      <a:pt x="30117" y="167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1" name="フリーフォーム 1030">
                <a:extLst>
                  <a:ext uri="{FF2B5EF4-FFF2-40B4-BE49-F238E27FC236}">
                    <a16:creationId xmlns:a16="http://schemas.microsoft.com/office/drawing/2014/main" id="{6D0D0969-600D-3A08-AB9E-FCC7D84F1D6B}"/>
                  </a:ext>
                </a:extLst>
              </p:cNvPr>
              <p:cNvSpPr/>
              <p:nvPr/>
            </p:nvSpPr>
            <p:spPr>
              <a:xfrm>
                <a:off x="3318088" y="6888115"/>
                <a:ext cx="412382" cy="1049790"/>
              </a:xfrm>
              <a:custGeom>
                <a:avLst/>
                <a:gdLst>
                  <a:gd name="connsiteX0" fmla="*/ 34 w 412382"/>
                  <a:gd name="connsiteY0" fmla="*/ 0 h 1049790"/>
                  <a:gd name="connsiteX1" fmla="*/ 202626 w 412382"/>
                  <a:gd name="connsiteY1" fmla="*/ 399708 h 1049790"/>
                  <a:gd name="connsiteX2" fmla="*/ 251905 w 412382"/>
                  <a:gd name="connsiteY2" fmla="*/ 662529 h 1049790"/>
                  <a:gd name="connsiteX3" fmla="*/ 295708 w 412382"/>
                  <a:gd name="connsiteY3" fmla="*/ 558496 h 1049790"/>
                  <a:gd name="connsiteX4" fmla="*/ 301184 w 412382"/>
                  <a:gd name="connsiteY4" fmla="*/ 766563 h 1049790"/>
                  <a:gd name="connsiteX5" fmla="*/ 410693 w 412382"/>
                  <a:gd name="connsiteY5" fmla="*/ 1045811 h 1049790"/>
                  <a:gd name="connsiteX6" fmla="*/ 355938 w 412382"/>
                  <a:gd name="connsiteY6" fmla="*/ 897974 h 1049790"/>
                  <a:gd name="connsiteX7" fmla="*/ 202626 w 412382"/>
                  <a:gd name="connsiteY7" fmla="*/ 454462 h 1049790"/>
                  <a:gd name="connsiteX8" fmla="*/ 169773 w 412382"/>
                  <a:gd name="connsiteY8" fmla="*/ 383281 h 1049790"/>
                  <a:gd name="connsiteX9" fmla="*/ 186199 w 412382"/>
                  <a:gd name="connsiteY9" fmla="*/ 399708 h 1049790"/>
                  <a:gd name="connsiteX10" fmla="*/ 34 w 412382"/>
                  <a:gd name="connsiteY10" fmla="*/ 0 h 1049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12382" h="1049790">
                    <a:moveTo>
                      <a:pt x="34" y="0"/>
                    </a:moveTo>
                    <a:cubicBezTo>
                      <a:pt x="2772" y="0"/>
                      <a:pt x="160647" y="289286"/>
                      <a:pt x="202626" y="399708"/>
                    </a:cubicBezTo>
                    <a:cubicBezTo>
                      <a:pt x="244605" y="510130"/>
                      <a:pt x="236391" y="636064"/>
                      <a:pt x="251905" y="662529"/>
                    </a:cubicBezTo>
                    <a:cubicBezTo>
                      <a:pt x="267419" y="688994"/>
                      <a:pt x="287495" y="541157"/>
                      <a:pt x="295708" y="558496"/>
                    </a:cubicBezTo>
                    <a:cubicBezTo>
                      <a:pt x="303921" y="575835"/>
                      <a:pt x="282020" y="685344"/>
                      <a:pt x="301184" y="766563"/>
                    </a:cubicBezTo>
                    <a:cubicBezTo>
                      <a:pt x="320348" y="847782"/>
                      <a:pt x="401567" y="1023909"/>
                      <a:pt x="410693" y="1045811"/>
                    </a:cubicBezTo>
                    <a:cubicBezTo>
                      <a:pt x="419819" y="1067713"/>
                      <a:pt x="390616" y="996532"/>
                      <a:pt x="355938" y="897974"/>
                    </a:cubicBezTo>
                    <a:cubicBezTo>
                      <a:pt x="321260" y="799416"/>
                      <a:pt x="233653" y="540244"/>
                      <a:pt x="202626" y="454462"/>
                    </a:cubicBezTo>
                    <a:cubicBezTo>
                      <a:pt x="171599" y="368680"/>
                      <a:pt x="172511" y="392407"/>
                      <a:pt x="169773" y="383281"/>
                    </a:cubicBezTo>
                    <a:cubicBezTo>
                      <a:pt x="167035" y="374155"/>
                      <a:pt x="216314" y="461763"/>
                      <a:pt x="186199" y="399708"/>
                    </a:cubicBezTo>
                    <a:cubicBezTo>
                      <a:pt x="156084" y="337653"/>
                      <a:pt x="-2704" y="0"/>
                      <a:pt x="34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2" name="フリーフォーム 1031">
                <a:extLst>
                  <a:ext uri="{FF2B5EF4-FFF2-40B4-BE49-F238E27FC236}">
                    <a16:creationId xmlns:a16="http://schemas.microsoft.com/office/drawing/2014/main" id="{CD282D1B-8E5C-E570-2F75-81CD9174F76A}"/>
                  </a:ext>
                </a:extLst>
              </p:cNvPr>
              <p:cNvSpPr/>
              <p:nvPr/>
            </p:nvSpPr>
            <p:spPr>
              <a:xfrm>
                <a:off x="4029910" y="7241429"/>
                <a:ext cx="263474" cy="952191"/>
              </a:xfrm>
              <a:custGeom>
                <a:avLst/>
                <a:gdLst>
                  <a:gd name="connsiteX0" fmla="*/ 60250 w 263474"/>
                  <a:gd name="connsiteY0" fmla="*/ 13541 h 952191"/>
                  <a:gd name="connsiteX1" fmla="*/ 49300 w 263474"/>
                  <a:gd name="connsiteY1" fmla="*/ 325642 h 952191"/>
                  <a:gd name="connsiteX2" fmla="*/ 142382 w 263474"/>
                  <a:gd name="connsiteY2" fmla="*/ 632267 h 952191"/>
                  <a:gd name="connsiteX3" fmla="*/ 115005 w 263474"/>
                  <a:gd name="connsiteY3" fmla="*/ 599414 h 952191"/>
                  <a:gd name="connsiteX4" fmla="*/ 262842 w 263474"/>
                  <a:gd name="connsiteY4" fmla="*/ 949843 h 952191"/>
                  <a:gd name="connsiteX5" fmla="*/ 164284 w 263474"/>
                  <a:gd name="connsiteY5" fmla="*/ 736300 h 952191"/>
                  <a:gd name="connsiteX6" fmla="*/ 65726 w 263474"/>
                  <a:gd name="connsiteY6" fmla="*/ 424200 h 952191"/>
                  <a:gd name="connsiteX7" fmla="*/ 38349 w 263474"/>
                  <a:gd name="connsiteY7" fmla="*/ 314691 h 952191"/>
                  <a:gd name="connsiteX8" fmla="*/ 21 w 263474"/>
                  <a:gd name="connsiteY8" fmla="*/ 254461 h 952191"/>
                  <a:gd name="connsiteX9" fmla="*/ 43824 w 263474"/>
                  <a:gd name="connsiteY9" fmla="*/ 73771 h 952191"/>
                  <a:gd name="connsiteX10" fmla="*/ 60250 w 263474"/>
                  <a:gd name="connsiteY10" fmla="*/ 13541 h 9521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63474" h="952191">
                    <a:moveTo>
                      <a:pt x="60250" y="13541"/>
                    </a:moveTo>
                    <a:cubicBezTo>
                      <a:pt x="61163" y="55519"/>
                      <a:pt x="35611" y="222521"/>
                      <a:pt x="49300" y="325642"/>
                    </a:cubicBezTo>
                    <a:cubicBezTo>
                      <a:pt x="62989" y="428763"/>
                      <a:pt x="131431" y="586638"/>
                      <a:pt x="142382" y="632267"/>
                    </a:cubicBezTo>
                    <a:cubicBezTo>
                      <a:pt x="153333" y="677896"/>
                      <a:pt x="94928" y="546485"/>
                      <a:pt x="115005" y="599414"/>
                    </a:cubicBezTo>
                    <a:cubicBezTo>
                      <a:pt x="135082" y="652343"/>
                      <a:pt x="254629" y="927029"/>
                      <a:pt x="262842" y="949843"/>
                    </a:cubicBezTo>
                    <a:cubicBezTo>
                      <a:pt x="271055" y="972657"/>
                      <a:pt x="197137" y="823907"/>
                      <a:pt x="164284" y="736300"/>
                    </a:cubicBezTo>
                    <a:cubicBezTo>
                      <a:pt x="131431" y="648693"/>
                      <a:pt x="86715" y="494468"/>
                      <a:pt x="65726" y="424200"/>
                    </a:cubicBezTo>
                    <a:cubicBezTo>
                      <a:pt x="44737" y="353932"/>
                      <a:pt x="49300" y="342981"/>
                      <a:pt x="38349" y="314691"/>
                    </a:cubicBezTo>
                    <a:cubicBezTo>
                      <a:pt x="27398" y="286401"/>
                      <a:pt x="-892" y="294614"/>
                      <a:pt x="21" y="254461"/>
                    </a:cubicBezTo>
                    <a:cubicBezTo>
                      <a:pt x="933" y="214308"/>
                      <a:pt x="33786" y="110274"/>
                      <a:pt x="43824" y="73771"/>
                    </a:cubicBezTo>
                    <a:cubicBezTo>
                      <a:pt x="53862" y="37268"/>
                      <a:pt x="59337" y="-28437"/>
                      <a:pt x="60250" y="135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3" name="フリーフォーム 1032">
                <a:extLst>
                  <a:ext uri="{FF2B5EF4-FFF2-40B4-BE49-F238E27FC236}">
                    <a16:creationId xmlns:a16="http://schemas.microsoft.com/office/drawing/2014/main" id="{42EDB41D-4A33-FF93-6F41-16DAE2411C6A}"/>
                  </a:ext>
                </a:extLst>
              </p:cNvPr>
              <p:cNvSpPr/>
              <p:nvPr/>
            </p:nvSpPr>
            <p:spPr>
              <a:xfrm>
                <a:off x="3364946" y="6338157"/>
                <a:ext cx="846718" cy="911369"/>
              </a:xfrm>
              <a:custGeom>
                <a:avLst/>
                <a:gdLst>
                  <a:gd name="connsiteX0" fmla="*/ 29832 w 846718"/>
                  <a:gd name="connsiteY0" fmla="*/ 29790 h 911369"/>
                  <a:gd name="connsiteX1" fmla="*/ 445967 w 846718"/>
                  <a:gd name="connsiteY1" fmla="*/ 391170 h 911369"/>
                  <a:gd name="connsiteX2" fmla="*/ 489770 w 846718"/>
                  <a:gd name="connsiteY2" fmla="*/ 675893 h 911369"/>
                  <a:gd name="connsiteX3" fmla="*/ 840199 w 846718"/>
                  <a:gd name="connsiteY3" fmla="*/ 451400 h 911369"/>
                  <a:gd name="connsiteX4" fmla="*/ 708788 w 846718"/>
                  <a:gd name="connsiteY4" fmla="*/ 555433 h 911369"/>
                  <a:gd name="connsiteX5" fmla="*/ 593804 w 846718"/>
                  <a:gd name="connsiteY5" fmla="*/ 675893 h 911369"/>
                  <a:gd name="connsiteX6" fmla="*/ 560951 w 846718"/>
                  <a:gd name="connsiteY6" fmla="*/ 911338 h 911369"/>
                  <a:gd name="connsiteX7" fmla="*/ 560951 w 846718"/>
                  <a:gd name="connsiteY7" fmla="*/ 659467 h 911369"/>
                  <a:gd name="connsiteX8" fmla="*/ 511672 w 846718"/>
                  <a:gd name="connsiteY8" fmla="*/ 648516 h 911369"/>
                  <a:gd name="connsiteX9" fmla="*/ 484295 w 846718"/>
                  <a:gd name="connsiteY9" fmla="*/ 434974 h 911369"/>
                  <a:gd name="connsiteX10" fmla="*/ 84587 w 846718"/>
                  <a:gd name="connsiteY10" fmla="*/ 62643 h 911369"/>
                  <a:gd name="connsiteX11" fmla="*/ 29832 w 846718"/>
                  <a:gd name="connsiteY11" fmla="*/ 29790 h 911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46718" h="911369">
                    <a:moveTo>
                      <a:pt x="29832" y="29790"/>
                    </a:moveTo>
                    <a:cubicBezTo>
                      <a:pt x="90062" y="84545"/>
                      <a:pt x="369311" y="283486"/>
                      <a:pt x="445967" y="391170"/>
                    </a:cubicBezTo>
                    <a:cubicBezTo>
                      <a:pt x="522623" y="498854"/>
                      <a:pt x="424065" y="665855"/>
                      <a:pt x="489770" y="675893"/>
                    </a:cubicBezTo>
                    <a:cubicBezTo>
                      <a:pt x="555475" y="685931"/>
                      <a:pt x="803696" y="471477"/>
                      <a:pt x="840199" y="451400"/>
                    </a:cubicBezTo>
                    <a:cubicBezTo>
                      <a:pt x="876702" y="431323"/>
                      <a:pt x="749854" y="518018"/>
                      <a:pt x="708788" y="555433"/>
                    </a:cubicBezTo>
                    <a:cubicBezTo>
                      <a:pt x="667722" y="592849"/>
                      <a:pt x="618444" y="616576"/>
                      <a:pt x="593804" y="675893"/>
                    </a:cubicBezTo>
                    <a:cubicBezTo>
                      <a:pt x="569165" y="735211"/>
                      <a:pt x="566427" y="914076"/>
                      <a:pt x="560951" y="911338"/>
                    </a:cubicBezTo>
                    <a:cubicBezTo>
                      <a:pt x="555476" y="908600"/>
                      <a:pt x="569164" y="703271"/>
                      <a:pt x="560951" y="659467"/>
                    </a:cubicBezTo>
                    <a:cubicBezTo>
                      <a:pt x="552738" y="615663"/>
                      <a:pt x="524448" y="685931"/>
                      <a:pt x="511672" y="648516"/>
                    </a:cubicBezTo>
                    <a:cubicBezTo>
                      <a:pt x="498896" y="611101"/>
                      <a:pt x="555476" y="532619"/>
                      <a:pt x="484295" y="434974"/>
                    </a:cubicBezTo>
                    <a:cubicBezTo>
                      <a:pt x="413114" y="337329"/>
                      <a:pt x="162156" y="123786"/>
                      <a:pt x="84587" y="62643"/>
                    </a:cubicBezTo>
                    <a:cubicBezTo>
                      <a:pt x="7018" y="1500"/>
                      <a:pt x="-30398" y="-24965"/>
                      <a:pt x="29832" y="297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4" name="フリーフォーム 1033">
                <a:extLst>
                  <a:ext uri="{FF2B5EF4-FFF2-40B4-BE49-F238E27FC236}">
                    <a16:creationId xmlns:a16="http://schemas.microsoft.com/office/drawing/2014/main" id="{445ED190-AD62-C7F4-7789-39D19049F79E}"/>
                  </a:ext>
                </a:extLst>
              </p:cNvPr>
              <p:cNvSpPr/>
              <p:nvPr/>
            </p:nvSpPr>
            <p:spPr>
              <a:xfrm>
                <a:off x="4200226" y="6795008"/>
                <a:ext cx="1106951" cy="757412"/>
              </a:xfrm>
              <a:custGeom>
                <a:avLst/>
                <a:gdLst>
                  <a:gd name="connsiteX0" fmla="*/ 1105484 w 1106951"/>
                  <a:gd name="connsiteY0" fmla="*/ 24 h 757412"/>
                  <a:gd name="connsiteX1" fmla="*/ 771482 w 1106951"/>
                  <a:gd name="connsiteY1" fmla="*/ 136911 h 757412"/>
                  <a:gd name="connsiteX2" fmla="*/ 15870 w 1106951"/>
                  <a:gd name="connsiteY2" fmla="*/ 219042 h 757412"/>
                  <a:gd name="connsiteX3" fmla="*/ 245839 w 1106951"/>
                  <a:gd name="connsiteY3" fmla="*/ 208091 h 757412"/>
                  <a:gd name="connsiteX4" fmla="*/ 103477 w 1106951"/>
                  <a:gd name="connsiteY4" fmla="*/ 323076 h 757412"/>
                  <a:gd name="connsiteX5" fmla="*/ 92526 w 1106951"/>
                  <a:gd name="connsiteY5" fmla="*/ 388781 h 757412"/>
                  <a:gd name="connsiteX6" fmla="*/ 81575 w 1106951"/>
                  <a:gd name="connsiteY6" fmla="*/ 377830 h 757412"/>
                  <a:gd name="connsiteX7" fmla="*/ 240363 w 1106951"/>
                  <a:gd name="connsiteY7" fmla="*/ 684455 h 757412"/>
                  <a:gd name="connsiteX8" fmla="*/ 202035 w 1106951"/>
                  <a:gd name="connsiteY8" fmla="*/ 646127 h 757412"/>
                  <a:gd name="connsiteX9" fmla="*/ 229412 w 1106951"/>
                  <a:gd name="connsiteY9" fmla="*/ 755636 h 757412"/>
                  <a:gd name="connsiteX10" fmla="*/ 152756 w 1106951"/>
                  <a:gd name="connsiteY10" fmla="*/ 542094 h 757412"/>
                  <a:gd name="connsiteX11" fmla="*/ 4919 w 1106951"/>
                  <a:gd name="connsiteY11" fmla="*/ 235469 h 757412"/>
                  <a:gd name="connsiteX12" fmla="*/ 262265 w 1106951"/>
                  <a:gd name="connsiteY12" fmla="*/ 191665 h 757412"/>
                  <a:gd name="connsiteX13" fmla="*/ 344397 w 1106951"/>
                  <a:gd name="connsiteY13" fmla="*/ 180714 h 757412"/>
                  <a:gd name="connsiteX14" fmla="*/ 793384 w 1106951"/>
                  <a:gd name="connsiteY14" fmla="*/ 197141 h 757412"/>
                  <a:gd name="connsiteX15" fmla="*/ 656497 w 1106951"/>
                  <a:gd name="connsiteY15" fmla="*/ 147861 h 757412"/>
                  <a:gd name="connsiteX16" fmla="*/ 1105484 w 1106951"/>
                  <a:gd name="connsiteY16" fmla="*/ 24 h 757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06951" h="757412">
                    <a:moveTo>
                      <a:pt x="1105484" y="24"/>
                    </a:moveTo>
                    <a:cubicBezTo>
                      <a:pt x="1124648" y="-1801"/>
                      <a:pt x="953084" y="100408"/>
                      <a:pt x="771482" y="136911"/>
                    </a:cubicBezTo>
                    <a:cubicBezTo>
                      <a:pt x="589880" y="173414"/>
                      <a:pt x="103477" y="207179"/>
                      <a:pt x="15870" y="219042"/>
                    </a:cubicBezTo>
                    <a:cubicBezTo>
                      <a:pt x="-71737" y="230905"/>
                      <a:pt x="231238" y="190752"/>
                      <a:pt x="245839" y="208091"/>
                    </a:cubicBezTo>
                    <a:cubicBezTo>
                      <a:pt x="260440" y="225430"/>
                      <a:pt x="129029" y="292961"/>
                      <a:pt x="103477" y="323076"/>
                    </a:cubicBezTo>
                    <a:cubicBezTo>
                      <a:pt x="77925" y="353191"/>
                      <a:pt x="96176" y="379655"/>
                      <a:pt x="92526" y="388781"/>
                    </a:cubicBezTo>
                    <a:cubicBezTo>
                      <a:pt x="88876" y="397907"/>
                      <a:pt x="56936" y="328551"/>
                      <a:pt x="81575" y="377830"/>
                    </a:cubicBezTo>
                    <a:cubicBezTo>
                      <a:pt x="106214" y="427109"/>
                      <a:pt x="220286" y="639739"/>
                      <a:pt x="240363" y="684455"/>
                    </a:cubicBezTo>
                    <a:cubicBezTo>
                      <a:pt x="260440" y="729171"/>
                      <a:pt x="203860" y="634264"/>
                      <a:pt x="202035" y="646127"/>
                    </a:cubicBezTo>
                    <a:cubicBezTo>
                      <a:pt x="200210" y="657991"/>
                      <a:pt x="237625" y="772975"/>
                      <a:pt x="229412" y="755636"/>
                    </a:cubicBezTo>
                    <a:cubicBezTo>
                      <a:pt x="221199" y="738297"/>
                      <a:pt x="190171" y="628788"/>
                      <a:pt x="152756" y="542094"/>
                    </a:cubicBezTo>
                    <a:cubicBezTo>
                      <a:pt x="115341" y="455400"/>
                      <a:pt x="-13333" y="293874"/>
                      <a:pt x="4919" y="235469"/>
                    </a:cubicBezTo>
                    <a:cubicBezTo>
                      <a:pt x="23170" y="177064"/>
                      <a:pt x="205685" y="200791"/>
                      <a:pt x="262265" y="191665"/>
                    </a:cubicBezTo>
                    <a:cubicBezTo>
                      <a:pt x="318845" y="182539"/>
                      <a:pt x="255877" y="179801"/>
                      <a:pt x="344397" y="180714"/>
                    </a:cubicBezTo>
                    <a:cubicBezTo>
                      <a:pt x="432917" y="181627"/>
                      <a:pt x="741367" y="202616"/>
                      <a:pt x="793384" y="197141"/>
                    </a:cubicBezTo>
                    <a:cubicBezTo>
                      <a:pt x="845401" y="191666"/>
                      <a:pt x="607218" y="176151"/>
                      <a:pt x="656497" y="147861"/>
                    </a:cubicBezTo>
                    <a:cubicBezTo>
                      <a:pt x="705776" y="119571"/>
                      <a:pt x="1086320" y="1849"/>
                      <a:pt x="1105484" y="24"/>
                    </a:cubicBez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5" name="フリーフォーム 1034">
                <a:extLst>
                  <a:ext uri="{FF2B5EF4-FFF2-40B4-BE49-F238E27FC236}">
                    <a16:creationId xmlns:a16="http://schemas.microsoft.com/office/drawing/2014/main" id="{FDEECA04-AA94-619F-C493-2779515B00A2}"/>
                  </a:ext>
                </a:extLst>
              </p:cNvPr>
              <p:cNvSpPr/>
              <p:nvPr/>
            </p:nvSpPr>
            <p:spPr>
              <a:xfrm>
                <a:off x="3693176" y="5017941"/>
                <a:ext cx="710932" cy="1169400"/>
              </a:xfrm>
              <a:custGeom>
                <a:avLst/>
                <a:gdLst>
                  <a:gd name="connsiteX0" fmla="*/ 676232 w 710932"/>
                  <a:gd name="connsiteY0" fmla="*/ 24948 h 1169400"/>
                  <a:gd name="connsiteX1" fmla="*/ 336755 w 710932"/>
                  <a:gd name="connsiteY1" fmla="*/ 501312 h 1169400"/>
                  <a:gd name="connsiteX2" fmla="*/ 298426 w 710932"/>
                  <a:gd name="connsiteY2" fmla="*/ 720330 h 1169400"/>
                  <a:gd name="connsiteX3" fmla="*/ 177967 w 710932"/>
                  <a:gd name="connsiteY3" fmla="*/ 742231 h 1169400"/>
                  <a:gd name="connsiteX4" fmla="*/ 2752 w 710932"/>
                  <a:gd name="connsiteY4" fmla="*/ 972200 h 1169400"/>
                  <a:gd name="connsiteX5" fmla="*/ 79408 w 710932"/>
                  <a:gd name="connsiteY5" fmla="*/ 939348 h 1169400"/>
                  <a:gd name="connsiteX6" fmla="*/ 194393 w 710932"/>
                  <a:gd name="connsiteY6" fmla="*/ 994102 h 1169400"/>
                  <a:gd name="connsiteX7" fmla="*/ 172491 w 710932"/>
                  <a:gd name="connsiteY7" fmla="*/ 1169316 h 1169400"/>
                  <a:gd name="connsiteX8" fmla="*/ 172491 w 710932"/>
                  <a:gd name="connsiteY8" fmla="*/ 1016004 h 1169400"/>
                  <a:gd name="connsiteX9" fmla="*/ 112261 w 710932"/>
                  <a:gd name="connsiteY9" fmla="*/ 922921 h 1169400"/>
                  <a:gd name="connsiteX10" fmla="*/ 287475 w 710932"/>
                  <a:gd name="connsiteY10" fmla="*/ 654624 h 1169400"/>
                  <a:gd name="connsiteX11" fmla="*/ 282000 w 710932"/>
                  <a:gd name="connsiteY11" fmla="*/ 561542 h 1169400"/>
                  <a:gd name="connsiteX12" fmla="*/ 331279 w 710932"/>
                  <a:gd name="connsiteY12" fmla="*/ 254916 h 1169400"/>
                  <a:gd name="connsiteX13" fmla="*/ 260098 w 710932"/>
                  <a:gd name="connsiteY13" fmla="*/ 473934 h 1169400"/>
                  <a:gd name="connsiteX14" fmla="*/ 511969 w 710932"/>
                  <a:gd name="connsiteY14" fmla="*/ 183736 h 1169400"/>
                  <a:gd name="connsiteX15" fmla="*/ 676232 w 710932"/>
                  <a:gd name="connsiteY15" fmla="*/ 79702 h 1169400"/>
                  <a:gd name="connsiteX16" fmla="*/ 676232 w 710932"/>
                  <a:gd name="connsiteY16" fmla="*/ 24948 h 1169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10932" h="1169400">
                    <a:moveTo>
                      <a:pt x="676232" y="24948"/>
                    </a:moveTo>
                    <a:cubicBezTo>
                      <a:pt x="619653" y="95216"/>
                      <a:pt x="399723" y="385415"/>
                      <a:pt x="336755" y="501312"/>
                    </a:cubicBezTo>
                    <a:cubicBezTo>
                      <a:pt x="273787" y="617209"/>
                      <a:pt x="324891" y="680177"/>
                      <a:pt x="298426" y="720330"/>
                    </a:cubicBezTo>
                    <a:cubicBezTo>
                      <a:pt x="271961" y="760483"/>
                      <a:pt x="227246" y="700253"/>
                      <a:pt x="177967" y="742231"/>
                    </a:cubicBezTo>
                    <a:cubicBezTo>
                      <a:pt x="128688" y="784209"/>
                      <a:pt x="19178" y="939347"/>
                      <a:pt x="2752" y="972200"/>
                    </a:cubicBezTo>
                    <a:cubicBezTo>
                      <a:pt x="-13675" y="1005053"/>
                      <a:pt x="47468" y="935698"/>
                      <a:pt x="79408" y="939348"/>
                    </a:cubicBezTo>
                    <a:cubicBezTo>
                      <a:pt x="111348" y="942998"/>
                      <a:pt x="178879" y="955774"/>
                      <a:pt x="194393" y="994102"/>
                    </a:cubicBezTo>
                    <a:cubicBezTo>
                      <a:pt x="209907" y="1032430"/>
                      <a:pt x="176141" y="1165666"/>
                      <a:pt x="172491" y="1169316"/>
                    </a:cubicBezTo>
                    <a:cubicBezTo>
                      <a:pt x="168841" y="1172966"/>
                      <a:pt x="182529" y="1057070"/>
                      <a:pt x="172491" y="1016004"/>
                    </a:cubicBezTo>
                    <a:cubicBezTo>
                      <a:pt x="162453" y="974938"/>
                      <a:pt x="93097" y="983151"/>
                      <a:pt x="112261" y="922921"/>
                    </a:cubicBezTo>
                    <a:cubicBezTo>
                      <a:pt x="131425" y="862691"/>
                      <a:pt x="259185" y="714854"/>
                      <a:pt x="287475" y="654624"/>
                    </a:cubicBezTo>
                    <a:cubicBezTo>
                      <a:pt x="315765" y="594394"/>
                      <a:pt x="274699" y="628160"/>
                      <a:pt x="282000" y="561542"/>
                    </a:cubicBezTo>
                    <a:cubicBezTo>
                      <a:pt x="289301" y="494924"/>
                      <a:pt x="334929" y="269517"/>
                      <a:pt x="331279" y="254916"/>
                    </a:cubicBezTo>
                    <a:cubicBezTo>
                      <a:pt x="327629" y="240315"/>
                      <a:pt x="229983" y="485797"/>
                      <a:pt x="260098" y="473934"/>
                    </a:cubicBezTo>
                    <a:cubicBezTo>
                      <a:pt x="290213" y="462071"/>
                      <a:pt x="442613" y="249441"/>
                      <a:pt x="511969" y="183736"/>
                    </a:cubicBezTo>
                    <a:cubicBezTo>
                      <a:pt x="581325" y="118031"/>
                      <a:pt x="641554" y="107079"/>
                      <a:pt x="676232" y="79702"/>
                    </a:cubicBezTo>
                    <a:cubicBezTo>
                      <a:pt x="710910" y="52325"/>
                      <a:pt x="732811" y="-45320"/>
                      <a:pt x="676232" y="2494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6" name="フリーフォーム 1035">
                <a:extLst>
                  <a:ext uri="{FF2B5EF4-FFF2-40B4-BE49-F238E27FC236}">
                    <a16:creationId xmlns:a16="http://schemas.microsoft.com/office/drawing/2014/main" id="{3466ECF8-3351-1417-7BDF-4D9820A41284}"/>
                  </a:ext>
                </a:extLst>
              </p:cNvPr>
              <p:cNvSpPr/>
              <p:nvPr/>
            </p:nvSpPr>
            <p:spPr>
              <a:xfrm>
                <a:off x="4451537" y="5135520"/>
                <a:ext cx="692088" cy="646616"/>
              </a:xfrm>
              <a:custGeom>
                <a:avLst/>
                <a:gdLst>
                  <a:gd name="connsiteX0" fmla="*/ 416137 w 692088"/>
                  <a:gd name="connsiteY0" fmla="*/ 451 h 646616"/>
                  <a:gd name="connsiteX1" fmla="*/ 668008 w 692088"/>
                  <a:gd name="connsiteY1" fmla="*/ 394684 h 646616"/>
                  <a:gd name="connsiteX2" fmla="*/ 580401 w 692088"/>
                  <a:gd name="connsiteY2" fmla="*/ 613702 h 646616"/>
                  <a:gd name="connsiteX3" fmla="*/ 290202 w 692088"/>
                  <a:gd name="connsiteY3" fmla="*/ 635603 h 646616"/>
                  <a:gd name="connsiteX4" fmla="*/ 3 w 692088"/>
                  <a:gd name="connsiteY4" fmla="*/ 575373 h 646616"/>
                  <a:gd name="connsiteX5" fmla="*/ 295677 w 692088"/>
                  <a:gd name="connsiteY5" fmla="*/ 635603 h 646616"/>
                  <a:gd name="connsiteX6" fmla="*/ 629680 w 692088"/>
                  <a:gd name="connsiteY6" fmla="*/ 624652 h 646616"/>
                  <a:gd name="connsiteX7" fmla="*/ 689910 w 692088"/>
                  <a:gd name="connsiteY7" fmla="*/ 422061 h 646616"/>
                  <a:gd name="connsiteX8" fmla="*/ 596827 w 692088"/>
                  <a:gd name="connsiteY8" fmla="*/ 318027 h 646616"/>
                  <a:gd name="connsiteX9" fmla="*/ 416137 w 692088"/>
                  <a:gd name="connsiteY9" fmla="*/ 451 h 646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92088" h="646616">
                    <a:moveTo>
                      <a:pt x="416137" y="451"/>
                    </a:moveTo>
                    <a:cubicBezTo>
                      <a:pt x="428001" y="13227"/>
                      <a:pt x="640631" y="292476"/>
                      <a:pt x="668008" y="394684"/>
                    </a:cubicBezTo>
                    <a:cubicBezTo>
                      <a:pt x="695385" y="496893"/>
                      <a:pt x="643369" y="573549"/>
                      <a:pt x="580401" y="613702"/>
                    </a:cubicBezTo>
                    <a:cubicBezTo>
                      <a:pt x="517433" y="653855"/>
                      <a:pt x="386935" y="641991"/>
                      <a:pt x="290202" y="635603"/>
                    </a:cubicBezTo>
                    <a:cubicBezTo>
                      <a:pt x="193469" y="629215"/>
                      <a:pt x="-909" y="575373"/>
                      <a:pt x="3" y="575373"/>
                    </a:cubicBezTo>
                    <a:cubicBezTo>
                      <a:pt x="915" y="575373"/>
                      <a:pt x="190731" y="627390"/>
                      <a:pt x="295677" y="635603"/>
                    </a:cubicBezTo>
                    <a:cubicBezTo>
                      <a:pt x="400623" y="643816"/>
                      <a:pt x="563975" y="660242"/>
                      <a:pt x="629680" y="624652"/>
                    </a:cubicBezTo>
                    <a:cubicBezTo>
                      <a:pt x="695385" y="589062"/>
                      <a:pt x="695386" y="473165"/>
                      <a:pt x="689910" y="422061"/>
                    </a:cubicBezTo>
                    <a:cubicBezTo>
                      <a:pt x="684435" y="370957"/>
                      <a:pt x="637893" y="386470"/>
                      <a:pt x="596827" y="318027"/>
                    </a:cubicBezTo>
                    <a:cubicBezTo>
                      <a:pt x="555761" y="249584"/>
                      <a:pt x="404273" y="-12325"/>
                      <a:pt x="416137" y="451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フリーフォーム 1036">
                <a:extLst>
                  <a:ext uri="{FF2B5EF4-FFF2-40B4-BE49-F238E27FC236}">
                    <a16:creationId xmlns:a16="http://schemas.microsoft.com/office/drawing/2014/main" id="{AC71506B-C8E3-A240-374C-D7DA8614BEC6}"/>
                  </a:ext>
                </a:extLst>
              </p:cNvPr>
              <p:cNvSpPr/>
              <p:nvPr/>
            </p:nvSpPr>
            <p:spPr>
              <a:xfrm>
                <a:off x="5016525" y="5005458"/>
                <a:ext cx="567328" cy="979364"/>
              </a:xfrm>
              <a:custGeom>
                <a:avLst/>
                <a:gdLst>
                  <a:gd name="connsiteX0" fmla="*/ 26364 w 567328"/>
                  <a:gd name="connsiteY0" fmla="*/ 31955 h 979364"/>
                  <a:gd name="connsiteX1" fmla="*/ 409645 w 567328"/>
                  <a:gd name="connsiteY1" fmla="*/ 426188 h 979364"/>
                  <a:gd name="connsiteX2" fmla="*/ 343940 w 567328"/>
                  <a:gd name="connsiteY2" fmla="*/ 678058 h 979364"/>
                  <a:gd name="connsiteX3" fmla="*/ 535580 w 567328"/>
                  <a:gd name="connsiteY3" fmla="*/ 743764 h 979364"/>
                  <a:gd name="connsiteX4" fmla="*/ 530105 w 567328"/>
                  <a:gd name="connsiteY4" fmla="*/ 979208 h 979364"/>
                  <a:gd name="connsiteX5" fmla="*/ 557482 w 567328"/>
                  <a:gd name="connsiteY5" fmla="*/ 705435 h 979364"/>
                  <a:gd name="connsiteX6" fmla="*/ 338464 w 567328"/>
                  <a:gd name="connsiteY6" fmla="*/ 694485 h 979364"/>
                  <a:gd name="connsiteX7" fmla="*/ 420596 w 567328"/>
                  <a:gd name="connsiteY7" fmla="*/ 415237 h 979364"/>
                  <a:gd name="connsiteX8" fmla="*/ 75643 w 567328"/>
                  <a:gd name="connsiteY8" fmla="*/ 64808 h 979364"/>
                  <a:gd name="connsiteX9" fmla="*/ 26364 w 567328"/>
                  <a:gd name="connsiteY9" fmla="*/ 31955 h 979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67328" h="979364">
                    <a:moveTo>
                      <a:pt x="26364" y="31955"/>
                    </a:moveTo>
                    <a:cubicBezTo>
                      <a:pt x="82031" y="92185"/>
                      <a:pt x="356716" y="318504"/>
                      <a:pt x="409645" y="426188"/>
                    </a:cubicBezTo>
                    <a:cubicBezTo>
                      <a:pt x="462574" y="533872"/>
                      <a:pt x="322951" y="625129"/>
                      <a:pt x="343940" y="678058"/>
                    </a:cubicBezTo>
                    <a:cubicBezTo>
                      <a:pt x="364929" y="730987"/>
                      <a:pt x="504553" y="693572"/>
                      <a:pt x="535580" y="743764"/>
                    </a:cubicBezTo>
                    <a:cubicBezTo>
                      <a:pt x="566608" y="793956"/>
                      <a:pt x="526455" y="985596"/>
                      <a:pt x="530105" y="979208"/>
                    </a:cubicBezTo>
                    <a:cubicBezTo>
                      <a:pt x="533755" y="972820"/>
                      <a:pt x="589422" y="752889"/>
                      <a:pt x="557482" y="705435"/>
                    </a:cubicBezTo>
                    <a:cubicBezTo>
                      <a:pt x="525542" y="657981"/>
                      <a:pt x="361278" y="742851"/>
                      <a:pt x="338464" y="694485"/>
                    </a:cubicBezTo>
                    <a:cubicBezTo>
                      <a:pt x="315650" y="646119"/>
                      <a:pt x="464399" y="520183"/>
                      <a:pt x="420596" y="415237"/>
                    </a:cubicBezTo>
                    <a:cubicBezTo>
                      <a:pt x="376793" y="310291"/>
                      <a:pt x="140436" y="125038"/>
                      <a:pt x="75643" y="64808"/>
                    </a:cubicBezTo>
                    <a:cubicBezTo>
                      <a:pt x="10850" y="4578"/>
                      <a:pt x="-29303" y="-28275"/>
                      <a:pt x="26364" y="31955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フリーフォーム 1037">
                <a:extLst>
                  <a:ext uri="{FF2B5EF4-FFF2-40B4-BE49-F238E27FC236}">
                    <a16:creationId xmlns:a16="http://schemas.microsoft.com/office/drawing/2014/main" id="{759CEC5C-1D27-2D4A-F091-9681FE3D7E36}"/>
                  </a:ext>
                </a:extLst>
              </p:cNvPr>
              <p:cNvSpPr/>
              <p:nvPr/>
            </p:nvSpPr>
            <p:spPr>
              <a:xfrm>
                <a:off x="5812644" y="5130284"/>
                <a:ext cx="327359" cy="531905"/>
              </a:xfrm>
              <a:custGeom>
                <a:avLst/>
                <a:gdLst>
                  <a:gd name="connsiteX0" fmla="*/ 2283 w 327359"/>
                  <a:gd name="connsiteY0" fmla="*/ 212 h 531905"/>
                  <a:gd name="connsiteX1" fmla="*/ 117267 w 327359"/>
                  <a:gd name="connsiteY1" fmla="*/ 252082 h 531905"/>
                  <a:gd name="connsiteX2" fmla="*/ 232252 w 327359"/>
                  <a:gd name="connsiteY2" fmla="*/ 378018 h 531905"/>
                  <a:gd name="connsiteX3" fmla="*/ 161071 w 327359"/>
                  <a:gd name="connsiteY3" fmla="*/ 388969 h 531905"/>
                  <a:gd name="connsiteX4" fmla="*/ 292482 w 327359"/>
                  <a:gd name="connsiteY4" fmla="*/ 465625 h 531905"/>
                  <a:gd name="connsiteX5" fmla="*/ 325334 w 327359"/>
                  <a:gd name="connsiteY5" fmla="*/ 531330 h 531905"/>
                  <a:gd name="connsiteX6" fmla="*/ 248678 w 327359"/>
                  <a:gd name="connsiteY6" fmla="*/ 427297 h 531905"/>
                  <a:gd name="connsiteX7" fmla="*/ 89890 w 327359"/>
                  <a:gd name="connsiteY7" fmla="*/ 246607 h 531905"/>
                  <a:gd name="connsiteX8" fmla="*/ 40611 w 327359"/>
                  <a:gd name="connsiteY8" fmla="*/ 202803 h 531905"/>
                  <a:gd name="connsiteX9" fmla="*/ 40611 w 327359"/>
                  <a:gd name="connsiteY9" fmla="*/ 208279 h 531905"/>
                  <a:gd name="connsiteX10" fmla="*/ 2283 w 327359"/>
                  <a:gd name="connsiteY10" fmla="*/ 212 h 531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7359" h="531905">
                    <a:moveTo>
                      <a:pt x="2283" y="212"/>
                    </a:moveTo>
                    <a:cubicBezTo>
                      <a:pt x="15059" y="7512"/>
                      <a:pt x="78939" y="189114"/>
                      <a:pt x="117267" y="252082"/>
                    </a:cubicBezTo>
                    <a:cubicBezTo>
                      <a:pt x="155595" y="315050"/>
                      <a:pt x="224951" y="355204"/>
                      <a:pt x="232252" y="378018"/>
                    </a:cubicBezTo>
                    <a:cubicBezTo>
                      <a:pt x="239553" y="400832"/>
                      <a:pt x="151033" y="374368"/>
                      <a:pt x="161071" y="388969"/>
                    </a:cubicBezTo>
                    <a:cubicBezTo>
                      <a:pt x="171109" y="403570"/>
                      <a:pt x="265105" y="441898"/>
                      <a:pt x="292482" y="465625"/>
                    </a:cubicBezTo>
                    <a:cubicBezTo>
                      <a:pt x="319859" y="489352"/>
                      <a:pt x="332635" y="537718"/>
                      <a:pt x="325334" y="531330"/>
                    </a:cubicBezTo>
                    <a:cubicBezTo>
                      <a:pt x="318033" y="524942"/>
                      <a:pt x="287919" y="474751"/>
                      <a:pt x="248678" y="427297"/>
                    </a:cubicBezTo>
                    <a:cubicBezTo>
                      <a:pt x="209437" y="379843"/>
                      <a:pt x="124568" y="284022"/>
                      <a:pt x="89890" y="246607"/>
                    </a:cubicBezTo>
                    <a:cubicBezTo>
                      <a:pt x="55212" y="209192"/>
                      <a:pt x="48824" y="209191"/>
                      <a:pt x="40611" y="202803"/>
                    </a:cubicBezTo>
                    <a:cubicBezTo>
                      <a:pt x="32398" y="196415"/>
                      <a:pt x="46999" y="240219"/>
                      <a:pt x="40611" y="208279"/>
                    </a:cubicBezTo>
                    <a:cubicBezTo>
                      <a:pt x="34223" y="176339"/>
                      <a:pt x="-10493" y="-7088"/>
                      <a:pt x="2283" y="21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フリーフォーム 1038">
                <a:extLst>
                  <a:ext uri="{FF2B5EF4-FFF2-40B4-BE49-F238E27FC236}">
                    <a16:creationId xmlns:a16="http://schemas.microsoft.com/office/drawing/2014/main" id="{C31E5479-41A3-D934-085E-471879171C2F}"/>
                  </a:ext>
                </a:extLst>
              </p:cNvPr>
              <p:cNvSpPr/>
              <p:nvPr/>
            </p:nvSpPr>
            <p:spPr>
              <a:xfrm>
                <a:off x="3371750" y="6524872"/>
                <a:ext cx="845727" cy="1606164"/>
              </a:xfrm>
              <a:custGeom>
                <a:avLst/>
                <a:gdLst>
                  <a:gd name="connsiteX0" fmla="*/ 382740 w 845727"/>
                  <a:gd name="connsiteY0" fmla="*/ 311933 h 1606164"/>
                  <a:gd name="connsiteX1" fmla="*/ 267683 w 845727"/>
                  <a:gd name="connsiteY1" fmla="*/ 626826 h 1606164"/>
                  <a:gd name="connsiteX2" fmla="*/ 340351 w 845727"/>
                  <a:gd name="connsiteY2" fmla="*/ 590492 h 1606164"/>
                  <a:gd name="connsiteX3" fmla="*/ 334295 w 845727"/>
                  <a:gd name="connsiteY3" fmla="*/ 723716 h 1606164"/>
                  <a:gd name="connsiteX4" fmla="*/ 540186 w 845727"/>
                  <a:gd name="connsiteY4" fmla="*/ 1389835 h 1606164"/>
                  <a:gd name="connsiteX5" fmla="*/ 540186 w 845727"/>
                  <a:gd name="connsiteY5" fmla="*/ 1359557 h 1606164"/>
                  <a:gd name="connsiteX6" fmla="*/ 842968 w 845727"/>
                  <a:gd name="connsiteY6" fmla="*/ 1601782 h 1606164"/>
                  <a:gd name="connsiteX7" fmla="*/ 667355 w 845727"/>
                  <a:gd name="connsiteY7" fmla="*/ 1444336 h 1606164"/>
                  <a:gd name="connsiteX8" fmla="*/ 291906 w 845727"/>
                  <a:gd name="connsiteY8" fmla="*/ 644993 h 1606164"/>
                  <a:gd name="connsiteX9" fmla="*/ 304017 w 845727"/>
                  <a:gd name="connsiteY9" fmla="*/ 687382 h 1606164"/>
                  <a:gd name="connsiteX10" fmla="*/ 249516 w 845727"/>
                  <a:gd name="connsiteY10" fmla="*/ 433046 h 1606164"/>
                  <a:gd name="connsiteX11" fmla="*/ 1235 w 845727"/>
                  <a:gd name="connsiteY11" fmla="*/ 3096 h 1606164"/>
                  <a:gd name="connsiteX12" fmla="*/ 158682 w 845727"/>
                  <a:gd name="connsiteY12" fmla="*/ 251377 h 1606164"/>
                  <a:gd name="connsiteX13" fmla="*/ 267683 w 845727"/>
                  <a:gd name="connsiteY13" fmla="*/ 475435 h 1606164"/>
                  <a:gd name="connsiteX14" fmla="*/ 382740 w 845727"/>
                  <a:gd name="connsiteY14" fmla="*/ 311933 h 160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45727" h="1606164">
                    <a:moveTo>
                      <a:pt x="382740" y="311933"/>
                    </a:moveTo>
                    <a:cubicBezTo>
                      <a:pt x="382740" y="337165"/>
                      <a:pt x="274748" y="580400"/>
                      <a:pt x="267683" y="626826"/>
                    </a:cubicBezTo>
                    <a:cubicBezTo>
                      <a:pt x="260618" y="673252"/>
                      <a:pt x="329249" y="574344"/>
                      <a:pt x="340351" y="590492"/>
                    </a:cubicBezTo>
                    <a:cubicBezTo>
                      <a:pt x="351453" y="606640"/>
                      <a:pt x="300989" y="590492"/>
                      <a:pt x="334295" y="723716"/>
                    </a:cubicBezTo>
                    <a:cubicBezTo>
                      <a:pt x="367601" y="856940"/>
                      <a:pt x="505871" y="1283862"/>
                      <a:pt x="540186" y="1389835"/>
                    </a:cubicBezTo>
                    <a:cubicBezTo>
                      <a:pt x="574501" y="1495809"/>
                      <a:pt x="489723" y="1324233"/>
                      <a:pt x="540186" y="1359557"/>
                    </a:cubicBezTo>
                    <a:cubicBezTo>
                      <a:pt x="590649" y="1394881"/>
                      <a:pt x="821773" y="1587652"/>
                      <a:pt x="842968" y="1601782"/>
                    </a:cubicBezTo>
                    <a:cubicBezTo>
                      <a:pt x="864163" y="1615912"/>
                      <a:pt x="759199" y="1603801"/>
                      <a:pt x="667355" y="1444336"/>
                    </a:cubicBezTo>
                    <a:cubicBezTo>
                      <a:pt x="575511" y="1284871"/>
                      <a:pt x="352462" y="771152"/>
                      <a:pt x="291906" y="644993"/>
                    </a:cubicBezTo>
                    <a:cubicBezTo>
                      <a:pt x="231350" y="518834"/>
                      <a:pt x="311082" y="722706"/>
                      <a:pt x="304017" y="687382"/>
                    </a:cubicBezTo>
                    <a:cubicBezTo>
                      <a:pt x="296952" y="652058"/>
                      <a:pt x="299980" y="547094"/>
                      <a:pt x="249516" y="433046"/>
                    </a:cubicBezTo>
                    <a:cubicBezTo>
                      <a:pt x="199052" y="318998"/>
                      <a:pt x="16374" y="33374"/>
                      <a:pt x="1235" y="3096"/>
                    </a:cubicBezTo>
                    <a:cubicBezTo>
                      <a:pt x="-13904" y="-27182"/>
                      <a:pt x="114274" y="172654"/>
                      <a:pt x="158682" y="251377"/>
                    </a:cubicBezTo>
                    <a:cubicBezTo>
                      <a:pt x="203090" y="330100"/>
                      <a:pt x="232359" y="462315"/>
                      <a:pt x="267683" y="475435"/>
                    </a:cubicBezTo>
                    <a:cubicBezTo>
                      <a:pt x="303007" y="488555"/>
                      <a:pt x="382740" y="286701"/>
                      <a:pt x="382740" y="3119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フリーフォーム 1039">
                <a:extLst>
                  <a:ext uri="{FF2B5EF4-FFF2-40B4-BE49-F238E27FC236}">
                    <a16:creationId xmlns:a16="http://schemas.microsoft.com/office/drawing/2014/main" id="{3132C0E3-258E-0984-558E-5FBD5A51ED7B}"/>
                  </a:ext>
                </a:extLst>
              </p:cNvPr>
              <p:cNvSpPr/>
              <p:nvPr/>
            </p:nvSpPr>
            <p:spPr>
              <a:xfrm>
                <a:off x="3904806" y="5135165"/>
                <a:ext cx="808185" cy="1050313"/>
              </a:xfrm>
              <a:custGeom>
                <a:avLst/>
                <a:gdLst>
                  <a:gd name="connsiteX0" fmla="*/ 558193 w 808185"/>
                  <a:gd name="connsiteY0" fmla="*/ 9 h 1050313"/>
                  <a:gd name="connsiteX1" fmla="*/ 800418 w 808185"/>
                  <a:gd name="connsiteY1" fmla="*/ 405736 h 1050313"/>
                  <a:gd name="connsiteX2" fmla="*/ 697472 w 808185"/>
                  <a:gd name="connsiteY2" fmla="*/ 496570 h 1050313"/>
                  <a:gd name="connsiteX3" fmla="*/ 206966 w 808185"/>
                  <a:gd name="connsiteY3" fmla="*/ 817518 h 1050313"/>
                  <a:gd name="connsiteX4" fmla="*/ 291745 w 808185"/>
                  <a:gd name="connsiteY4" fmla="*/ 720628 h 1050313"/>
                  <a:gd name="connsiteX5" fmla="*/ 7130 w 808185"/>
                  <a:gd name="connsiteY5" fmla="*/ 1041577 h 1050313"/>
                  <a:gd name="connsiteX6" fmla="*/ 146410 w 808185"/>
                  <a:gd name="connsiteY6" fmla="*/ 914409 h 1050313"/>
                  <a:gd name="connsiteX7" fmla="*/ 776195 w 808185"/>
                  <a:gd name="connsiteY7" fmla="*/ 448125 h 1050313"/>
                  <a:gd name="connsiteX8" fmla="*/ 697472 w 808185"/>
                  <a:gd name="connsiteY8" fmla="*/ 466292 h 1050313"/>
                  <a:gd name="connsiteX9" fmla="*/ 727750 w 808185"/>
                  <a:gd name="connsiteY9" fmla="*/ 393624 h 1050313"/>
                  <a:gd name="connsiteX10" fmla="*/ 558193 w 808185"/>
                  <a:gd name="connsiteY10" fmla="*/ 9 h 1050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08185" h="1050313">
                    <a:moveTo>
                      <a:pt x="558193" y="9"/>
                    </a:moveTo>
                    <a:cubicBezTo>
                      <a:pt x="570304" y="2028"/>
                      <a:pt x="777205" y="322976"/>
                      <a:pt x="800418" y="405736"/>
                    </a:cubicBezTo>
                    <a:cubicBezTo>
                      <a:pt x="823631" y="488496"/>
                      <a:pt x="796381" y="427940"/>
                      <a:pt x="697472" y="496570"/>
                    </a:cubicBezTo>
                    <a:cubicBezTo>
                      <a:pt x="598563" y="565200"/>
                      <a:pt x="274587" y="780175"/>
                      <a:pt x="206966" y="817518"/>
                    </a:cubicBezTo>
                    <a:cubicBezTo>
                      <a:pt x="139345" y="854861"/>
                      <a:pt x="291745" y="720628"/>
                      <a:pt x="291745" y="720628"/>
                    </a:cubicBezTo>
                    <a:cubicBezTo>
                      <a:pt x="258439" y="757971"/>
                      <a:pt x="31352" y="1009280"/>
                      <a:pt x="7130" y="1041577"/>
                    </a:cubicBezTo>
                    <a:cubicBezTo>
                      <a:pt x="-17092" y="1073874"/>
                      <a:pt x="18233" y="1013318"/>
                      <a:pt x="146410" y="914409"/>
                    </a:cubicBezTo>
                    <a:cubicBezTo>
                      <a:pt x="274587" y="815500"/>
                      <a:pt x="684351" y="522811"/>
                      <a:pt x="776195" y="448125"/>
                    </a:cubicBezTo>
                    <a:cubicBezTo>
                      <a:pt x="868039" y="373439"/>
                      <a:pt x="705546" y="475376"/>
                      <a:pt x="697472" y="466292"/>
                    </a:cubicBezTo>
                    <a:cubicBezTo>
                      <a:pt x="689398" y="457209"/>
                      <a:pt x="744908" y="470329"/>
                      <a:pt x="727750" y="393624"/>
                    </a:cubicBezTo>
                    <a:cubicBezTo>
                      <a:pt x="710592" y="316919"/>
                      <a:pt x="546082" y="-2010"/>
                      <a:pt x="558193" y="9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フリーフォーム 1040">
                <a:extLst>
                  <a:ext uri="{FF2B5EF4-FFF2-40B4-BE49-F238E27FC236}">
                    <a16:creationId xmlns:a16="http://schemas.microsoft.com/office/drawing/2014/main" id="{99F14536-B3A1-68C3-52D0-5A302A0834D5}"/>
                  </a:ext>
                </a:extLst>
              </p:cNvPr>
              <p:cNvSpPr/>
              <p:nvPr/>
            </p:nvSpPr>
            <p:spPr>
              <a:xfrm>
                <a:off x="5975717" y="6600636"/>
                <a:ext cx="359070" cy="637390"/>
              </a:xfrm>
              <a:custGeom>
                <a:avLst/>
                <a:gdLst>
                  <a:gd name="connsiteX0" fmla="*/ 128357 w 359070"/>
                  <a:gd name="connsiteY0" fmla="*/ 0 h 637390"/>
                  <a:gd name="connsiteX1" fmla="*/ 49634 w 359070"/>
                  <a:gd name="connsiteY1" fmla="*/ 266447 h 637390"/>
                  <a:gd name="connsiteX2" fmla="*/ 194969 w 359070"/>
                  <a:gd name="connsiteY2" fmla="*/ 333059 h 637390"/>
                  <a:gd name="connsiteX3" fmla="*/ 188913 w 359070"/>
                  <a:gd name="connsiteY3" fmla="*/ 417838 h 637390"/>
                  <a:gd name="connsiteX4" fmla="*/ 213136 w 359070"/>
                  <a:gd name="connsiteY4" fmla="*/ 514728 h 637390"/>
                  <a:gd name="connsiteX5" fmla="*/ 279748 w 359070"/>
                  <a:gd name="connsiteY5" fmla="*/ 635841 h 637390"/>
                  <a:gd name="connsiteX6" fmla="*/ 207080 w 359070"/>
                  <a:gd name="connsiteY6" fmla="*/ 423894 h 637390"/>
                  <a:gd name="connsiteX7" fmla="*/ 358471 w 359070"/>
                  <a:gd name="connsiteY7" fmla="*/ 496561 h 637390"/>
                  <a:gd name="connsiteX8" fmla="*/ 249470 w 359070"/>
                  <a:gd name="connsiteY8" fmla="*/ 399671 h 637390"/>
                  <a:gd name="connsiteX9" fmla="*/ 1189 w 359070"/>
                  <a:gd name="connsiteY9" fmla="*/ 266447 h 637390"/>
                  <a:gd name="connsiteX10" fmla="*/ 128357 w 359070"/>
                  <a:gd name="connsiteY10" fmla="*/ 0 h 637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9070" h="637390">
                    <a:moveTo>
                      <a:pt x="128357" y="0"/>
                    </a:moveTo>
                    <a:cubicBezTo>
                      <a:pt x="136431" y="0"/>
                      <a:pt x="38532" y="210937"/>
                      <a:pt x="49634" y="266447"/>
                    </a:cubicBezTo>
                    <a:cubicBezTo>
                      <a:pt x="60736" y="321957"/>
                      <a:pt x="171756" y="307827"/>
                      <a:pt x="194969" y="333059"/>
                    </a:cubicBezTo>
                    <a:cubicBezTo>
                      <a:pt x="218182" y="358291"/>
                      <a:pt x="185885" y="387560"/>
                      <a:pt x="188913" y="417838"/>
                    </a:cubicBezTo>
                    <a:cubicBezTo>
                      <a:pt x="191941" y="448116"/>
                      <a:pt x="197997" y="478394"/>
                      <a:pt x="213136" y="514728"/>
                    </a:cubicBezTo>
                    <a:cubicBezTo>
                      <a:pt x="228275" y="551062"/>
                      <a:pt x="280757" y="650980"/>
                      <a:pt x="279748" y="635841"/>
                    </a:cubicBezTo>
                    <a:cubicBezTo>
                      <a:pt x="278739" y="620702"/>
                      <a:pt x="193960" y="447107"/>
                      <a:pt x="207080" y="423894"/>
                    </a:cubicBezTo>
                    <a:cubicBezTo>
                      <a:pt x="220200" y="400681"/>
                      <a:pt x="351406" y="500598"/>
                      <a:pt x="358471" y="496561"/>
                    </a:cubicBezTo>
                    <a:cubicBezTo>
                      <a:pt x="365536" y="492524"/>
                      <a:pt x="309017" y="438023"/>
                      <a:pt x="249470" y="399671"/>
                    </a:cubicBezTo>
                    <a:cubicBezTo>
                      <a:pt x="189923" y="361319"/>
                      <a:pt x="16328" y="332050"/>
                      <a:pt x="1189" y="266447"/>
                    </a:cubicBezTo>
                    <a:cubicBezTo>
                      <a:pt x="-13950" y="200844"/>
                      <a:pt x="120283" y="0"/>
                      <a:pt x="128357" y="0"/>
                    </a:cubicBez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フリーフォーム 1041">
                <a:extLst>
                  <a:ext uri="{FF2B5EF4-FFF2-40B4-BE49-F238E27FC236}">
                    <a16:creationId xmlns:a16="http://schemas.microsoft.com/office/drawing/2014/main" id="{5EEF1229-EEC5-8B5B-CF8A-B6DCA1448F24}"/>
                  </a:ext>
                </a:extLst>
              </p:cNvPr>
              <p:cNvSpPr/>
              <p:nvPr/>
            </p:nvSpPr>
            <p:spPr>
              <a:xfrm>
                <a:off x="5586949" y="6400759"/>
                <a:ext cx="583824" cy="261834"/>
              </a:xfrm>
              <a:custGeom>
                <a:avLst/>
                <a:gdLst>
                  <a:gd name="connsiteX0" fmla="*/ 583506 w 583824"/>
                  <a:gd name="connsiteY0" fmla="*/ 97763 h 261834"/>
                  <a:gd name="connsiteX1" fmla="*/ 419472 w 583824"/>
                  <a:gd name="connsiteY1" fmla="*/ 118704 h 261834"/>
                  <a:gd name="connsiteX2" fmla="*/ 108856 w 583824"/>
                  <a:gd name="connsiteY2" fmla="*/ 69843 h 261834"/>
                  <a:gd name="connsiteX3" fmla="*/ 217048 w 583824"/>
                  <a:gd name="connsiteY3" fmla="*/ 94273 h 261834"/>
                  <a:gd name="connsiteX4" fmla="*/ 140266 w 583824"/>
                  <a:gd name="connsiteY4" fmla="*/ 129174 h 261834"/>
                  <a:gd name="connsiteX5" fmla="*/ 126306 w 583824"/>
                  <a:gd name="connsiteY5" fmla="*/ 261797 h 261834"/>
                  <a:gd name="connsiteX6" fmla="*/ 115836 w 583824"/>
                  <a:gd name="connsiteY6" fmla="*/ 115214 h 261834"/>
                  <a:gd name="connsiteX7" fmla="*/ 101875 w 583824"/>
                  <a:gd name="connsiteY7" fmla="*/ 38432 h 261834"/>
                  <a:gd name="connsiteX8" fmla="*/ 663 w 583824"/>
                  <a:gd name="connsiteY8" fmla="*/ 41 h 261834"/>
                  <a:gd name="connsiteX9" fmla="*/ 157717 w 583824"/>
                  <a:gd name="connsiteY9" fmla="*/ 31452 h 261834"/>
                  <a:gd name="connsiteX10" fmla="*/ 154227 w 583824"/>
                  <a:gd name="connsiteY10" fmla="*/ 52392 h 261834"/>
                  <a:gd name="connsiteX11" fmla="*/ 419472 w 583824"/>
                  <a:gd name="connsiteY11" fmla="*/ 150114 h 261834"/>
                  <a:gd name="connsiteX12" fmla="*/ 349671 w 583824"/>
                  <a:gd name="connsiteY12" fmla="*/ 160585 h 261834"/>
                  <a:gd name="connsiteX13" fmla="*/ 436923 w 583824"/>
                  <a:gd name="connsiteY13" fmla="*/ 150114 h 261834"/>
                  <a:gd name="connsiteX14" fmla="*/ 381082 w 583824"/>
                  <a:gd name="connsiteY14" fmla="*/ 118704 h 261834"/>
                  <a:gd name="connsiteX15" fmla="*/ 583506 w 583824"/>
                  <a:gd name="connsiteY15" fmla="*/ 97763 h 261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83824" h="261834">
                    <a:moveTo>
                      <a:pt x="583506" y="97763"/>
                    </a:moveTo>
                    <a:cubicBezTo>
                      <a:pt x="589904" y="97763"/>
                      <a:pt x="498580" y="123357"/>
                      <a:pt x="419472" y="118704"/>
                    </a:cubicBezTo>
                    <a:cubicBezTo>
                      <a:pt x="340364" y="114051"/>
                      <a:pt x="142593" y="73915"/>
                      <a:pt x="108856" y="69843"/>
                    </a:cubicBezTo>
                    <a:cubicBezTo>
                      <a:pt x="75119" y="65771"/>
                      <a:pt x="211813" y="84385"/>
                      <a:pt x="217048" y="94273"/>
                    </a:cubicBezTo>
                    <a:cubicBezTo>
                      <a:pt x="222283" y="104161"/>
                      <a:pt x="155390" y="101253"/>
                      <a:pt x="140266" y="129174"/>
                    </a:cubicBezTo>
                    <a:cubicBezTo>
                      <a:pt x="125142" y="157095"/>
                      <a:pt x="130378" y="264124"/>
                      <a:pt x="126306" y="261797"/>
                    </a:cubicBezTo>
                    <a:cubicBezTo>
                      <a:pt x="122234" y="259470"/>
                      <a:pt x="119908" y="152442"/>
                      <a:pt x="115836" y="115214"/>
                    </a:cubicBezTo>
                    <a:cubicBezTo>
                      <a:pt x="111764" y="77986"/>
                      <a:pt x="121070" y="57627"/>
                      <a:pt x="101875" y="38432"/>
                    </a:cubicBezTo>
                    <a:cubicBezTo>
                      <a:pt x="82680" y="19237"/>
                      <a:pt x="-8644" y="1204"/>
                      <a:pt x="663" y="41"/>
                    </a:cubicBezTo>
                    <a:cubicBezTo>
                      <a:pt x="9970" y="-1122"/>
                      <a:pt x="132123" y="22727"/>
                      <a:pt x="157717" y="31452"/>
                    </a:cubicBezTo>
                    <a:cubicBezTo>
                      <a:pt x="183311" y="40177"/>
                      <a:pt x="110601" y="32615"/>
                      <a:pt x="154227" y="52392"/>
                    </a:cubicBezTo>
                    <a:cubicBezTo>
                      <a:pt x="197853" y="72169"/>
                      <a:pt x="386898" y="132082"/>
                      <a:pt x="419472" y="150114"/>
                    </a:cubicBezTo>
                    <a:cubicBezTo>
                      <a:pt x="452046" y="168146"/>
                      <a:pt x="346763" y="160585"/>
                      <a:pt x="349671" y="160585"/>
                    </a:cubicBezTo>
                    <a:cubicBezTo>
                      <a:pt x="352579" y="160585"/>
                      <a:pt x="431688" y="157094"/>
                      <a:pt x="436923" y="150114"/>
                    </a:cubicBezTo>
                    <a:cubicBezTo>
                      <a:pt x="442158" y="143134"/>
                      <a:pt x="357233" y="128011"/>
                      <a:pt x="381082" y="118704"/>
                    </a:cubicBezTo>
                    <a:cubicBezTo>
                      <a:pt x="404931" y="109397"/>
                      <a:pt x="577108" y="97763"/>
                      <a:pt x="583506" y="977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3" name="フリーフォーム 1042">
                <a:extLst>
                  <a:ext uri="{FF2B5EF4-FFF2-40B4-BE49-F238E27FC236}">
                    <a16:creationId xmlns:a16="http://schemas.microsoft.com/office/drawing/2014/main" id="{261E7648-3157-F7F3-CBBF-762B7930E4B5}"/>
                  </a:ext>
                </a:extLst>
              </p:cNvPr>
              <p:cNvSpPr/>
              <p:nvPr/>
            </p:nvSpPr>
            <p:spPr>
              <a:xfrm>
                <a:off x="4656599" y="7345264"/>
                <a:ext cx="633880" cy="350591"/>
              </a:xfrm>
              <a:custGeom>
                <a:avLst/>
                <a:gdLst>
                  <a:gd name="connsiteX0" fmla="*/ 629776 w 633880"/>
                  <a:gd name="connsiteY0" fmla="*/ 1686 h 350591"/>
                  <a:gd name="connsiteX1" fmla="*/ 226551 w 633880"/>
                  <a:gd name="connsiteY1" fmla="*/ 74711 h 350591"/>
                  <a:gd name="connsiteX2" fmla="*/ 264651 w 633880"/>
                  <a:gd name="connsiteY2" fmla="*/ 65186 h 350591"/>
                  <a:gd name="connsiteX3" fmla="*/ 93201 w 633880"/>
                  <a:gd name="connsiteY3" fmla="*/ 182661 h 350591"/>
                  <a:gd name="connsiteX4" fmla="*/ 1126 w 633880"/>
                  <a:gd name="connsiteY4" fmla="*/ 293786 h 350591"/>
                  <a:gd name="connsiteX5" fmla="*/ 42401 w 633880"/>
                  <a:gd name="connsiteY5" fmla="*/ 239811 h 350591"/>
                  <a:gd name="connsiteX6" fmla="*/ 48751 w 633880"/>
                  <a:gd name="connsiteY6" fmla="*/ 347761 h 350591"/>
                  <a:gd name="connsiteX7" fmla="*/ 45576 w 633880"/>
                  <a:gd name="connsiteY7" fmla="*/ 300136 h 350591"/>
                  <a:gd name="connsiteX8" fmla="*/ 194801 w 633880"/>
                  <a:gd name="connsiteY8" fmla="*/ 103286 h 350591"/>
                  <a:gd name="connsiteX9" fmla="*/ 217026 w 633880"/>
                  <a:gd name="connsiteY9" fmla="*/ 84236 h 350591"/>
                  <a:gd name="connsiteX10" fmla="*/ 477376 w 633880"/>
                  <a:gd name="connsiteY10" fmla="*/ 27086 h 350591"/>
                  <a:gd name="connsiteX11" fmla="*/ 439276 w 633880"/>
                  <a:gd name="connsiteY11" fmla="*/ 23911 h 350591"/>
                  <a:gd name="connsiteX12" fmla="*/ 629776 w 633880"/>
                  <a:gd name="connsiteY12" fmla="*/ 1686 h 350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33880" h="350591">
                    <a:moveTo>
                      <a:pt x="629776" y="1686"/>
                    </a:moveTo>
                    <a:cubicBezTo>
                      <a:pt x="594322" y="10153"/>
                      <a:pt x="287405" y="64128"/>
                      <a:pt x="226551" y="74711"/>
                    </a:cubicBezTo>
                    <a:cubicBezTo>
                      <a:pt x="165697" y="85294"/>
                      <a:pt x="286876" y="47194"/>
                      <a:pt x="264651" y="65186"/>
                    </a:cubicBezTo>
                    <a:cubicBezTo>
                      <a:pt x="242426" y="83178"/>
                      <a:pt x="137122" y="144561"/>
                      <a:pt x="93201" y="182661"/>
                    </a:cubicBezTo>
                    <a:cubicBezTo>
                      <a:pt x="49280" y="220761"/>
                      <a:pt x="9593" y="284261"/>
                      <a:pt x="1126" y="293786"/>
                    </a:cubicBezTo>
                    <a:cubicBezTo>
                      <a:pt x="-7341" y="303311"/>
                      <a:pt x="34463" y="230815"/>
                      <a:pt x="42401" y="239811"/>
                    </a:cubicBezTo>
                    <a:cubicBezTo>
                      <a:pt x="50338" y="248807"/>
                      <a:pt x="48222" y="337707"/>
                      <a:pt x="48751" y="347761"/>
                    </a:cubicBezTo>
                    <a:cubicBezTo>
                      <a:pt x="49280" y="357815"/>
                      <a:pt x="21234" y="340882"/>
                      <a:pt x="45576" y="300136"/>
                    </a:cubicBezTo>
                    <a:cubicBezTo>
                      <a:pt x="69918" y="259390"/>
                      <a:pt x="166226" y="139269"/>
                      <a:pt x="194801" y="103286"/>
                    </a:cubicBezTo>
                    <a:cubicBezTo>
                      <a:pt x="223376" y="67303"/>
                      <a:pt x="169930" y="96936"/>
                      <a:pt x="217026" y="84236"/>
                    </a:cubicBezTo>
                    <a:cubicBezTo>
                      <a:pt x="264122" y="71536"/>
                      <a:pt x="440334" y="37140"/>
                      <a:pt x="477376" y="27086"/>
                    </a:cubicBezTo>
                    <a:cubicBezTo>
                      <a:pt x="514418" y="17032"/>
                      <a:pt x="418639" y="28673"/>
                      <a:pt x="439276" y="23911"/>
                    </a:cubicBezTo>
                    <a:cubicBezTo>
                      <a:pt x="459913" y="19149"/>
                      <a:pt x="665230" y="-6781"/>
                      <a:pt x="629776" y="16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フリーフォーム 1043">
                <a:extLst>
                  <a:ext uri="{FF2B5EF4-FFF2-40B4-BE49-F238E27FC236}">
                    <a16:creationId xmlns:a16="http://schemas.microsoft.com/office/drawing/2014/main" id="{8C61F62B-FD66-194F-1295-850E737E6814}"/>
                  </a:ext>
                </a:extLst>
              </p:cNvPr>
              <p:cNvSpPr/>
              <p:nvPr/>
            </p:nvSpPr>
            <p:spPr>
              <a:xfrm>
                <a:off x="5937240" y="7327698"/>
                <a:ext cx="158844" cy="247906"/>
              </a:xfrm>
              <a:custGeom>
                <a:avLst/>
                <a:gdLst>
                  <a:gd name="connsiteX0" fmla="*/ 10 w 158844"/>
                  <a:gd name="connsiteY0" fmla="*/ 202 h 247906"/>
                  <a:gd name="connsiteX1" fmla="*/ 95260 w 158844"/>
                  <a:gd name="connsiteY1" fmla="*/ 85927 h 247906"/>
                  <a:gd name="connsiteX2" fmla="*/ 82560 w 158844"/>
                  <a:gd name="connsiteY2" fmla="*/ 124027 h 247906"/>
                  <a:gd name="connsiteX3" fmla="*/ 127010 w 158844"/>
                  <a:gd name="connsiteY3" fmla="*/ 57352 h 247906"/>
                  <a:gd name="connsiteX4" fmla="*/ 101610 w 158844"/>
                  <a:gd name="connsiteY4" fmla="*/ 117677 h 247906"/>
                  <a:gd name="connsiteX5" fmla="*/ 139710 w 158844"/>
                  <a:gd name="connsiteY5" fmla="*/ 187527 h 247906"/>
                  <a:gd name="connsiteX6" fmla="*/ 98435 w 158844"/>
                  <a:gd name="connsiteY6" fmla="*/ 247852 h 247906"/>
                  <a:gd name="connsiteX7" fmla="*/ 158760 w 158844"/>
                  <a:gd name="connsiteY7" fmla="*/ 197052 h 247906"/>
                  <a:gd name="connsiteX8" fmla="*/ 111135 w 158844"/>
                  <a:gd name="connsiteY8" fmla="*/ 133552 h 247906"/>
                  <a:gd name="connsiteX9" fmla="*/ 88910 w 158844"/>
                  <a:gd name="connsiteY9" fmla="*/ 63702 h 247906"/>
                  <a:gd name="connsiteX10" fmla="*/ 10 w 158844"/>
                  <a:gd name="connsiteY10" fmla="*/ 202 h 247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8844" h="247906">
                    <a:moveTo>
                      <a:pt x="10" y="202"/>
                    </a:moveTo>
                    <a:cubicBezTo>
                      <a:pt x="1068" y="3906"/>
                      <a:pt x="81502" y="65289"/>
                      <a:pt x="95260" y="85927"/>
                    </a:cubicBezTo>
                    <a:cubicBezTo>
                      <a:pt x="109018" y="106565"/>
                      <a:pt x="77268" y="128790"/>
                      <a:pt x="82560" y="124027"/>
                    </a:cubicBezTo>
                    <a:cubicBezTo>
                      <a:pt x="87852" y="119265"/>
                      <a:pt x="123835" y="58410"/>
                      <a:pt x="127010" y="57352"/>
                    </a:cubicBezTo>
                    <a:cubicBezTo>
                      <a:pt x="130185" y="56294"/>
                      <a:pt x="99493" y="95981"/>
                      <a:pt x="101610" y="117677"/>
                    </a:cubicBezTo>
                    <a:cubicBezTo>
                      <a:pt x="103727" y="139373"/>
                      <a:pt x="140239" y="165831"/>
                      <a:pt x="139710" y="187527"/>
                    </a:cubicBezTo>
                    <a:cubicBezTo>
                      <a:pt x="139181" y="209223"/>
                      <a:pt x="95260" y="246265"/>
                      <a:pt x="98435" y="247852"/>
                    </a:cubicBezTo>
                    <a:cubicBezTo>
                      <a:pt x="101610" y="249439"/>
                      <a:pt x="156643" y="216102"/>
                      <a:pt x="158760" y="197052"/>
                    </a:cubicBezTo>
                    <a:cubicBezTo>
                      <a:pt x="160877" y="178002"/>
                      <a:pt x="122777" y="155777"/>
                      <a:pt x="111135" y="133552"/>
                    </a:cubicBezTo>
                    <a:cubicBezTo>
                      <a:pt x="99493" y="111327"/>
                      <a:pt x="102139" y="82752"/>
                      <a:pt x="88910" y="63702"/>
                    </a:cubicBezTo>
                    <a:cubicBezTo>
                      <a:pt x="75681" y="44652"/>
                      <a:pt x="-1048" y="-3502"/>
                      <a:pt x="10" y="20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6" name="フリーフォーム 1045">
                <a:extLst>
                  <a:ext uri="{FF2B5EF4-FFF2-40B4-BE49-F238E27FC236}">
                    <a16:creationId xmlns:a16="http://schemas.microsoft.com/office/drawing/2014/main" id="{27423B9D-CCD4-5246-1C63-C5B68C046CC3}"/>
                  </a:ext>
                </a:extLst>
              </p:cNvPr>
              <p:cNvSpPr/>
              <p:nvPr/>
            </p:nvSpPr>
            <p:spPr>
              <a:xfrm>
                <a:off x="3584964" y="6184895"/>
                <a:ext cx="911189" cy="527294"/>
              </a:xfrm>
              <a:custGeom>
                <a:avLst/>
                <a:gdLst>
                  <a:gd name="connsiteX0" fmla="*/ 4903 w 911189"/>
                  <a:gd name="connsiteY0" fmla="*/ 67738 h 527294"/>
                  <a:gd name="connsiteX1" fmla="*/ 500203 w 911189"/>
                  <a:gd name="connsiteY1" fmla="*/ 228605 h 527294"/>
                  <a:gd name="connsiteX2" fmla="*/ 284303 w 911189"/>
                  <a:gd name="connsiteY2" fmla="*/ 516472 h 527294"/>
                  <a:gd name="connsiteX3" fmla="*/ 436703 w 911189"/>
                  <a:gd name="connsiteY3" fmla="*/ 469905 h 527294"/>
                  <a:gd name="connsiteX4" fmla="*/ 906603 w 911189"/>
                  <a:gd name="connsiteY4" fmla="*/ 503772 h 527294"/>
                  <a:gd name="connsiteX5" fmla="*/ 656836 w 911189"/>
                  <a:gd name="connsiteY5" fmla="*/ 465672 h 527294"/>
                  <a:gd name="connsiteX6" fmla="*/ 343569 w 911189"/>
                  <a:gd name="connsiteY6" fmla="*/ 495305 h 527294"/>
                  <a:gd name="connsiteX7" fmla="*/ 462103 w 911189"/>
                  <a:gd name="connsiteY7" fmla="*/ 452972 h 527294"/>
                  <a:gd name="connsiteX8" fmla="*/ 419769 w 911189"/>
                  <a:gd name="connsiteY8" fmla="*/ 406405 h 527294"/>
                  <a:gd name="connsiteX9" fmla="*/ 567936 w 911189"/>
                  <a:gd name="connsiteY9" fmla="*/ 279405 h 527294"/>
                  <a:gd name="connsiteX10" fmla="*/ 512903 w 911189"/>
                  <a:gd name="connsiteY10" fmla="*/ 292105 h 527294"/>
                  <a:gd name="connsiteX11" fmla="*/ 411303 w 911189"/>
                  <a:gd name="connsiteY11" fmla="*/ 203205 h 527294"/>
                  <a:gd name="connsiteX12" fmla="*/ 356269 w 911189"/>
                  <a:gd name="connsiteY12" fmla="*/ 84672 h 527294"/>
                  <a:gd name="connsiteX13" fmla="*/ 343569 w 911189"/>
                  <a:gd name="connsiteY13" fmla="*/ 5 h 527294"/>
                  <a:gd name="connsiteX14" fmla="*/ 250436 w 911189"/>
                  <a:gd name="connsiteY14" fmla="*/ 80438 h 527294"/>
                  <a:gd name="connsiteX15" fmla="*/ 4903 w 911189"/>
                  <a:gd name="connsiteY15" fmla="*/ 67738 h 527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11189" h="527294">
                    <a:moveTo>
                      <a:pt x="4903" y="67738"/>
                    </a:moveTo>
                    <a:cubicBezTo>
                      <a:pt x="46531" y="92433"/>
                      <a:pt x="453636" y="153816"/>
                      <a:pt x="500203" y="228605"/>
                    </a:cubicBezTo>
                    <a:cubicBezTo>
                      <a:pt x="546770" y="303394"/>
                      <a:pt x="294886" y="476255"/>
                      <a:pt x="284303" y="516472"/>
                    </a:cubicBezTo>
                    <a:cubicBezTo>
                      <a:pt x="273720" y="556689"/>
                      <a:pt x="332986" y="472022"/>
                      <a:pt x="436703" y="469905"/>
                    </a:cubicBezTo>
                    <a:cubicBezTo>
                      <a:pt x="540420" y="467788"/>
                      <a:pt x="869914" y="504477"/>
                      <a:pt x="906603" y="503772"/>
                    </a:cubicBezTo>
                    <a:cubicBezTo>
                      <a:pt x="943292" y="503067"/>
                      <a:pt x="750675" y="467083"/>
                      <a:pt x="656836" y="465672"/>
                    </a:cubicBezTo>
                    <a:cubicBezTo>
                      <a:pt x="562997" y="464261"/>
                      <a:pt x="376024" y="497422"/>
                      <a:pt x="343569" y="495305"/>
                    </a:cubicBezTo>
                    <a:cubicBezTo>
                      <a:pt x="311114" y="493188"/>
                      <a:pt x="449403" y="467789"/>
                      <a:pt x="462103" y="452972"/>
                    </a:cubicBezTo>
                    <a:cubicBezTo>
                      <a:pt x="474803" y="438155"/>
                      <a:pt x="402130" y="435333"/>
                      <a:pt x="419769" y="406405"/>
                    </a:cubicBezTo>
                    <a:cubicBezTo>
                      <a:pt x="437408" y="377477"/>
                      <a:pt x="552414" y="298455"/>
                      <a:pt x="567936" y="279405"/>
                    </a:cubicBezTo>
                    <a:cubicBezTo>
                      <a:pt x="583458" y="260355"/>
                      <a:pt x="539008" y="304805"/>
                      <a:pt x="512903" y="292105"/>
                    </a:cubicBezTo>
                    <a:cubicBezTo>
                      <a:pt x="486798" y="279405"/>
                      <a:pt x="437409" y="237777"/>
                      <a:pt x="411303" y="203205"/>
                    </a:cubicBezTo>
                    <a:cubicBezTo>
                      <a:pt x="385197" y="168633"/>
                      <a:pt x="367558" y="118539"/>
                      <a:pt x="356269" y="84672"/>
                    </a:cubicBezTo>
                    <a:cubicBezTo>
                      <a:pt x="344980" y="50805"/>
                      <a:pt x="361208" y="711"/>
                      <a:pt x="343569" y="5"/>
                    </a:cubicBezTo>
                    <a:cubicBezTo>
                      <a:pt x="325930" y="-701"/>
                      <a:pt x="301942" y="67738"/>
                      <a:pt x="250436" y="80438"/>
                    </a:cubicBezTo>
                    <a:cubicBezTo>
                      <a:pt x="198931" y="93138"/>
                      <a:pt x="-36725" y="43043"/>
                      <a:pt x="4903" y="6773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7" name="フリーフォーム 1046">
                <a:extLst>
                  <a:ext uri="{FF2B5EF4-FFF2-40B4-BE49-F238E27FC236}">
                    <a16:creationId xmlns:a16="http://schemas.microsoft.com/office/drawing/2014/main" id="{F6FC592F-BDE2-C663-A80B-6C4E5E28F24E}"/>
                  </a:ext>
                </a:extLst>
              </p:cNvPr>
              <p:cNvSpPr/>
              <p:nvPr/>
            </p:nvSpPr>
            <p:spPr>
              <a:xfrm>
                <a:off x="3514897" y="4972459"/>
                <a:ext cx="814021" cy="1033265"/>
              </a:xfrm>
              <a:custGeom>
                <a:avLst/>
                <a:gdLst>
                  <a:gd name="connsiteX0" fmla="*/ 813864 w 814021"/>
                  <a:gd name="connsiteY0" fmla="*/ 436 h 1033265"/>
                  <a:gd name="connsiteX1" fmla="*/ 340898 w 814021"/>
                  <a:gd name="connsiteY1" fmla="*/ 302233 h 1033265"/>
                  <a:gd name="connsiteX2" fmla="*/ 412969 w 814021"/>
                  <a:gd name="connsiteY2" fmla="*/ 302233 h 1033265"/>
                  <a:gd name="connsiteX3" fmla="*/ 345403 w 814021"/>
                  <a:gd name="connsiteY3" fmla="*/ 549976 h 1033265"/>
                  <a:gd name="connsiteX4" fmla="*/ 385942 w 814021"/>
                  <a:gd name="connsiteY4" fmla="*/ 536463 h 1033265"/>
                  <a:gd name="connsiteX5" fmla="*/ 7570 w 814021"/>
                  <a:gd name="connsiteY5" fmla="*/ 1018438 h 1033265"/>
                  <a:gd name="connsiteX6" fmla="*/ 151712 w 814021"/>
                  <a:gd name="connsiteY6" fmla="*/ 869791 h 1033265"/>
                  <a:gd name="connsiteX7" fmla="*/ 376934 w 814021"/>
                  <a:gd name="connsiteY7" fmla="*/ 464392 h 1033265"/>
                  <a:gd name="connsiteX8" fmla="*/ 327385 w 814021"/>
                  <a:gd name="connsiteY8" fmla="*/ 441870 h 1033265"/>
                  <a:gd name="connsiteX9" fmla="*/ 494049 w 814021"/>
                  <a:gd name="connsiteY9" fmla="*/ 221153 h 1033265"/>
                  <a:gd name="connsiteX10" fmla="*/ 394951 w 814021"/>
                  <a:gd name="connsiteY10" fmla="*/ 234666 h 1033265"/>
                  <a:gd name="connsiteX11" fmla="*/ 813864 w 814021"/>
                  <a:gd name="connsiteY11" fmla="*/ 436 h 1033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14021" h="1033265">
                    <a:moveTo>
                      <a:pt x="813864" y="436"/>
                    </a:moveTo>
                    <a:cubicBezTo>
                      <a:pt x="804855" y="11697"/>
                      <a:pt x="407714" y="251934"/>
                      <a:pt x="340898" y="302233"/>
                    </a:cubicBezTo>
                    <a:cubicBezTo>
                      <a:pt x="274082" y="352533"/>
                      <a:pt x="412218" y="260943"/>
                      <a:pt x="412969" y="302233"/>
                    </a:cubicBezTo>
                    <a:cubicBezTo>
                      <a:pt x="413720" y="343523"/>
                      <a:pt x="349907" y="510938"/>
                      <a:pt x="345403" y="549976"/>
                    </a:cubicBezTo>
                    <a:cubicBezTo>
                      <a:pt x="340899" y="589014"/>
                      <a:pt x="442247" y="458386"/>
                      <a:pt x="385942" y="536463"/>
                    </a:cubicBezTo>
                    <a:cubicBezTo>
                      <a:pt x="329636" y="614540"/>
                      <a:pt x="46608" y="962883"/>
                      <a:pt x="7570" y="1018438"/>
                    </a:cubicBezTo>
                    <a:cubicBezTo>
                      <a:pt x="-31468" y="1073993"/>
                      <a:pt x="90151" y="962132"/>
                      <a:pt x="151712" y="869791"/>
                    </a:cubicBezTo>
                    <a:cubicBezTo>
                      <a:pt x="213273" y="777450"/>
                      <a:pt x="347655" y="535712"/>
                      <a:pt x="376934" y="464392"/>
                    </a:cubicBezTo>
                    <a:cubicBezTo>
                      <a:pt x="406213" y="393072"/>
                      <a:pt x="307866" y="482410"/>
                      <a:pt x="327385" y="441870"/>
                    </a:cubicBezTo>
                    <a:cubicBezTo>
                      <a:pt x="346904" y="401330"/>
                      <a:pt x="482788" y="255687"/>
                      <a:pt x="494049" y="221153"/>
                    </a:cubicBezTo>
                    <a:cubicBezTo>
                      <a:pt x="505310" y="186619"/>
                      <a:pt x="346153" y="269951"/>
                      <a:pt x="394951" y="234666"/>
                    </a:cubicBezTo>
                    <a:cubicBezTo>
                      <a:pt x="443749" y="199381"/>
                      <a:pt x="822873" y="-10825"/>
                      <a:pt x="813864" y="4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8" name="フリーフォーム 1047">
                <a:extLst>
                  <a:ext uri="{FF2B5EF4-FFF2-40B4-BE49-F238E27FC236}">
                    <a16:creationId xmlns:a16="http://schemas.microsoft.com/office/drawing/2014/main" id="{7939FAAE-3E1A-66D6-B98F-0C6B30149587}"/>
                  </a:ext>
                </a:extLst>
              </p:cNvPr>
              <p:cNvSpPr/>
              <p:nvPr/>
            </p:nvSpPr>
            <p:spPr>
              <a:xfrm>
                <a:off x="4556192" y="4873138"/>
                <a:ext cx="1702619" cy="937633"/>
              </a:xfrm>
              <a:custGeom>
                <a:avLst/>
                <a:gdLst>
                  <a:gd name="connsiteX0" fmla="*/ 11304 w 1702619"/>
                  <a:gd name="connsiteY0" fmla="*/ 9668 h 937633"/>
                  <a:gd name="connsiteX1" fmla="*/ 768048 w 1702619"/>
                  <a:gd name="connsiteY1" fmla="*/ 167323 h 937633"/>
                  <a:gd name="connsiteX2" fmla="*/ 826606 w 1702619"/>
                  <a:gd name="connsiteY2" fmla="*/ 198854 h 937633"/>
                  <a:gd name="connsiteX3" fmla="*/ 1033810 w 1702619"/>
                  <a:gd name="connsiteY3" fmla="*/ 194350 h 937633"/>
                  <a:gd name="connsiteX4" fmla="*/ 1141916 w 1702619"/>
                  <a:gd name="connsiteY4" fmla="*/ 189845 h 937633"/>
                  <a:gd name="connsiteX5" fmla="*/ 1349120 w 1702619"/>
                  <a:gd name="connsiteY5" fmla="*/ 180836 h 937633"/>
                  <a:gd name="connsiteX6" fmla="*/ 1322094 w 1702619"/>
                  <a:gd name="connsiteY6" fmla="*/ 180836 h 937633"/>
                  <a:gd name="connsiteX7" fmla="*/ 1493262 w 1702619"/>
                  <a:gd name="connsiteY7" fmla="*/ 338492 h 937633"/>
                  <a:gd name="connsiteX8" fmla="*/ 1488758 w 1702619"/>
                  <a:gd name="connsiteY8" fmla="*/ 315969 h 937633"/>
                  <a:gd name="connsiteX9" fmla="*/ 1686953 w 1702619"/>
                  <a:gd name="connsiteY9" fmla="*/ 906050 h 937633"/>
                  <a:gd name="connsiteX10" fmla="*/ 1659926 w 1702619"/>
                  <a:gd name="connsiteY10" fmla="*/ 784430 h 937633"/>
                  <a:gd name="connsiteX11" fmla="*/ 1421191 w 1702619"/>
                  <a:gd name="connsiteY11" fmla="*/ 167323 h 937633"/>
                  <a:gd name="connsiteX12" fmla="*/ 876155 w 1702619"/>
                  <a:gd name="connsiteY12" fmla="*/ 212367 h 937633"/>
                  <a:gd name="connsiteX13" fmla="*/ 997775 w 1702619"/>
                  <a:gd name="connsiteY13" fmla="*/ 203359 h 937633"/>
                  <a:gd name="connsiteX14" fmla="*/ 452738 w 1702619"/>
                  <a:gd name="connsiteY14" fmla="*/ 90748 h 937633"/>
                  <a:gd name="connsiteX15" fmla="*/ 322109 w 1702619"/>
                  <a:gd name="connsiteY15" fmla="*/ 23181 h 937633"/>
                  <a:gd name="connsiteX16" fmla="*/ 11304 w 1702619"/>
                  <a:gd name="connsiteY16" fmla="*/ 9668 h 937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702619" h="937633">
                    <a:moveTo>
                      <a:pt x="11304" y="9668"/>
                    </a:moveTo>
                    <a:cubicBezTo>
                      <a:pt x="85627" y="33692"/>
                      <a:pt x="632164" y="135792"/>
                      <a:pt x="768048" y="167323"/>
                    </a:cubicBezTo>
                    <a:cubicBezTo>
                      <a:pt x="903932" y="198854"/>
                      <a:pt x="782312" y="194350"/>
                      <a:pt x="826606" y="198854"/>
                    </a:cubicBezTo>
                    <a:cubicBezTo>
                      <a:pt x="870900" y="203358"/>
                      <a:pt x="981258" y="195852"/>
                      <a:pt x="1033810" y="194350"/>
                    </a:cubicBezTo>
                    <a:cubicBezTo>
                      <a:pt x="1086362" y="192849"/>
                      <a:pt x="1141916" y="189845"/>
                      <a:pt x="1141916" y="189845"/>
                    </a:cubicBezTo>
                    <a:lnTo>
                      <a:pt x="1349120" y="180836"/>
                    </a:lnTo>
                    <a:cubicBezTo>
                      <a:pt x="1379150" y="179335"/>
                      <a:pt x="1298070" y="154560"/>
                      <a:pt x="1322094" y="180836"/>
                    </a:cubicBezTo>
                    <a:cubicBezTo>
                      <a:pt x="1346118" y="207112"/>
                      <a:pt x="1465485" y="315970"/>
                      <a:pt x="1493262" y="338492"/>
                    </a:cubicBezTo>
                    <a:cubicBezTo>
                      <a:pt x="1521039" y="361014"/>
                      <a:pt x="1456476" y="221376"/>
                      <a:pt x="1488758" y="315969"/>
                    </a:cubicBezTo>
                    <a:cubicBezTo>
                      <a:pt x="1521040" y="410562"/>
                      <a:pt x="1658425" y="827973"/>
                      <a:pt x="1686953" y="906050"/>
                    </a:cubicBezTo>
                    <a:cubicBezTo>
                      <a:pt x="1715481" y="984127"/>
                      <a:pt x="1704220" y="907551"/>
                      <a:pt x="1659926" y="784430"/>
                    </a:cubicBezTo>
                    <a:cubicBezTo>
                      <a:pt x="1615632" y="661309"/>
                      <a:pt x="1551820" y="262667"/>
                      <a:pt x="1421191" y="167323"/>
                    </a:cubicBezTo>
                    <a:cubicBezTo>
                      <a:pt x="1290562" y="71979"/>
                      <a:pt x="946724" y="206361"/>
                      <a:pt x="876155" y="212367"/>
                    </a:cubicBezTo>
                    <a:cubicBezTo>
                      <a:pt x="805586" y="218373"/>
                      <a:pt x="1068345" y="223629"/>
                      <a:pt x="997775" y="203359"/>
                    </a:cubicBezTo>
                    <a:cubicBezTo>
                      <a:pt x="927206" y="183089"/>
                      <a:pt x="565349" y="120778"/>
                      <a:pt x="452738" y="90748"/>
                    </a:cubicBezTo>
                    <a:cubicBezTo>
                      <a:pt x="340127" y="60718"/>
                      <a:pt x="393429" y="33691"/>
                      <a:pt x="322109" y="23181"/>
                    </a:cubicBezTo>
                    <a:cubicBezTo>
                      <a:pt x="250789" y="12671"/>
                      <a:pt x="-63019" y="-14356"/>
                      <a:pt x="11304" y="96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9" name="フリーフォーム 1048">
                <a:extLst>
                  <a:ext uri="{FF2B5EF4-FFF2-40B4-BE49-F238E27FC236}">
                    <a16:creationId xmlns:a16="http://schemas.microsoft.com/office/drawing/2014/main" id="{F18B2739-59D5-66DF-C957-9B4DB253D0CE}"/>
                  </a:ext>
                </a:extLst>
              </p:cNvPr>
              <p:cNvSpPr/>
              <p:nvPr/>
            </p:nvSpPr>
            <p:spPr>
              <a:xfrm>
                <a:off x="4187559" y="6255096"/>
                <a:ext cx="578693" cy="303605"/>
              </a:xfrm>
              <a:custGeom>
                <a:avLst/>
                <a:gdLst>
                  <a:gd name="connsiteX0" fmla="*/ 578650 w 578693"/>
                  <a:gd name="connsiteY0" fmla="*/ 47 h 303605"/>
                  <a:gd name="connsiteX1" fmla="*/ 238784 w 578693"/>
                  <a:gd name="connsiteY1" fmla="*/ 72876 h 303605"/>
                  <a:gd name="connsiteX2" fmla="*/ 149772 w 578693"/>
                  <a:gd name="connsiteY2" fmla="*/ 68830 h 303605"/>
                  <a:gd name="connsiteX3" fmla="*/ 339935 w 578693"/>
                  <a:gd name="connsiteY3" fmla="*/ 44554 h 303605"/>
                  <a:gd name="connsiteX4" fmla="*/ 210462 w 578693"/>
                  <a:gd name="connsiteY4" fmla="*/ 76922 h 303605"/>
                  <a:gd name="connsiteX5" fmla="*/ 20299 w 578693"/>
                  <a:gd name="connsiteY5" fmla="*/ 202348 h 303605"/>
                  <a:gd name="connsiteX6" fmla="*/ 109312 w 578693"/>
                  <a:gd name="connsiteY6" fmla="*/ 157842 h 303605"/>
                  <a:gd name="connsiteX7" fmla="*/ 97174 w 578693"/>
                  <a:gd name="connsiteY7" fmla="*/ 194256 h 303605"/>
                  <a:gd name="connsiteX8" fmla="*/ 214508 w 578693"/>
                  <a:gd name="connsiteY8" fmla="*/ 194256 h 303605"/>
                  <a:gd name="connsiteX9" fmla="*/ 69 w 578693"/>
                  <a:gd name="connsiteY9" fmla="*/ 291361 h 303605"/>
                  <a:gd name="connsiteX10" fmla="*/ 190232 w 578693"/>
                  <a:gd name="connsiteY10" fmla="*/ 254946 h 303605"/>
                  <a:gd name="connsiteX11" fmla="*/ 117404 w 578693"/>
                  <a:gd name="connsiteY11" fmla="*/ 303499 h 303605"/>
                  <a:gd name="connsiteX12" fmla="*/ 190232 w 578693"/>
                  <a:gd name="connsiteY12" fmla="*/ 238762 h 303605"/>
                  <a:gd name="connsiteX13" fmla="*/ 76944 w 578693"/>
                  <a:gd name="connsiteY13" fmla="*/ 254946 h 303605"/>
                  <a:gd name="connsiteX14" fmla="*/ 133588 w 578693"/>
                  <a:gd name="connsiteY14" fmla="*/ 149750 h 303605"/>
                  <a:gd name="connsiteX15" fmla="*/ 36483 w 578693"/>
                  <a:gd name="connsiteY15" fmla="*/ 165934 h 303605"/>
                  <a:gd name="connsiteX16" fmla="*/ 303521 w 578693"/>
                  <a:gd name="connsiteY16" fmla="*/ 56692 h 303605"/>
                  <a:gd name="connsiteX17" fmla="*/ 263060 w 578693"/>
                  <a:gd name="connsiteY17" fmla="*/ 85014 h 303605"/>
                  <a:gd name="connsiteX18" fmla="*/ 578650 w 578693"/>
                  <a:gd name="connsiteY18" fmla="*/ 47 h 303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78693" h="303605">
                    <a:moveTo>
                      <a:pt x="578650" y="47"/>
                    </a:moveTo>
                    <a:cubicBezTo>
                      <a:pt x="574604" y="-1976"/>
                      <a:pt x="310264" y="61412"/>
                      <a:pt x="238784" y="72876"/>
                    </a:cubicBezTo>
                    <a:cubicBezTo>
                      <a:pt x="167304" y="84340"/>
                      <a:pt x="132914" y="73550"/>
                      <a:pt x="149772" y="68830"/>
                    </a:cubicBezTo>
                    <a:cubicBezTo>
                      <a:pt x="166630" y="64110"/>
                      <a:pt x="329820" y="43205"/>
                      <a:pt x="339935" y="44554"/>
                    </a:cubicBezTo>
                    <a:cubicBezTo>
                      <a:pt x="350050" y="45903"/>
                      <a:pt x="263735" y="50623"/>
                      <a:pt x="210462" y="76922"/>
                    </a:cubicBezTo>
                    <a:cubicBezTo>
                      <a:pt x="157189" y="103221"/>
                      <a:pt x="37157" y="188861"/>
                      <a:pt x="20299" y="202348"/>
                    </a:cubicBezTo>
                    <a:cubicBezTo>
                      <a:pt x="3441" y="215835"/>
                      <a:pt x="96500" y="159191"/>
                      <a:pt x="109312" y="157842"/>
                    </a:cubicBezTo>
                    <a:cubicBezTo>
                      <a:pt x="122124" y="156493"/>
                      <a:pt x="79641" y="188187"/>
                      <a:pt x="97174" y="194256"/>
                    </a:cubicBezTo>
                    <a:cubicBezTo>
                      <a:pt x="114707" y="200325"/>
                      <a:pt x="230692" y="178072"/>
                      <a:pt x="214508" y="194256"/>
                    </a:cubicBezTo>
                    <a:cubicBezTo>
                      <a:pt x="198324" y="210440"/>
                      <a:pt x="4115" y="281246"/>
                      <a:pt x="69" y="291361"/>
                    </a:cubicBezTo>
                    <a:cubicBezTo>
                      <a:pt x="-3977" y="301476"/>
                      <a:pt x="170676" y="252923"/>
                      <a:pt x="190232" y="254946"/>
                    </a:cubicBezTo>
                    <a:cubicBezTo>
                      <a:pt x="209788" y="256969"/>
                      <a:pt x="117404" y="306196"/>
                      <a:pt x="117404" y="303499"/>
                    </a:cubicBezTo>
                    <a:cubicBezTo>
                      <a:pt x="117404" y="300802"/>
                      <a:pt x="196975" y="246854"/>
                      <a:pt x="190232" y="238762"/>
                    </a:cubicBezTo>
                    <a:cubicBezTo>
                      <a:pt x="183489" y="230670"/>
                      <a:pt x="86385" y="269781"/>
                      <a:pt x="76944" y="254946"/>
                    </a:cubicBezTo>
                    <a:cubicBezTo>
                      <a:pt x="67503" y="240111"/>
                      <a:pt x="140331" y="164585"/>
                      <a:pt x="133588" y="149750"/>
                    </a:cubicBezTo>
                    <a:cubicBezTo>
                      <a:pt x="126844" y="134915"/>
                      <a:pt x="8161" y="181444"/>
                      <a:pt x="36483" y="165934"/>
                    </a:cubicBezTo>
                    <a:cubicBezTo>
                      <a:pt x="64805" y="150424"/>
                      <a:pt x="265758" y="70179"/>
                      <a:pt x="303521" y="56692"/>
                    </a:cubicBezTo>
                    <a:cubicBezTo>
                      <a:pt x="341284" y="43205"/>
                      <a:pt x="220577" y="90409"/>
                      <a:pt x="263060" y="85014"/>
                    </a:cubicBezTo>
                    <a:cubicBezTo>
                      <a:pt x="305543" y="79619"/>
                      <a:pt x="582696" y="2070"/>
                      <a:pt x="578650" y="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0" name="フリーフォーム 1049">
                <a:extLst>
                  <a:ext uri="{FF2B5EF4-FFF2-40B4-BE49-F238E27FC236}">
                    <a16:creationId xmlns:a16="http://schemas.microsoft.com/office/drawing/2014/main" id="{D304C5DA-CE05-7F95-C804-D1A3BB9EF1B0}"/>
                  </a:ext>
                </a:extLst>
              </p:cNvPr>
              <p:cNvSpPr/>
              <p:nvPr/>
            </p:nvSpPr>
            <p:spPr>
              <a:xfrm>
                <a:off x="4458645" y="6507978"/>
                <a:ext cx="263342" cy="99271"/>
              </a:xfrm>
              <a:custGeom>
                <a:avLst/>
                <a:gdLst>
                  <a:gd name="connsiteX0" fmla="*/ 67 w 263342"/>
                  <a:gd name="connsiteY0" fmla="*/ 2064 h 99271"/>
                  <a:gd name="connsiteX1" fmla="*/ 109309 w 263342"/>
                  <a:gd name="connsiteY1" fmla="*/ 34433 h 99271"/>
                  <a:gd name="connsiteX2" fmla="*/ 64803 w 263342"/>
                  <a:gd name="connsiteY2" fmla="*/ 78939 h 99271"/>
                  <a:gd name="connsiteX3" fmla="*/ 161907 w 263342"/>
                  <a:gd name="connsiteY3" fmla="*/ 26341 h 99271"/>
                  <a:gd name="connsiteX4" fmla="*/ 250920 w 263342"/>
                  <a:gd name="connsiteY4" fmla="*/ 99169 h 99271"/>
                  <a:gd name="connsiteX5" fmla="*/ 250920 w 263342"/>
                  <a:gd name="connsiteY5" fmla="*/ 42525 h 99271"/>
                  <a:gd name="connsiteX6" fmla="*/ 141677 w 263342"/>
                  <a:gd name="connsiteY6" fmla="*/ 50617 h 99271"/>
                  <a:gd name="connsiteX7" fmla="*/ 93125 w 263342"/>
                  <a:gd name="connsiteY7" fmla="*/ 95123 h 99271"/>
                  <a:gd name="connsiteX8" fmla="*/ 67 w 263342"/>
                  <a:gd name="connsiteY8" fmla="*/ 2064 h 99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3342" h="99271">
                    <a:moveTo>
                      <a:pt x="67" y="2064"/>
                    </a:moveTo>
                    <a:cubicBezTo>
                      <a:pt x="2764" y="-8051"/>
                      <a:pt x="98520" y="21621"/>
                      <a:pt x="109309" y="34433"/>
                    </a:cubicBezTo>
                    <a:cubicBezTo>
                      <a:pt x="120098" y="47245"/>
                      <a:pt x="56037" y="80288"/>
                      <a:pt x="64803" y="78939"/>
                    </a:cubicBezTo>
                    <a:cubicBezTo>
                      <a:pt x="73569" y="77590"/>
                      <a:pt x="130888" y="22969"/>
                      <a:pt x="161907" y="26341"/>
                    </a:cubicBezTo>
                    <a:cubicBezTo>
                      <a:pt x="192926" y="29713"/>
                      <a:pt x="236085" y="96472"/>
                      <a:pt x="250920" y="99169"/>
                    </a:cubicBezTo>
                    <a:cubicBezTo>
                      <a:pt x="265755" y="101866"/>
                      <a:pt x="269127" y="50617"/>
                      <a:pt x="250920" y="42525"/>
                    </a:cubicBezTo>
                    <a:cubicBezTo>
                      <a:pt x="232713" y="34433"/>
                      <a:pt x="167976" y="41851"/>
                      <a:pt x="141677" y="50617"/>
                    </a:cubicBezTo>
                    <a:cubicBezTo>
                      <a:pt x="115378" y="59383"/>
                      <a:pt x="109983" y="99843"/>
                      <a:pt x="93125" y="95123"/>
                    </a:cubicBezTo>
                    <a:cubicBezTo>
                      <a:pt x="76267" y="90403"/>
                      <a:pt x="-2630" y="12179"/>
                      <a:pt x="67" y="206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1" name="フリーフォーム 1050">
                <a:extLst>
                  <a:ext uri="{FF2B5EF4-FFF2-40B4-BE49-F238E27FC236}">
                    <a16:creationId xmlns:a16="http://schemas.microsoft.com/office/drawing/2014/main" id="{98DD4DDF-119F-F1CE-D9E5-AE450CF13DE5}"/>
                  </a:ext>
                </a:extLst>
              </p:cNvPr>
              <p:cNvSpPr/>
              <p:nvPr/>
            </p:nvSpPr>
            <p:spPr>
              <a:xfrm>
                <a:off x="5607594" y="6133763"/>
                <a:ext cx="638162" cy="162801"/>
              </a:xfrm>
              <a:custGeom>
                <a:avLst/>
                <a:gdLst>
                  <a:gd name="connsiteX0" fmla="*/ 194395 w 638162"/>
                  <a:gd name="connsiteY0" fmla="*/ 0 h 162801"/>
                  <a:gd name="connsiteX1" fmla="*/ 145843 w 638162"/>
                  <a:gd name="connsiteY1" fmla="*/ 28322 h 162801"/>
                  <a:gd name="connsiteX2" fmla="*/ 187 w 638162"/>
                  <a:gd name="connsiteY2" fmla="*/ 161841 h 162801"/>
                  <a:gd name="connsiteX3" fmla="*/ 121567 w 638162"/>
                  <a:gd name="connsiteY3" fmla="*/ 84966 h 162801"/>
                  <a:gd name="connsiteX4" fmla="*/ 380512 w 638162"/>
                  <a:gd name="connsiteY4" fmla="*/ 20230 h 162801"/>
                  <a:gd name="connsiteX5" fmla="*/ 307684 w 638162"/>
                  <a:gd name="connsiteY5" fmla="*/ 56644 h 162801"/>
                  <a:gd name="connsiteX6" fmla="*/ 611135 w 638162"/>
                  <a:gd name="connsiteY6" fmla="*/ 16184 h 162801"/>
                  <a:gd name="connsiteX7" fmla="*/ 594951 w 638162"/>
                  <a:gd name="connsiteY7" fmla="*/ 48552 h 162801"/>
                  <a:gd name="connsiteX8" fmla="*/ 360282 w 638162"/>
                  <a:gd name="connsiteY8" fmla="*/ 76874 h 162801"/>
                  <a:gd name="connsiteX9" fmla="*/ 40647 w 638162"/>
                  <a:gd name="connsiteY9" fmla="*/ 153749 h 162801"/>
                  <a:gd name="connsiteX10" fmla="*/ 125613 w 638162"/>
                  <a:gd name="connsiteY10" fmla="*/ 76874 h 162801"/>
                  <a:gd name="connsiteX11" fmla="*/ 194395 w 638162"/>
                  <a:gd name="connsiteY11" fmla="*/ 0 h 162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38162" h="162801">
                    <a:moveTo>
                      <a:pt x="194395" y="0"/>
                    </a:moveTo>
                    <a:cubicBezTo>
                      <a:pt x="186303" y="674"/>
                      <a:pt x="178211" y="1349"/>
                      <a:pt x="145843" y="28322"/>
                    </a:cubicBezTo>
                    <a:cubicBezTo>
                      <a:pt x="113475" y="55296"/>
                      <a:pt x="4233" y="152400"/>
                      <a:pt x="187" y="161841"/>
                    </a:cubicBezTo>
                    <a:cubicBezTo>
                      <a:pt x="-3859" y="171282"/>
                      <a:pt x="58179" y="108568"/>
                      <a:pt x="121567" y="84966"/>
                    </a:cubicBezTo>
                    <a:cubicBezTo>
                      <a:pt x="184955" y="61364"/>
                      <a:pt x="349493" y="24950"/>
                      <a:pt x="380512" y="20230"/>
                    </a:cubicBezTo>
                    <a:cubicBezTo>
                      <a:pt x="411532" y="15510"/>
                      <a:pt x="269247" y="57318"/>
                      <a:pt x="307684" y="56644"/>
                    </a:cubicBezTo>
                    <a:cubicBezTo>
                      <a:pt x="346121" y="55970"/>
                      <a:pt x="611135" y="16184"/>
                      <a:pt x="611135" y="16184"/>
                    </a:cubicBezTo>
                    <a:cubicBezTo>
                      <a:pt x="659013" y="14835"/>
                      <a:pt x="636760" y="38437"/>
                      <a:pt x="594951" y="48552"/>
                    </a:cubicBezTo>
                    <a:cubicBezTo>
                      <a:pt x="553142" y="58667"/>
                      <a:pt x="452666" y="59341"/>
                      <a:pt x="360282" y="76874"/>
                    </a:cubicBezTo>
                    <a:cubicBezTo>
                      <a:pt x="267898" y="94407"/>
                      <a:pt x="79758" y="153749"/>
                      <a:pt x="40647" y="153749"/>
                    </a:cubicBezTo>
                    <a:cubicBezTo>
                      <a:pt x="1536" y="153749"/>
                      <a:pt x="125613" y="76874"/>
                      <a:pt x="125613" y="76874"/>
                    </a:cubicBezTo>
                    <a:lnTo>
                      <a:pt x="19439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2" name="フリーフォーム 1051">
                <a:extLst>
                  <a:ext uri="{FF2B5EF4-FFF2-40B4-BE49-F238E27FC236}">
                    <a16:creationId xmlns:a16="http://schemas.microsoft.com/office/drawing/2014/main" id="{F564A44C-5C47-BFAC-513F-DDE87459D119}"/>
                  </a:ext>
                </a:extLst>
              </p:cNvPr>
              <p:cNvSpPr/>
              <p:nvPr/>
            </p:nvSpPr>
            <p:spPr>
              <a:xfrm>
                <a:off x="4191418" y="7222142"/>
                <a:ext cx="336353" cy="583218"/>
              </a:xfrm>
              <a:custGeom>
                <a:avLst/>
                <a:gdLst>
                  <a:gd name="connsiteX0" fmla="*/ 256 w 336353"/>
                  <a:gd name="connsiteY0" fmla="*/ 0 h 583218"/>
                  <a:gd name="connsiteX1" fmla="*/ 85223 w 336353"/>
                  <a:gd name="connsiteY1" fmla="*/ 299405 h 583218"/>
                  <a:gd name="connsiteX2" fmla="*/ 291570 w 336353"/>
                  <a:gd name="connsiteY2" fmla="*/ 420785 h 583218"/>
                  <a:gd name="connsiteX3" fmla="*/ 336076 w 336353"/>
                  <a:gd name="connsiteY3" fmla="*/ 582626 h 583218"/>
                  <a:gd name="connsiteX4" fmla="*/ 307754 w 336353"/>
                  <a:gd name="connsiteY4" fmla="*/ 473384 h 583218"/>
                  <a:gd name="connsiteX5" fmla="*/ 255155 w 336353"/>
                  <a:gd name="connsiteY5" fmla="*/ 420785 h 583218"/>
                  <a:gd name="connsiteX6" fmla="*/ 64993 w 336353"/>
                  <a:gd name="connsiteY6" fmla="*/ 299405 h 583218"/>
                  <a:gd name="connsiteX7" fmla="*/ 256 w 336353"/>
                  <a:gd name="connsiteY7" fmla="*/ 0 h 5832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6353" h="583218">
                    <a:moveTo>
                      <a:pt x="256" y="0"/>
                    </a:moveTo>
                    <a:cubicBezTo>
                      <a:pt x="3628" y="0"/>
                      <a:pt x="36671" y="229274"/>
                      <a:pt x="85223" y="299405"/>
                    </a:cubicBezTo>
                    <a:cubicBezTo>
                      <a:pt x="133775" y="369536"/>
                      <a:pt x="249761" y="373582"/>
                      <a:pt x="291570" y="420785"/>
                    </a:cubicBezTo>
                    <a:cubicBezTo>
                      <a:pt x="333379" y="467988"/>
                      <a:pt x="333379" y="573860"/>
                      <a:pt x="336076" y="582626"/>
                    </a:cubicBezTo>
                    <a:cubicBezTo>
                      <a:pt x="338773" y="591393"/>
                      <a:pt x="321241" y="500358"/>
                      <a:pt x="307754" y="473384"/>
                    </a:cubicBezTo>
                    <a:cubicBezTo>
                      <a:pt x="294267" y="446411"/>
                      <a:pt x="295615" y="449782"/>
                      <a:pt x="255155" y="420785"/>
                    </a:cubicBezTo>
                    <a:cubicBezTo>
                      <a:pt x="214695" y="391789"/>
                      <a:pt x="102756" y="364816"/>
                      <a:pt x="64993" y="299405"/>
                    </a:cubicBezTo>
                    <a:cubicBezTo>
                      <a:pt x="27230" y="233995"/>
                      <a:pt x="-3116" y="0"/>
                      <a:pt x="256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3" name="フリーフォーム 1052">
                <a:extLst>
                  <a:ext uri="{FF2B5EF4-FFF2-40B4-BE49-F238E27FC236}">
                    <a16:creationId xmlns:a16="http://schemas.microsoft.com/office/drawing/2014/main" id="{22C12869-EB95-57A2-AD89-AC5E99CC213E}"/>
                  </a:ext>
                </a:extLst>
              </p:cNvPr>
              <p:cNvSpPr/>
              <p:nvPr/>
            </p:nvSpPr>
            <p:spPr>
              <a:xfrm>
                <a:off x="4485766" y="6736539"/>
                <a:ext cx="839891" cy="147068"/>
              </a:xfrm>
              <a:custGeom>
                <a:avLst/>
                <a:gdLst>
                  <a:gd name="connsiteX0" fmla="*/ 9360 w 839891"/>
                  <a:gd name="connsiteY0" fmla="*/ 145737 h 147068"/>
                  <a:gd name="connsiteX1" fmla="*/ 555572 w 839891"/>
                  <a:gd name="connsiteY1" fmla="*/ 56725 h 147068"/>
                  <a:gd name="connsiteX2" fmla="*/ 563664 w 839891"/>
                  <a:gd name="connsiteY2" fmla="*/ 72909 h 147068"/>
                  <a:gd name="connsiteX3" fmla="*/ 838793 w 839891"/>
                  <a:gd name="connsiteY3" fmla="*/ 80 h 147068"/>
                  <a:gd name="connsiteX4" fmla="*/ 446330 w 839891"/>
                  <a:gd name="connsiteY4" fmla="*/ 89093 h 147068"/>
                  <a:gd name="connsiteX5" fmla="*/ 223799 w 839891"/>
                  <a:gd name="connsiteY5" fmla="*/ 109323 h 147068"/>
                  <a:gd name="connsiteX6" fmla="*/ 9360 w 839891"/>
                  <a:gd name="connsiteY6" fmla="*/ 145737 h 147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39891" h="147068">
                    <a:moveTo>
                      <a:pt x="9360" y="145737"/>
                    </a:moveTo>
                    <a:lnTo>
                      <a:pt x="555572" y="56725"/>
                    </a:lnTo>
                    <a:cubicBezTo>
                      <a:pt x="647956" y="44587"/>
                      <a:pt x="516461" y="82350"/>
                      <a:pt x="563664" y="72909"/>
                    </a:cubicBezTo>
                    <a:cubicBezTo>
                      <a:pt x="610867" y="63468"/>
                      <a:pt x="858349" y="-2617"/>
                      <a:pt x="838793" y="80"/>
                    </a:cubicBezTo>
                    <a:cubicBezTo>
                      <a:pt x="819237" y="2777"/>
                      <a:pt x="548829" y="70886"/>
                      <a:pt x="446330" y="89093"/>
                    </a:cubicBezTo>
                    <a:cubicBezTo>
                      <a:pt x="343831" y="107300"/>
                      <a:pt x="288535" y="101231"/>
                      <a:pt x="223799" y="109323"/>
                    </a:cubicBezTo>
                    <a:cubicBezTo>
                      <a:pt x="159063" y="117415"/>
                      <a:pt x="-45935" y="154503"/>
                      <a:pt x="9360" y="145737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4" name="フリーフォーム 1053">
                <a:extLst>
                  <a:ext uri="{FF2B5EF4-FFF2-40B4-BE49-F238E27FC236}">
                    <a16:creationId xmlns:a16="http://schemas.microsoft.com/office/drawing/2014/main" id="{9EA27FA8-305F-DBF5-10AB-B1929D807A9D}"/>
                  </a:ext>
                </a:extLst>
              </p:cNvPr>
              <p:cNvSpPr/>
              <p:nvPr/>
            </p:nvSpPr>
            <p:spPr>
              <a:xfrm>
                <a:off x="5859789" y="6598887"/>
                <a:ext cx="91950" cy="267502"/>
              </a:xfrm>
              <a:custGeom>
                <a:avLst/>
                <a:gdLst>
                  <a:gd name="connsiteX0" fmla="*/ 91903 w 91950"/>
                  <a:gd name="connsiteY0" fmla="*/ 168 h 267502"/>
                  <a:gd name="connsiteX1" fmla="*/ 19075 w 91950"/>
                  <a:gd name="connsiteY1" fmla="*/ 145825 h 267502"/>
                  <a:gd name="connsiteX2" fmla="*/ 23121 w 91950"/>
                  <a:gd name="connsiteY2" fmla="*/ 267205 h 267502"/>
                  <a:gd name="connsiteX3" fmla="*/ 6937 w 91950"/>
                  <a:gd name="connsiteY3" fmla="*/ 178193 h 267502"/>
                  <a:gd name="connsiteX4" fmla="*/ 6937 w 91950"/>
                  <a:gd name="connsiteY4" fmla="*/ 117502 h 267502"/>
                  <a:gd name="connsiteX5" fmla="*/ 91903 w 91950"/>
                  <a:gd name="connsiteY5" fmla="*/ 168 h 267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1950" h="267502">
                    <a:moveTo>
                      <a:pt x="91903" y="168"/>
                    </a:moveTo>
                    <a:cubicBezTo>
                      <a:pt x="93926" y="4888"/>
                      <a:pt x="30539" y="101319"/>
                      <a:pt x="19075" y="145825"/>
                    </a:cubicBezTo>
                    <a:cubicBezTo>
                      <a:pt x="7611" y="190331"/>
                      <a:pt x="25144" y="261810"/>
                      <a:pt x="23121" y="267205"/>
                    </a:cubicBezTo>
                    <a:cubicBezTo>
                      <a:pt x="21098" y="272600"/>
                      <a:pt x="9634" y="203143"/>
                      <a:pt x="6937" y="178193"/>
                    </a:cubicBezTo>
                    <a:cubicBezTo>
                      <a:pt x="4240" y="153243"/>
                      <a:pt x="-7224" y="143801"/>
                      <a:pt x="6937" y="117502"/>
                    </a:cubicBezTo>
                    <a:cubicBezTo>
                      <a:pt x="21098" y="91203"/>
                      <a:pt x="89880" y="-4552"/>
                      <a:pt x="91903" y="168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5" name="フリーフォーム 1054">
                <a:extLst>
                  <a:ext uri="{FF2B5EF4-FFF2-40B4-BE49-F238E27FC236}">
                    <a16:creationId xmlns:a16="http://schemas.microsoft.com/office/drawing/2014/main" id="{B5B80F90-B751-5FF2-0C46-EA19CF24324B}"/>
                  </a:ext>
                </a:extLst>
              </p:cNvPr>
              <p:cNvSpPr/>
              <p:nvPr/>
            </p:nvSpPr>
            <p:spPr>
              <a:xfrm>
                <a:off x="4976496" y="6238661"/>
                <a:ext cx="275378" cy="361408"/>
              </a:xfrm>
              <a:custGeom>
                <a:avLst/>
                <a:gdLst>
                  <a:gd name="connsiteX0" fmla="*/ 106 w 275378"/>
                  <a:gd name="connsiteY0" fmla="*/ 298 h 361408"/>
                  <a:gd name="connsiteX1" fmla="*/ 263097 w 275378"/>
                  <a:gd name="connsiteY1" fmla="*/ 69081 h 361408"/>
                  <a:gd name="connsiteX2" fmla="*/ 230729 w 275378"/>
                  <a:gd name="connsiteY2" fmla="*/ 125725 h 361408"/>
                  <a:gd name="connsiteX3" fmla="*/ 218591 w 275378"/>
                  <a:gd name="connsiteY3" fmla="*/ 360394 h 361408"/>
                  <a:gd name="connsiteX4" fmla="*/ 214545 w 275378"/>
                  <a:gd name="connsiteY4" fmla="*/ 206645 h 361408"/>
                  <a:gd name="connsiteX5" fmla="*/ 161946 w 275378"/>
                  <a:gd name="connsiteY5" fmla="*/ 105495 h 361408"/>
                  <a:gd name="connsiteX6" fmla="*/ 210499 w 275378"/>
                  <a:gd name="connsiteY6" fmla="*/ 145955 h 361408"/>
                  <a:gd name="connsiteX7" fmla="*/ 230729 w 275378"/>
                  <a:gd name="connsiteY7" fmla="*/ 97403 h 361408"/>
                  <a:gd name="connsiteX8" fmla="*/ 106 w 275378"/>
                  <a:gd name="connsiteY8" fmla="*/ 298 h 361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5378" h="361408">
                    <a:moveTo>
                      <a:pt x="106" y="298"/>
                    </a:moveTo>
                    <a:cubicBezTo>
                      <a:pt x="5500" y="-4422"/>
                      <a:pt x="224660" y="48177"/>
                      <a:pt x="263097" y="69081"/>
                    </a:cubicBezTo>
                    <a:cubicBezTo>
                      <a:pt x="301534" y="89985"/>
                      <a:pt x="238147" y="77173"/>
                      <a:pt x="230729" y="125725"/>
                    </a:cubicBezTo>
                    <a:cubicBezTo>
                      <a:pt x="223311" y="174277"/>
                      <a:pt x="221288" y="346907"/>
                      <a:pt x="218591" y="360394"/>
                    </a:cubicBezTo>
                    <a:cubicBezTo>
                      <a:pt x="215894" y="373881"/>
                      <a:pt x="223986" y="249128"/>
                      <a:pt x="214545" y="206645"/>
                    </a:cubicBezTo>
                    <a:cubicBezTo>
                      <a:pt x="205104" y="164162"/>
                      <a:pt x="162620" y="115610"/>
                      <a:pt x="161946" y="105495"/>
                    </a:cubicBezTo>
                    <a:cubicBezTo>
                      <a:pt x="161272" y="95380"/>
                      <a:pt x="199035" y="147304"/>
                      <a:pt x="210499" y="145955"/>
                    </a:cubicBezTo>
                    <a:cubicBezTo>
                      <a:pt x="221963" y="144606"/>
                      <a:pt x="265794" y="123702"/>
                      <a:pt x="230729" y="97403"/>
                    </a:cubicBezTo>
                    <a:cubicBezTo>
                      <a:pt x="195664" y="71104"/>
                      <a:pt x="-5288" y="5018"/>
                      <a:pt x="106" y="2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6" name="フリーフォーム 1055">
                <a:extLst>
                  <a:ext uri="{FF2B5EF4-FFF2-40B4-BE49-F238E27FC236}">
                    <a16:creationId xmlns:a16="http://schemas.microsoft.com/office/drawing/2014/main" id="{3A6E3388-0FD9-8FCD-B5D9-CE3B18273BAF}"/>
                  </a:ext>
                </a:extLst>
              </p:cNvPr>
              <p:cNvSpPr/>
              <p:nvPr/>
            </p:nvSpPr>
            <p:spPr>
              <a:xfrm>
                <a:off x="4773702" y="7483275"/>
                <a:ext cx="619407" cy="168245"/>
              </a:xfrm>
              <a:custGeom>
                <a:avLst/>
                <a:gdLst>
                  <a:gd name="connsiteX0" fmla="*/ 618569 w 619407"/>
                  <a:gd name="connsiteY0" fmla="*/ 13 h 168245"/>
                  <a:gd name="connsiteX1" fmla="*/ 322733 w 619407"/>
                  <a:gd name="connsiteY1" fmla="*/ 87419 h 168245"/>
                  <a:gd name="connsiteX2" fmla="*/ 4 w 619407"/>
                  <a:gd name="connsiteY2" fmla="*/ 168101 h 168245"/>
                  <a:gd name="connsiteX3" fmla="*/ 329457 w 619407"/>
                  <a:gd name="connsiteY3" fmla="*/ 67249 h 168245"/>
                  <a:gd name="connsiteX4" fmla="*/ 228604 w 619407"/>
                  <a:gd name="connsiteY4" fmla="*/ 80696 h 168245"/>
                  <a:gd name="connsiteX5" fmla="*/ 618569 w 619407"/>
                  <a:gd name="connsiteY5" fmla="*/ 13 h 168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9407" h="168245">
                    <a:moveTo>
                      <a:pt x="618569" y="13"/>
                    </a:moveTo>
                    <a:cubicBezTo>
                      <a:pt x="634257" y="1133"/>
                      <a:pt x="425827" y="59404"/>
                      <a:pt x="322733" y="87419"/>
                    </a:cubicBezTo>
                    <a:cubicBezTo>
                      <a:pt x="219639" y="115434"/>
                      <a:pt x="-1117" y="171463"/>
                      <a:pt x="4" y="168101"/>
                    </a:cubicBezTo>
                    <a:cubicBezTo>
                      <a:pt x="1125" y="164739"/>
                      <a:pt x="291357" y="81816"/>
                      <a:pt x="329457" y="67249"/>
                    </a:cubicBezTo>
                    <a:cubicBezTo>
                      <a:pt x="367557" y="52682"/>
                      <a:pt x="181539" y="94143"/>
                      <a:pt x="228604" y="80696"/>
                    </a:cubicBezTo>
                    <a:cubicBezTo>
                      <a:pt x="275669" y="67249"/>
                      <a:pt x="602881" y="-1107"/>
                      <a:pt x="618569" y="13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7" name="フリーフォーム 1056">
                <a:extLst>
                  <a:ext uri="{FF2B5EF4-FFF2-40B4-BE49-F238E27FC236}">
                    <a16:creationId xmlns:a16="http://schemas.microsoft.com/office/drawing/2014/main" id="{F9DC7913-3E20-1667-43B4-5FDBF7A4829E}"/>
                  </a:ext>
                </a:extLst>
              </p:cNvPr>
              <p:cNvSpPr/>
              <p:nvPr/>
            </p:nvSpPr>
            <p:spPr>
              <a:xfrm>
                <a:off x="5652588" y="5607129"/>
                <a:ext cx="465828" cy="310724"/>
              </a:xfrm>
              <a:custGeom>
                <a:avLst/>
                <a:gdLst>
                  <a:gd name="connsiteX0" fmla="*/ 217053 w 465828"/>
                  <a:gd name="connsiteY0" fmla="*/ 295 h 310724"/>
                  <a:gd name="connsiteX1" fmla="*/ 96030 w 465828"/>
                  <a:gd name="connsiteY1" fmla="*/ 154936 h 310724"/>
                  <a:gd name="connsiteX2" fmla="*/ 1900 w 465828"/>
                  <a:gd name="connsiteY2" fmla="*/ 309577 h 310724"/>
                  <a:gd name="connsiteX3" fmla="*/ 183436 w 465828"/>
                  <a:gd name="connsiteY3" fmla="*/ 222171 h 310724"/>
                  <a:gd name="connsiteX4" fmla="*/ 465824 w 465828"/>
                  <a:gd name="connsiteY4" fmla="*/ 161659 h 310724"/>
                  <a:gd name="connsiteX5" fmla="*/ 190159 w 465828"/>
                  <a:gd name="connsiteY5" fmla="*/ 222171 h 310724"/>
                  <a:gd name="connsiteX6" fmla="*/ 42241 w 465828"/>
                  <a:gd name="connsiteY6" fmla="*/ 269236 h 310724"/>
                  <a:gd name="connsiteX7" fmla="*/ 75859 w 465828"/>
                  <a:gd name="connsiteY7" fmla="*/ 195277 h 310724"/>
                  <a:gd name="connsiteX8" fmla="*/ 217053 w 465828"/>
                  <a:gd name="connsiteY8" fmla="*/ 295 h 310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5828" h="310724">
                    <a:moveTo>
                      <a:pt x="217053" y="295"/>
                    </a:moveTo>
                    <a:cubicBezTo>
                      <a:pt x="220415" y="-6428"/>
                      <a:pt x="131889" y="103389"/>
                      <a:pt x="96030" y="154936"/>
                    </a:cubicBezTo>
                    <a:cubicBezTo>
                      <a:pt x="60171" y="206483"/>
                      <a:pt x="-12668" y="298371"/>
                      <a:pt x="1900" y="309577"/>
                    </a:cubicBezTo>
                    <a:cubicBezTo>
                      <a:pt x="16468" y="320783"/>
                      <a:pt x="106115" y="246824"/>
                      <a:pt x="183436" y="222171"/>
                    </a:cubicBezTo>
                    <a:cubicBezTo>
                      <a:pt x="260757" y="197518"/>
                      <a:pt x="464704" y="161659"/>
                      <a:pt x="465824" y="161659"/>
                    </a:cubicBezTo>
                    <a:cubicBezTo>
                      <a:pt x="466944" y="161659"/>
                      <a:pt x="260756" y="204241"/>
                      <a:pt x="190159" y="222171"/>
                    </a:cubicBezTo>
                    <a:cubicBezTo>
                      <a:pt x="119562" y="240101"/>
                      <a:pt x="61291" y="273718"/>
                      <a:pt x="42241" y="269236"/>
                    </a:cubicBezTo>
                    <a:cubicBezTo>
                      <a:pt x="23191" y="264754"/>
                      <a:pt x="40000" y="238980"/>
                      <a:pt x="75859" y="195277"/>
                    </a:cubicBezTo>
                    <a:cubicBezTo>
                      <a:pt x="111718" y="151574"/>
                      <a:pt x="213691" y="7018"/>
                      <a:pt x="217053" y="2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8" name="フリーフォーム 1057">
                <a:extLst>
                  <a:ext uri="{FF2B5EF4-FFF2-40B4-BE49-F238E27FC236}">
                    <a16:creationId xmlns:a16="http://schemas.microsoft.com/office/drawing/2014/main" id="{35117152-4D73-E5A8-01D0-BF218E1B86F2}"/>
                  </a:ext>
                </a:extLst>
              </p:cNvPr>
              <p:cNvSpPr/>
              <p:nvPr/>
            </p:nvSpPr>
            <p:spPr>
              <a:xfrm>
                <a:off x="5695437" y="7385050"/>
                <a:ext cx="326224" cy="168351"/>
              </a:xfrm>
              <a:custGeom>
                <a:avLst/>
                <a:gdLst>
                  <a:gd name="connsiteX0" fmla="*/ 513 w 326224"/>
                  <a:gd name="connsiteY0" fmla="*/ 0 h 168351"/>
                  <a:gd name="connsiteX1" fmla="*/ 308488 w 326224"/>
                  <a:gd name="connsiteY1" fmla="*/ 88900 h 168351"/>
                  <a:gd name="connsiteX2" fmla="*/ 267213 w 326224"/>
                  <a:gd name="connsiteY2" fmla="*/ 73025 h 168351"/>
                  <a:gd name="connsiteX3" fmla="*/ 86238 w 326224"/>
                  <a:gd name="connsiteY3" fmla="*/ 130175 h 168351"/>
                  <a:gd name="connsiteX4" fmla="*/ 181488 w 326224"/>
                  <a:gd name="connsiteY4" fmla="*/ 107950 h 168351"/>
                  <a:gd name="connsiteX5" fmla="*/ 175138 w 326224"/>
                  <a:gd name="connsiteY5" fmla="*/ 149225 h 168351"/>
                  <a:gd name="connsiteX6" fmla="*/ 273563 w 326224"/>
                  <a:gd name="connsiteY6" fmla="*/ 168275 h 168351"/>
                  <a:gd name="connsiteX7" fmla="*/ 117988 w 326224"/>
                  <a:gd name="connsiteY7" fmla="*/ 142875 h 168351"/>
                  <a:gd name="connsiteX8" fmla="*/ 248163 w 326224"/>
                  <a:gd name="connsiteY8" fmla="*/ 127000 h 168351"/>
                  <a:gd name="connsiteX9" fmla="*/ 235463 w 326224"/>
                  <a:gd name="connsiteY9" fmla="*/ 88900 h 168351"/>
                  <a:gd name="connsiteX10" fmla="*/ 513 w 326224"/>
                  <a:gd name="connsiteY10" fmla="*/ 0 h 168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6224" h="168351">
                    <a:moveTo>
                      <a:pt x="513" y="0"/>
                    </a:moveTo>
                    <a:cubicBezTo>
                      <a:pt x="12684" y="0"/>
                      <a:pt x="264038" y="76729"/>
                      <a:pt x="308488" y="88900"/>
                    </a:cubicBezTo>
                    <a:cubicBezTo>
                      <a:pt x="352938" y="101071"/>
                      <a:pt x="304255" y="66146"/>
                      <a:pt x="267213" y="73025"/>
                    </a:cubicBezTo>
                    <a:cubicBezTo>
                      <a:pt x="230171" y="79904"/>
                      <a:pt x="100525" y="124354"/>
                      <a:pt x="86238" y="130175"/>
                    </a:cubicBezTo>
                    <a:cubicBezTo>
                      <a:pt x="71951" y="135996"/>
                      <a:pt x="166671" y="104775"/>
                      <a:pt x="181488" y="107950"/>
                    </a:cubicBezTo>
                    <a:cubicBezTo>
                      <a:pt x="196305" y="111125"/>
                      <a:pt x="159792" y="139171"/>
                      <a:pt x="175138" y="149225"/>
                    </a:cubicBezTo>
                    <a:cubicBezTo>
                      <a:pt x="190484" y="159279"/>
                      <a:pt x="283088" y="169333"/>
                      <a:pt x="273563" y="168275"/>
                    </a:cubicBezTo>
                    <a:cubicBezTo>
                      <a:pt x="264038" y="167217"/>
                      <a:pt x="122221" y="149754"/>
                      <a:pt x="117988" y="142875"/>
                    </a:cubicBezTo>
                    <a:cubicBezTo>
                      <a:pt x="113755" y="135996"/>
                      <a:pt x="228584" y="135996"/>
                      <a:pt x="248163" y="127000"/>
                    </a:cubicBezTo>
                    <a:cubicBezTo>
                      <a:pt x="267742" y="118004"/>
                      <a:pt x="274621" y="105833"/>
                      <a:pt x="235463" y="88900"/>
                    </a:cubicBezTo>
                    <a:cubicBezTo>
                      <a:pt x="196305" y="71967"/>
                      <a:pt x="-11658" y="0"/>
                      <a:pt x="513" y="0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9" name="フリーフォーム 1058">
                <a:extLst>
                  <a:ext uri="{FF2B5EF4-FFF2-40B4-BE49-F238E27FC236}">
                    <a16:creationId xmlns:a16="http://schemas.microsoft.com/office/drawing/2014/main" id="{CDF83F4C-1DDA-963E-ED82-48F45475FEED}"/>
                  </a:ext>
                </a:extLst>
              </p:cNvPr>
              <p:cNvSpPr/>
              <p:nvPr/>
            </p:nvSpPr>
            <p:spPr>
              <a:xfrm>
                <a:off x="5502272" y="7305578"/>
                <a:ext cx="72193" cy="260512"/>
              </a:xfrm>
              <a:custGeom>
                <a:avLst/>
                <a:gdLst>
                  <a:gd name="connsiteX0" fmla="*/ 3 w 72193"/>
                  <a:gd name="connsiteY0" fmla="*/ 97 h 260512"/>
                  <a:gd name="connsiteX1" fmla="*/ 66678 w 72193"/>
                  <a:gd name="connsiteY1" fmla="*/ 146147 h 260512"/>
                  <a:gd name="connsiteX2" fmla="*/ 63503 w 72193"/>
                  <a:gd name="connsiteY2" fmla="*/ 260447 h 260512"/>
                  <a:gd name="connsiteX3" fmla="*/ 66678 w 72193"/>
                  <a:gd name="connsiteY3" fmla="*/ 162022 h 260512"/>
                  <a:gd name="connsiteX4" fmla="*/ 69853 w 72193"/>
                  <a:gd name="connsiteY4" fmla="*/ 123922 h 260512"/>
                  <a:gd name="connsiteX5" fmla="*/ 3 w 72193"/>
                  <a:gd name="connsiteY5" fmla="*/ 97 h 260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2193" h="260512">
                    <a:moveTo>
                      <a:pt x="3" y="97"/>
                    </a:moveTo>
                    <a:cubicBezTo>
                      <a:pt x="-526" y="3801"/>
                      <a:pt x="56095" y="102755"/>
                      <a:pt x="66678" y="146147"/>
                    </a:cubicBezTo>
                    <a:cubicBezTo>
                      <a:pt x="77261" y="189539"/>
                      <a:pt x="63503" y="257801"/>
                      <a:pt x="63503" y="260447"/>
                    </a:cubicBezTo>
                    <a:cubicBezTo>
                      <a:pt x="63503" y="263093"/>
                      <a:pt x="65620" y="184776"/>
                      <a:pt x="66678" y="162022"/>
                    </a:cubicBezTo>
                    <a:cubicBezTo>
                      <a:pt x="67736" y="139268"/>
                      <a:pt x="76203" y="148264"/>
                      <a:pt x="69853" y="123922"/>
                    </a:cubicBezTo>
                    <a:cubicBezTo>
                      <a:pt x="63503" y="99580"/>
                      <a:pt x="532" y="-3607"/>
                      <a:pt x="3" y="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0" name="フリーフォーム 1059">
                <a:extLst>
                  <a:ext uri="{FF2B5EF4-FFF2-40B4-BE49-F238E27FC236}">
                    <a16:creationId xmlns:a16="http://schemas.microsoft.com/office/drawing/2014/main" id="{43C0D42A-8E19-390C-C0D6-923EC6DA5C6B}"/>
                  </a:ext>
                </a:extLst>
              </p:cNvPr>
              <p:cNvSpPr/>
              <p:nvPr/>
            </p:nvSpPr>
            <p:spPr>
              <a:xfrm>
                <a:off x="5474141" y="5752619"/>
                <a:ext cx="174267" cy="636513"/>
              </a:xfrm>
              <a:custGeom>
                <a:avLst/>
                <a:gdLst>
                  <a:gd name="connsiteX0" fmla="*/ 174184 w 174267"/>
                  <a:gd name="connsiteY0" fmla="*/ 481 h 636513"/>
                  <a:gd name="connsiteX1" fmla="*/ 9084 w 174267"/>
                  <a:gd name="connsiteY1" fmla="*/ 311631 h 636513"/>
                  <a:gd name="connsiteX2" fmla="*/ 34484 w 174267"/>
                  <a:gd name="connsiteY2" fmla="*/ 632306 h 636513"/>
                  <a:gd name="connsiteX3" fmla="*/ 24959 w 174267"/>
                  <a:gd name="connsiteY3" fmla="*/ 479906 h 636513"/>
                  <a:gd name="connsiteX4" fmla="*/ 18609 w 174267"/>
                  <a:gd name="connsiteY4" fmla="*/ 264006 h 636513"/>
                  <a:gd name="connsiteX5" fmla="*/ 12259 w 174267"/>
                  <a:gd name="connsiteY5" fmla="*/ 343381 h 636513"/>
                  <a:gd name="connsiteX6" fmla="*/ 151959 w 174267"/>
                  <a:gd name="connsiteY6" fmla="*/ 133831 h 636513"/>
                  <a:gd name="connsiteX7" fmla="*/ 9084 w 174267"/>
                  <a:gd name="connsiteY7" fmla="*/ 327506 h 636513"/>
                  <a:gd name="connsiteX8" fmla="*/ 31309 w 174267"/>
                  <a:gd name="connsiteY8" fmla="*/ 241781 h 636513"/>
                  <a:gd name="connsiteX9" fmla="*/ 174184 w 174267"/>
                  <a:gd name="connsiteY9" fmla="*/ 481 h 636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4267" h="636513">
                    <a:moveTo>
                      <a:pt x="174184" y="481"/>
                    </a:moveTo>
                    <a:cubicBezTo>
                      <a:pt x="170480" y="12123"/>
                      <a:pt x="32367" y="206327"/>
                      <a:pt x="9084" y="311631"/>
                    </a:cubicBezTo>
                    <a:cubicBezTo>
                      <a:pt x="-14199" y="416935"/>
                      <a:pt x="31838" y="604260"/>
                      <a:pt x="34484" y="632306"/>
                    </a:cubicBezTo>
                    <a:cubicBezTo>
                      <a:pt x="37130" y="660352"/>
                      <a:pt x="27605" y="541289"/>
                      <a:pt x="24959" y="479906"/>
                    </a:cubicBezTo>
                    <a:cubicBezTo>
                      <a:pt x="22313" y="418523"/>
                      <a:pt x="20726" y="286760"/>
                      <a:pt x="18609" y="264006"/>
                    </a:cubicBezTo>
                    <a:cubicBezTo>
                      <a:pt x="16492" y="241252"/>
                      <a:pt x="-9966" y="365077"/>
                      <a:pt x="12259" y="343381"/>
                    </a:cubicBezTo>
                    <a:cubicBezTo>
                      <a:pt x="34484" y="321685"/>
                      <a:pt x="152488" y="136477"/>
                      <a:pt x="151959" y="133831"/>
                    </a:cubicBezTo>
                    <a:cubicBezTo>
                      <a:pt x="151430" y="131185"/>
                      <a:pt x="29192" y="309514"/>
                      <a:pt x="9084" y="327506"/>
                    </a:cubicBezTo>
                    <a:cubicBezTo>
                      <a:pt x="-11024" y="345498"/>
                      <a:pt x="4851" y="292052"/>
                      <a:pt x="31309" y="241781"/>
                    </a:cubicBezTo>
                    <a:cubicBezTo>
                      <a:pt x="57767" y="191510"/>
                      <a:pt x="177888" y="-11161"/>
                      <a:pt x="174184" y="4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1" name="フリーフォーム 1060">
                <a:extLst>
                  <a:ext uri="{FF2B5EF4-FFF2-40B4-BE49-F238E27FC236}">
                    <a16:creationId xmlns:a16="http://schemas.microsoft.com/office/drawing/2014/main" id="{E5C6DEBC-2DCD-C5DB-7FF1-F0B1DC99D701}"/>
                  </a:ext>
                </a:extLst>
              </p:cNvPr>
              <p:cNvSpPr/>
              <p:nvPr/>
            </p:nvSpPr>
            <p:spPr>
              <a:xfrm>
                <a:off x="5257722" y="5648310"/>
                <a:ext cx="192847" cy="429283"/>
              </a:xfrm>
              <a:custGeom>
                <a:avLst/>
                <a:gdLst>
                  <a:gd name="connsiteX0" fmla="*/ 78 w 192847"/>
                  <a:gd name="connsiteY0" fmla="*/ 15 h 429283"/>
                  <a:gd name="connsiteX1" fmla="*/ 155653 w 192847"/>
                  <a:gd name="connsiteY1" fmla="*/ 266715 h 429283"/>
                  <a:gd name="connsiteX2" fmla="*/ 184228 w 192847"/>
                  <a:gd name="connsiteY2" fmla="*/ 428640 h 429283"/>
                  <a:gd name="connsiteX3" fmla="*/ 187403 w 192847"/>
                  <a:gd name="connsiteY3" fmla="*/ 320690 h 429283"/>
                  <a:gd name="connsiteX4" fmla="*/ 177878 w 192847"/>
                  <a:gd name="connsiteY4" fmla="*/ 254015 h 429283"/>
                  <a:gd name="connsiteX5" fmla="*/ 78 w 192847"/>
                  <a:gd name="connsiteY5" fmla="*/ 15 h 429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2847" h="429283">
                    <a:moveTo>
                      <a:pt x="78" y="15"/>
                    </a:moveTo>
                    <a:cubicBezTo>
                      <a:pt x="-3626" y="2132"/>
                      <a:pt x="124961" y="195277"/>
                      <a:pt x="155653" y="266715"/>
                    </a:cubicBezTo>
                    <a:cubicBezTo>
                      <a:pt x="186345" y="338153"/>
                      <a:pt x="178936" y="419644"/>
                      <a:pt x="184228" y="428640"/>
                    </a:cubicBezTo>
                    <a:cubicBezTo>
                      <a:pt x="189520" y="437636"/>
                      <a:pt x="188461" y="349794"/>
                      <a:pt x="187403" y="320690"/>
                    </a:cubicBezTo>
                    <a:cubicBezTo>
                      <a:pt x="186345" y="291586"/>
                      <a:pt x="205395" y="301111"/>
                      <a:pt x="177878" y="254015"/>
                    </a:cubicBezTo>
                    <a:cubicBezTo>
                      <a:pt x="150361" y="206919"/>
                      <a:pt x="3782" y="-2102"/>
                      <a:pt x="78" y="15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2" name="フリーフォーム 1061">
                <a:extLst>
                  <a:ext uri="{FF2B5EF4-FFF2-40B4-BE49-F238E27FC236}">
                    <a16:creationId xmlns:a16="http://schemas.microsoft.com/office/drawing/2014/main" id="{468048BC-5A2E-64BE-70ED-E978D2A68DB2}"/>
                  </a:ext>
                </a:extLst>
              </p:cNvPr>
              <p:cNvSpPr/>
              <p:nvPr/>
            </p:nvSpPr>
            <p:spPr>
              <a:xfrm>
                <a:off x="5165519" y="5695172"/>
                <a:ext cx="25648" cy="245647"/>
              </a:xfrm>
              <a:custGeom>
                <a:avLst/>
                <a:gdLst>
                  <a:gd name="connsiteX0" fmla="*/ 25606 w 25648"/>
                  <a:gd name="connsiteY0" fmla="*/ 778 h 245647"/>
                  <a:gd name="connsiteX1" fmla="*/ 6556 w 25648"/>
                  <a:gd name="connsiteY1" fmla="*/ 143653 h 245647"/>
                  <a:gd name="connsiteX2" fmla="*/ 19256 w 25648"/>
                  <a:gd name="connsiteY2" fmla="*/ 245253 h 245647"/>
                  <a:gd name="connsiteX3" fmla="*/ 16081 w 25648"/>
                  <a:gd name="connsiteY3" fmla="*/ 175403 h 245647"/>
                  <a:gd name="connsiteX4" fmla="*/ 206 w 25648"/>
                  <a:gd name="connsiteY4" fmla="*/ 89678 h 245647"/>
                  <a:gd name="connsiteX5" fmla="*/ 25606 w 25648"/>
                  <a:gd name="connsiteY5" fmla="*/ 778 h 245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648" h="245647">
                    <a:moveTo>
                      <a:pt x="25606" y="778"/>
                    </a:moveTo>
                    <a:cubicBezTo>
                      <a:pt x="26664" y="9774"/>
                      <a:pt x="7614" y="102907"/>
                      <a:pt x="6556" y="143653"/>
                    </a:cubicBezTo>
                    <a:cubicBezTo>
                      <a:pt x="5498" y="184399"/>
                      <a:pt x="17669" y="239961"/>
                      <a:pt x="19256" y="245253"/>
                    </a:cubicBezTo>
                    <a:cubicBezTo>
                      <a:pt x="20843" y="250545"/>
                      <a:pt x="19256" y="201332"/>
                      <a:pt x="16081" y="175403"/>
                    </a:cubicBezTo>
                    <a:cubicBezTo>
                      <a:pt x="12906" y="149474"/>
                      <a:pt x="-1911" y="116136"/>
                      <a:pt x="206" y="89678"/>
                    </a:cubicBezTo>
                    <a:cubicBezTo>
                      <a:pt x="2323" y="63220"/>
                      <a:pt x="24548" y="-8218"/>
                      <a:pt x="25606" y="7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3" name="フリーフォーム 1062">
                <a:extLst>
                  <a:ext uri="{FF2B5EF4-FFF2-40B4-BE49-F238E27FC236}">
                    <a16:creationId xmlns:a16="http://schemas.microsoft.com/office/drawing/2014/main" id="{059D1751-6F34-3083-B8D2-76BF8E409322}"/>
                  </a:ext>
                </a:extLst>
              </p:cNvPr>
              <p:cNvSpPr/>
              <p:nvPr/>
            </p:nvSpPr>
            <p:spPr>
              <a:xfrm>
                <a:off x="4348492" y="5838809"/>
                <a:ext cx="485487" cy="95366"/>
              </a:xfrm>
              <a:custGeom>
                <a:avLst/>
                <a:gdLst>
                  <a:gd name="connsiteX0" fmla="*/ 483858 w 485487"/>
                  <a:gd name="connsiteY0" fmla="*/ 16 h 95366"/>
                  <a:gd name="connsiteX1" fmla="*/ 140958 w 485487"/>
                  <a:gd name="connsiteY1" fmla="*/ 63516 h 95366"/>
                  <a:gd name="connsiteX2" fmla="*/ 1258 w 485487"/>
                  <a:gd name="connsiteY2" fmla="*/ 95266 h 95366"/>
                  <a:gd name="connsiteX3" fmla="*/ 210808 w 485487"/>
                  <a:gd name="connsiteY3" fmla="*/ 53991 h 95366"/>
                  <a:gd name="connsiteX4" fmla="*/ 353683 w 485487"/>
                  <a:gd name="connsiteY4" fmla="*/ 41291 h 95366"/>
                  <a:gd name="connsiteX5" fmla="*/ 274308 w 485487"/>
                  <a:gd name="connsiteY5" fmla="*/ 57166 h 95366"/>
                  <a:gd name="connsiteX6" fmla="*/ 483858 w 485487"/>
                  <a:gd name="connsiteY6" fmla="*/ 16 h 95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5487" h="95366">
                    <a:moveTo>
                      <a:pt x="483858" y="16"/>
                    </a:moveTo>
                    <a:cubicBezTo>
                      <a:pt x="461633" y="1074"/>
                      <a:pt x="221391" y="47641"/>
                      <a:pt x="140958" y="63516"/>
                    </a:cubicBezTo>
                    <a:cubicBezTo>
                      <a:pt x="60525" y="79391"/>
                      <a:pt x="-10384" y="96853"/>
                      <a:pt x="1258" y="95266"/>
                    </a:cubicBezTo>
                    <a:cubicBezTo>
                      <a:pt x="12900" y="93679"/>
                      <a:pt x="152071" y="62987"/>
                      <a:pt x="210808" y="53991"/>
                    </a:cubicBezTo>
                    <a:cubicBezTo>
                      <a:pt x="269545" y="44995"/>
                      <a:pt x="343100" y="40762"/>
                      <a:pt x="353683" y="41291"/>
                    </a:cubicBezTo>
                    <a:cubicBezTo>
                      <a:pt x="364266" y="41820"/>
                      <a:pt x="254729" y="64045"/>
                      <a:pt x="274308" y="57166"/>
                    </a:cubicBezTo>
                    <a:cubicBezTo>
                      <a:pt x="293887" y="50287"/>
                      <a:pt x="506083" y="-1042"/>
                      <a:pt x="483858" y="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4" name="フリーフォーム 1063">
                <a:extLst>
                  <a:ext uri="{FF2B5EF4-FFF2-40B4-BE49-F238E27FC236}">
                    <a16:creationId xmlns:a16="http://schemas.microsoft.com/office/drawing/2014/main" id="{C0418027-541B-FB4A-3BAC-3E3C772015B2}"/>
                  </a:ext>
                </a:extLst>
              </p:cNvPr>
              <p:cNvSpPr/>
              <p:nvPr/>
            </p:nvSpPr>
            <p:spPr>
              <a:xfrm>
                <a:off x="3119511" y="6664438"/>
                <a:ext cx="186552" cy="459143"/>
              </a:xfrm>
              <a:custGeom>
                <a:avLst/>
                <a:gdLst>
                  <a:gd name="connsiteX0" fmla="*/ 33023 w 186552"/>
                  <a:gd name="connsiteY0" fmla="*/ 7051 h 459143"/>
                  <a:gd name="connsiteX1" fmla="*/ 12 w 186552"/>
                  <a:gd name="connsiteY1" fmla="*/ 224922 h 459143"/>
                  <a:gd name="connsiteX2" fmla="*/ 29722 w 186552"/>
                  <a:gd name="connsiteY2" fmla="*/ 211718 h 459143"/>
                  <a:gd name="connsiteX3" fmla="*/ 75937 w 186552"/>
                  <a:gd name="connsiteY3" fmla="*/ 264535 h 459143"/>
                  <a:gd name="connsiteX4" fmla="*/ 174970 w 186552"/>
                  <a:gd name="connsiteY4" fmla="*/ 449396 h 459143"/>
                  <a:gd name="connsiteX5" fmla="*/ 171669 w 186552"/>
                  <a:gd name="connsiteY5" fmla="*/ 416385 h 459143"/>
                  <a:gd name="connsiteX6" fmla="*/ 59432 w 186552"/>
                  <a:gd name="connsiteY6" fmla="*/ 271137 h 459143"/>
                  <a:gd name="connsiteX7" fmla="*/ 36324 w 186552"/>
                  <a:gd name="connsiteY7" fmla="*/ 228223 h 459143"/>
                  <a:gd name="connsiteX8" fmla="*/ 19819 w 186552"/>
                  <a:gd name="connsiteY8" fmla="*/ 185309 h 459143"/>
                  <a:gd name="connsiteX9" fmla="*/ 36324 w 186552"/>
                  <a:gd name="connsiteY9" fmla="*/ 63169 h 459143"/>
                  <a:gd name="connsiteX10" fmla="*/ 33023 w 186552"/>
                  <a:gd name="connsiteY10" fmla="*/ 7051 h 459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6552" h="459143">
                    <a:moveTo>
                      <a:pt x="33023" y="7051"/>
                    </a:moveTo>
                    <a:cubicBezTo>
                      <a:pt x="26971" y="34010"/>
                      <a:pt x="562" y="190811"/>
                      <a:pt x="12" y="224922"/>
                    </a:cubicBezTo>
                    <a:cubicBezTo>
                      <a:pt x="-538" y="259033"/>
                      <a:pt x="17068" y="205116"/>
                      <a:pt x="29722" y="211718"/>
                    </a:cubicBezTo>
                    <a:cubicBezTo>
                      <a:pt x="42376" y="218320"/>
                      <a:pt x="51729" y="224922"/>
                      <a:pt x="75937" y="264535"/>
                    </a:cubicBezTo>
                    <a:cubicBezTo>
                      <a:pt x="100145" y="304148"/>
                      <a:pt x="174970" y="449396"/>
                      <a:pt x="174970" y="449396"/>
                    </a:cubicBezTo>
                    <a:cubicBezTo>
                      <a:pt x="190925" y="474704"/>
                      <a:pt x="190925" y="446095"/>
                      <a:pt x="171669" y="416385"/>
                    </a:cubicBezTo>
                    <a:cubicBezTo>
                      <a:pt x="152413" y="386675"/>
                      <a:pt x="81989" y="302497"/>
                      <a:pt x="59432" y="271137"/>
                    </a:cubicBezTo>
                    <a:cubicBezTo>
                      <a:pt x="36875" y="239777"/>
                      <a:pt x="42926" y="242528"/>
                      <a:pt x="36324" y="228223"/>
                    </a:cubicBezTo>
                    <a:cubicBezTo>
                      <a:pt x="29722" y="213918"/>
                      <a:pt x="19819" y="212818"/>
                      <a:pt x="19819" y="185309"/>
                    </a:cubicBezTo>
                    <a:cubicBezTo>
                      <a:pt x="19819" y="157800"/>
                      <a:pt x="31923" y="89027"/>
                      <a:pt x="36324" y="63169"/>
                    </a:cubicBezTo>
                    <a:cubicBezTo>
                      <a:pt x="40725" y="37311"/>
                      <a:pt x="39075" y="-19908"/>
                      <a:pt x="33023" y="70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5" name="フリーフォーム 1064">
                <a:extLst>
                  <a:ext uri="{FF2B5EF4-FFF2-40B4-BE49-F238E27FC236}">
                    <a16:creationId xmlns:a16="http://schemas.microsoft.com/office/drawing/2014/main" id="{DCEC9215-9E4B-71EB-EE58-8617B80BE999}"/>
                  </a:ext>
                </a:extLst>
              </p:cNvPr>
              <p:cNvSpPr/>
              <p:nvPr/>
            </p:nvSpPr>
            <p:spPr>
              <a:xfrm>
                <a:off x="2781183" y="7069469"/>
                <a:ext cx="738372" cy="580006"/>
              </a:xfrm>
              <a:custGeom>
                <a:avLst/>
                <a:gdLst>
                  <a:gd name="connsiteX0" fmla="*/ 1630 w 738372"/>
                  <a:gd name="connsiteY0" fmla="*/ 1451 h 580006"/>
                  <a:gd name="connsiteX1" fmla="*/ 288824 w 738372"/>
                  <a:gd name="connsiteY1" fmla="*/ 285344 h 580006"/>
                  <a:gd name="connsiteX2" fmla="*/ 262416 w 738372"/>
                  <a:gd name="connsiteY2" fmla="*/ 272140 h 580006"/>
                  <a:gd name="connsiteX3" fmla="*/ 424169 w 738372"/>
                  <a:gd name="connsiteY3" fmla="*/ 384376 h 580006"/>
                  <a:gd name="connsiteX4" fmla="*/ 519900 w 738372"/>
                  <a:gd name="connsiteY4" fmla="*/ 400882 h 580006"/>
                  <a:gd name="connsiteX5" fmla="*/ 671750 w 738372"/>
                  <a:gd name="connsiteY5" fmla="*/ 351366 h 580006"/>
                  <a:gd name="connsiteX6" fmla="*/ 675051 w 738372"/>
                  <a:gd name="connsiteY6" fmla="*/ 397581 h 580006"/>
                  <a:gd name="connsiteX7" fmla="*/ 737772 w 738372"/>
                  <a:gd name="connsiteY7" fmla="*/ 579140 h 580006"/>
                  <a:gd name="connsiteX8" fmla="*/ 704761 w 738372"/>
                  <a:gd name="connsiteY8" fmla="*/ 463602 h 580006"/>
                  <a:gd name="connsiteX9" fmla="*/ 671750 w 738372"/>
                  <a:gd name="connsiteY9" fmla="*/ 400882 h 580006"/>
                  <a:gd name="connsiteX10" fmla="*/ 470384 w 738372"/>
                  <a:gd name="connsiteY10" fmla="*/ 390979 h 580006"/>
                  <a:gd name="connsiteX11" fmla="*/ 219501 w 738372"/>
                  <a:gd name="connsiteY11" fmla="*/ 285344 h 580006"/>
                  <a:gd name="connsiteX12" fmla="*/ 315233 w 738372"/>
                  <a:gd name="connsiteY12" fmla="*/ 315054 h 580006"/>
                  <a:gd name="connsiteX13" fmla="*/ 176587 w 738372"/>
                  <a:gd name="connsiteY13" fmla="*/ 179709 h 580006"/>
                  <a:gd name="connsiteX14" fmla="*/ 1630 w 738372"/>
                  <a:gd name="connsiteY14" fmla="*/ 1451 h 580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38372" h="580006">
                    <a:moveTo>
                      <a:pt x="1630" y="1451"/>
                    </a:moveTo>
                    <a:cubicBezTo>
                      <a:pt x="20336" y="19057"/>
                      <a:pt x="245360" y="240229"/>
                      <a:pt x="288824" y="285344"/>
                    </a:cubicBezTo>
                    <a:cubicBezTo>
                      <a:pt x="332288" y="330459"/>
                      <a:pt x="239859" y="255635"/>
                      <a:pt x="262416" y="272140"/>
                    </a:cubicBezTo>
                    <a:cubicBezTo>
                      <a:pt x="284973" y="288645"/>
                      <a:pt x="381255" y="362919"/>
                      <a:pt x="424169" y="384376"/>
                    </a:cubicBezTo>
                    <a:cubicBezTo>
                      <a:pt x="467083" y="405833"/>
                      <a:pt x="478637" y="406384"/>
                      <a:pt x="519900" y="400882"/>
                    </a:cubicBezTo>
                    <a:cubicBezTo>
                      <a:pt x="561163" y="395380"/>
                      <a:pt x="645892" y="351916"/>
                      <a:pt x="671750" y="351366"/>
                    </a:cubicBezTo>
                    <a:cubicBezTo>
                      <a:pt x="697608" y="350816"/>
                      <a:pt x="664047" y="359619"/>
                      <a:pt x="675051" y="397581"/>
                    </a:cubicBezTo>
                    <a:cubicBezTo>
                      <a:pt x="686055" y="435543"/>
                      <a:pt x="732820" y="568137"/>
                      <a:pt x="737772" y="579140"/>
                    </a:cubicBezTo>
                    <a:cubicBezTo>
                      <a:pt x="742724" y="590143"/>
                      <a:pt x="715765" y="493312"/>
                      <a:pt x="704761" y="463602"/>
                    </a:cubicBezTo>
                    <a:cubicBezTo>
                      <a:pt x="693757" y="433892"/>
                      <a:pt x="710813" y="412986"/>
                      <a:pt x="671750" y="400882"/>
                    </a:cubicBezTo>
                    <a:cubicBezTo>
                      <a:pt x="632687" y="388778"/>
                      <a:pt x="545759" y="410235"/>
                      <a:pt x="470384" y="390979"/>
                    </a:cubicBezTo>
                    <a:cubicBezTo>
                      <a:pt x="395009" y="371723"/>
                      <a:pt x="245359" y="297998"/>
                      <a:pt x="219501" y="285344"/>
                    </a:cubicBezTo>
                    <a:cubicBezTo>
                      <a:pt x="193643" y="272690"/>
                      <a:pt x="322385" y="332660"/>
                      <a:pt x="315233" y="315054"/>
                    </a:cubicBezTo>
                    <a:cubicBezTo>
                      <a:pt x="308081" y="297448"/>
                      <a:pt x="222802" y="228125"/>
                      <a:pt x="176587" y="179709"/>
                    </a:cubicBezTo>
                    <a:cubicBezTo>
                      <a:pt x="130372" y="131293"/>
                      <a:pt x="-17076" y="-16155"/>
                      <a:pt x="1630" y="14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6" name="フリーフォーム 1065">
                <a:extLst>
                  <a:ext uri="{FF2B5EF4-FFF2-40B4-BE49-F238E27FC236}">
                    <a16:creationId xmlns:a16="http://schemas.microsoft.com/office/drawing/2014/main" id="{3DFBC302-5B14-A154-DE32-AC066FDF05E7}"/>
                  </a:ext>
                </a:extLst>
              </p:cNvPr>
              <p:cNvSpPr/>
              <p:nvPr/>
            </p:nvSpPr>
            <p:spPr>
              <a:xfrm>
                <a:off x="2798560" y="7037657"/>
                <a:ext cx="320465" cy="354014"/>
              </a:xfrm>
              <a:custGeom>
                <a:avLst/>
                <a:gdLst>
                  <a:gd name="connsiteX0" fmla="*/ 758 w 320465"/>
                  <a:gd name="connsiteY0" fmla="*/ 252 h 354014"/>
                  <a:gd name="connsiteX1" fmla="*/ 172415 w 320465"/>
                  <a:gd name="connsiteY1" fmla="*/ 201618 h 354014"/>
                  <a:gd name="connsiteX2" fmla="*/ 218630 w 320465"/>
                  <a:gd name="connsiteY2" fmla="*/ 280844 h 354014"/>
                  <a:gd name="connsiteX3" fmla="*/ 317662 w 320465"/>
                  <a:gd name="connsiteY3" fmla="*/ 353468 h 354014"/>
                  <a:gd name="connsiteX4" fmla="*/ 271447 w 320465"/>
                  <a:gd name="connsiteY4" fmla="*/ 303952 h 354014"/>
                  <a:gd name="connsiteX5" fmla="*/ 53576 w 320465"/>
                  <a:gd name="connsiteY5" fmla="*/ 132295 h 354014"/>
                  <a:gd name="connsiteX6" fmla="*/ 106393 w 320465"/>
                  <a:gd name="connsiteY6" fmla="*/ 158704 h 354014"/>
                  <a:gd name="connsiteX7" fmla="*/ 758 w 320465"/>
                  <a:gd name="connsiteY7" fmla="*/ 252 h 354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0465" h="354014">
                    <a:moveTo>
                      <a:pt x="758" y="252"/>
                    </a:moveTo>
                    <a:cubicBezTo>
                      <a:pt x="11761" y="7404"/>
                      <a:pt x="136103" y="154853"/>
                      <a:pt x="172415" y="201618"/>
                    </a:cubicBezTo>
                    <a:cubicBezTo>
                      <a:pt x="208727" y="248383"/>
                      <a:pt x="194422" y="255536"/>
                      <a:pt x="218630" y="280844"/>
                    </a:cubicBezTo>
                    <a:cubicBezTo>
                      <a:pt x="242838" y="306152"/>
                      <a:pt x="308859" y="349617"/>
                      <a:pt x="317662" y="353468"/>
                    </a:cubicBezTo>
                    <a:cubicBezTo>
                      <a:pt x="326465" y="357319"/>
                      <a:pt x="315461" y="340814"/>
                      <a:pt x="271447" y="303952"/>
                    </a:cubicBezTo>
                    <a:cubicBezTo>
                      <a:pt x="227433" y="267090"/>
                      <a:pt x="81085" y="156503"/>
                      <a:pt x="53576" y="132295"/>
                    </a:cubicBezTo>
                    <a:cubicBezTo>
                      <a:pt x="26067" y="108087"/>
                      <a:pt x="110794" y="177410"/>
                      <a:pt x="106393" y="158704"/>
                    </a:cubicBezTo>
                    <a:cubicBezTo>
                      <a:pt x="101992" y="139998"/>
                      <a:pt x="-10245" y="-6900"/>
                      <a:pt x="758" y="2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7" name="フリーフォーム 1066">
                <a:extLst>
                  <a:ext uri="{FF2B5EF4-FFF2-40B4-BE49-F238E27FC236}">
                    <a16:creationId xmlns:a16="http://schemas.microsoft.com/office/drawing/2014/main" id="{E2FA86AF-16F8-EC92-78CD-B7A23993E2F8}"/>
                  </a:ext>
                </a:extLst>
              </p:cNvPr>
              <p:cNvSpPr/>
              <p:nvPr/>
            </p:nvSpPr>
            <p:spPr>
              <a:xfrm>
                <a:off x="2873477" y="6846457"/>
                <a:ext cx="424142" cy="369718"/>
              </a:xfrm>
              <a:custGeom>
                <a:avLst/>
                <a:gdLst>
                  <a:gd name="connsiteX0" fmla="*/ 21573 w 424142"/>
                  <a:gd name="connsiteY0" fmla="*/ 13194 h 369718"/>
                  <a:gd name="connsiteX1" fmla="*/ 229541 w 424142"/>
                  <a:gd name="connsiteY1" fmla="*/ 201355 h 369718"/>
                  <a:gd name="connsiteX2" fmla="*/ 308767 w 424142"/>
                  <a:gd name="connsiteY2" fmla="*/ 201355 h 369718"/>
                  <a:gd name="connsiteX3" fmla="*/ 279057 w 424142"/>
                  <a:gd name="connsiteY3" fmla="*/ 207957 h 369718"/>
                  <a:gd name="connsiteX4" fmla="*/ 421004 w 424142"/>
                  <a:gd name="connsiteY4" fmla="*/ 283882 h 369718"/>
                  <a:gd name="connsiteX5" fmla="*/ 368187 w 424142"/>
                  <a:gd name="connsiteY5" fmla="*/ 227764 h 369718"/>
                  <a:gd name="connsiteX6" fmla="*/ 262552 w 424142"/>
                  <a:gd name="connsiteY6" fmla="*/ 3290 h 369718"/>
                  <a:gd name="connsiteX7" fmla="*/ 288961 w 424142"/>
                  <a:gd name="connsiteY7" fmla="*/ 102323 h 369718"/>
                  <a:gd name="connsiteX8" fmla="*/ 288961 w 424142"/>
                  <a:gd name="connsiteY8" fmla="*/ 217861 h 369718"/>
                  <a:gd name="connsiteX9" fmla="*/ 259251 w 424142"/>
                  <a:gd name="connsiteY9" fmla="*/ 174947 h 369718"/>
                  <a:gd name="connsiteX10" fmla="*/ 1766 w 424142"/>
                  <a:gd name="connsiteY10" fmla="*/ 125430 h 369718"/>
                  <a:gd name="connsiteX11" fmla="*/ 143713 w 424142"/>
                  <a:gd name="connsiteY11" fmla="*/ 184850 h 369718"/>
                  <a:gd name="connsiteX12" fmla="*/ 104100 w 424142"/>
                  <a:gd name="connsiteY12" fmla="*/ 188151 h 369718"/>
                  <a:gd name="connsiteX13" fmla="*/ 110702 w 424142"/>
                  <a:gd name="connsiteY13" fmla="*/ 369711 h 369718"/>
                  <a:gd name="connsiteX14" fmla="*/ 107401 w 424142"/>
                  <a:gd name="connsiteY14" fmla="*/ 194753 h 369718"/>
                  <a:gd name="connsiteX15" fmla="*/ 21573 w 424142"/>
                  <a:gd name="connsiteY15" fmla="*/ 13194 h 369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24142" h="369718">
                    <a:moveTo>
                      <a:pt x="21573" y="13194"/>
                    </a:moveTo>
                    <a:cubicBezTo>
                      <a:pt x="41930" y="14294"/>
                      <a:pt x="181675" y="169995"/>
                      <a:pt x="229541" y="201355"/>
                    </a:cubicBezTo>
                    <a:cubicBezTo>
                      <a:pt x="277407" y="232715"/>
                      <a:pt x="300514" y="200255"/>
                      <a:pt x="308767" y="201355"/>
                    </a:cubicBezTo>
                    <a:cubicBezTo>
                      <a:pt x="317020" y="202455"/>
                      <a:pt x="260351" y="194203"/>
                      <a:pt x="279057" y="207957"/>
                    </a:cubicBezTo>
                    <a:cubicBezTo>
                      <a:pt x="297763" y="221712"/>
                      <a:pt x="406149" y="280581"/>
                      <a:pt x="421004" y="283882"/>
                    </a:cubicBezTo>
                    <a:cubicBezTo>
                      <a:pt x="435859" y="287183"/>
                      <a:pt x="394596" y="274529"/>
                      <a:pt x="368187" y="227764"/>
                    </a:cubicBezTo>
                    <a:cubicBezTo>
                      <a:pt x="341778" y="180999"/>
                      <a:pt x="275756" y="24197"/>
                      <a:pt x="262552" y="3290"/>
                    </a:cubicBezTo>
                    <a:cubicBezTo>
                      <a:pt x="249348" y="-17617"/>
                      <a:pt x="284560" y="66561"/>
                      <a:pt x="288961" y="102323"/>
                    </a:cubicBezTo>
                    <a:cubicBezTo>
                      <a:pt x="293362" y="138085"/>
                      <a:pt x="293913" y="205757"/>
                      <a:pt x="288961" y="217861"/>
                    </a:cubicBezTo>
                    <a:cubicBezTo>
                      <a:pt x="284009" y="229965"/>
                      <a:pt x="307117" y="190352"/>
                      <a:pt x="259251" y="174947"/>
                    </a:cubicBezTo>
                    <a:cubicBezTo>
                      <a:pt x="211385" y="159542"/>
                      <a:pt x="21022" y="123779"/>
                      <a:pt x="1766" y="125430"/>
                    </a:cubicBezTo>
                    <a:cubicBezTo>
                      <a:pt x="-17490" y="127081"/>
                      <a:pt x="126657" y="174397"/>
                      <a:pt x="143713" y="184850"/>
                    </a:cubicBezTo>
                    <a:cubicBezTo>
                      <a:pt x="160769" y="195303"/>
                      <a:pt x="109602" y="157341"/>
                      <a:pt x="104100" y="188151"/>
                    </a:cubicBezTo>
                    <a:cubicBezTo>
                      <a:pt x="98598" y="218961"/>
                      <a:pt x="110152" y="368611"/>
                      <a:pt x="110702" y="369711"/>
                    </a:cubicBezTo>
                    <a:cubicBezTo>
                      <a:pt x="111252" y="370811"/>
                      <a:pt x="117854" y="253072"/>
                      <a:pt x="107401" y="194753"/>
                    </a:cubicBezTo>
                    <a:cubicBezTo>
                      <a:pt x="96948" y="136434"/>
                      <a:pt x="1216" y="12094"/>
                      <a:pt x="21573" y="1319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8" name="フリーフォーム 1067">
                <a:extLst>
                  <a:ext uri="{FF2B5EF4-FFF2-40B4-BE49-F238E27FC236}">
                    <a16:creationId xmlns:a16="http://schemas.microsoft.com/office/drawing/2014/main" id="{00DEB6C9-4FE6-7178-5D5F-ACC3DD600FDF}"/>
                  </a:ext>
                </a:extLst>
              </p:cNvPr>
              <p:cNvSpPr/>
              <p:nvPr/>
            </p:nvSpPr>
            <p:spPr>
              <a:xfrm>
                <a:off x="2557379" y="6261021"/>
                <a:ext cx="285042" cy="843030"/>
              </a:xfrm>
              <a:custGeom>
                <a:avLst/>
                <a:gdLst>
                  <a:gd name="connsiteX0" fmla="*/ 129703 w 285042"/>
                  <a:gd name="connsiteY0" fmla="*/ 1134 h 843030"/>
                  <a:gd name="connsiteX1" fmla="*/ 119799 w 285042"/>
                  <a:gd name="connsiteY1" fmla="*/ 209102 h 843030"/>
                  <a:gd name="connsiteX2" fmla="*/ 251843 w 285042"/>
                  <a:gd name="connsiteY2" fmla="*/ 456683 h 843030"/>
                  <a:gd name="connsiteX3" fmla="*/ 241939 w 285042"/>
                  <a:gd name="connsiteY3" fmla="*/ 667952 h 843030"/>
                  <a:gd name="connsiteX4" fmla="*/ 241939 w 285042"/>
                  <a:gd name="connsiteY4" fmla="*/ 823103 h 843030"/>
                  <a:gd name="connsiteX5" fmla="*/ 284853 w 285042"/>
                  <a:gd name="connsiteY5" fmla="*/ 621737 h 843030"/>
                  <a:gd name="connsiteX6" fmla="*/ 258445 w 285042"/>
                  <a:gd name="connsiteY6" fmla="*/ 842910 h 843030"/>
                  <a:gd name="connsiteX7" fmla="*/ 278251 w 285042"/>
                  <a:gd name="connsiteY7" fmla="*/ 585425 h 843030"/>
                  <a:gd name="connsiteX8" fmla="*/ 192423 w 285042"/>
                  <a:gd name="connsiteY8" fmla="*/ 393962 h 843030"/>
                  <a:gd name="connsiteX9" fmla="*/ 7563 w 285042"/>
                  <a:gd name="connsiteY9" fmla="*/ 123274 h 843030"/>
                  <a:gd name="connsiteX10" fmla="*/ 43874 w 285042"/>
                  <a:gd name="connsiteY10" fmla="*/ 209102 h 843030"/>
                  <a:gd name="connsiteX11" fmla="*/ 119799 w 285042"/>
                  <a:gd name="connsiteY11" fmla="*/ 113370 h 843030"/>
                  <a:gd name="connsiteX12" fmla="*/ 109896 w 285042"/>
                  <a:gd name="connsiteY12" fmla="*/ 123274 h 843030"/>
                  <a:gd name="connsiteX13" fmla="*/ 129703 w 285042"/>
                  <a:gd name="connsiteY13" fmla="*/ 1134 h 843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85042" h="843030">
                    <a:moveTo>
                      <a:pt x="129703" y="1134"/>
                    </a:moveTo>
                    <a:cubicBezTo>
                      <a:pt x="131353" y="15438"/>
                      <a:pt x="99442" y="133177"/>
                      <a:pt x="119799" y="209102"/>
                    </a:cubicBezTo>
                    <a:cubicBezTo>
                      <a:pt x="140156" y="285027"/>
                      <a:pt x="231486" y="380208"/>
                      <a:pt x="251843" y="456683"/>
                    </a:cubicBezTo>
                    <a:cubicBezTo>
                      <a:pt x="272200" y="533158"/>
                      <a:pt x="243590" y="606882"/>
                      <a:pt x="241939" y="667952"/>
                    </a:cubicBezTo>
                    <a:cubicBezTo>
                      <a:pt x="240288" y="729022"/>
                      <a:pt x="234787" y="830805"/>
                      <a:pt x="241939" y="823103"/>
                    </a:cubicBezTo>
                    <a:cubicBezTo>
                      <a:pt x="249091" y="815401"/>
                      <a:pt x="282102" y="618436"/>
                      <a:pt x="284853" y="621737"/>
                    </a:cubicBezTo>
                    <a:cubicBezTo>
                      <a:pt x="287604" y="625038"/>
                      <a:pt x="259545" y="848962"/>
                      <a:pt x="258445" y="842910"/>
                    </a:cubicBezTo>
                    <a:cubicBezTo>
                      <a:pt x="257345" y="836858"/>
                      <a:pt x="289255" y="660250"/>
                      <a:pt x="278251" y="585425"/>
                    </a:cubicBezTo>
                    <a:cubicBezTo>
                      <a:pt x="267247" y="510600"/>
                      <a:pt x="237538" y="470987"/>
                      <a:pt x="192423" y="393962"/>
                    </a:cubicBezTo>
                    <a:cubicBezTo>
                      <a:pt x="147308" y="316937"/>
                      <a:pt x="32321" y="154084"/>
                      <a:pt x="7563" y="123274"/>
                    </a:cubicBezTo>
                    <a:cubicBezTo>
                      <a:pt x="-17195" y="92464"/>
                      <a:pt x="25168" y="210753"/>
                      <a:pt x="43874" y="209102"/>
                    </a:cubicBezTo>
                    <a:cubicBezTo>
                      <a:pt x="62580" y="207451"/>
                      <a:pt x="108795" y="127675"/>
                      <a:pt x="119799" y="113370"/>
                    </a:cubicBezTo>
                    <a:cubicBezTo>
                      <a:pt x="130803" y="99065"/>
                      <a:pt x="107695" y="134278"/>
                      <a:pt x="109896" y="123274"/>
                    </a:cubicBezTo>
                    <a:cubicBezTo>
                      <a:pt x="112097" y="112271"/>
                      <a:pt x="128053" y="-13170"/>
                      <a:pt x="129703" y="113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9" name="フリーフォーム 1068">
                <a:extLst>
                  <a:ext uri="{FF2B5EF4-FFF2-40B4-BE49-F238E27FC236}">
                    <a16:creationId xmlns:a16="http://schemas.microsoft.com/office/drawing/2014/main" id="{40D7EAED-480A-A28D-0A3B-7BA6BB9A929D}"/>
                  </a:ext>
                </a:extLst>
              </p:cNvPr>
              <p:cNvSpPr/>
              <p:nvPr/>
            </p:nvSpPr>
            <p:spPr>
              <a:xfrm>
                <a:off x="2946230" y="4813899"/>
                <a:ext cx="1624315" cy="966595"/>
              </a:xfrm>
              <a:custGeom>
                <a:avLst/>
                <a:gdLst>
                  <a:gd name="connsiteX0" fmla="*/ 1622141 w 1624315"/>
                  <a:gd name="connsiteY0" fmla="*/ 1215 h 966595"/>
                  <a:gd name="connsiteX1" fmla="*/ 831113 w 1624315"/>
                  <a:gd name="connsiteY1" fmla="*/ 168130 h 966595"/>
                  <a:gd name="connsiteX2" fmla="*/ 1059713 w 1624315"/>
                  <a:gd name="connsiteY2" fmla="*/ 153615 h 966595"/>
                  <a:gd name="connsiteX3" fmla="*/ 773056 w 1624315"/>
                  <a:gd name="connsiteY3" fmla="*/ 433015 h 966595"/>
                  <a:gd name="connsiteX4" fmla="*/ 751284 w 1624315"/>
                  <a:gd name="connsiteY4" fmla="*/ 483815 h 966595"/>
                  <a:gd name="connsiteX5" fmla="*/ 827484 w 1624315"/>
                  <a:gd name="connsiteY5" fmla="*/ 465672 h 966595"/>
                  <a:gd name="connsiteX6" fmla="*/ 624284 w 1624315"/>
                  <a:gd name="connsiteY6" fmla="*/ 781358 h 966595"/>
                  <a:gd name="connsiteX7" fmla="*/ 170 w 1624315"/>
                  <a:gd name="connsiteY7" fmla="*/ 966415 h 966595"/>
                  <a:gd name="connsiteX8" fmla="*/ 562599 w 1624315"/>
                  <a:gd name="connsiteY8" fmla="*/ 814015 h 966595"/>
                  <a:gd name="connsiteX9" fmla="*/ 685970 w 1624315"/>
                  <a:gd name="connsiteY9" fmla="*/ 734187 h 966595"/>
                  <a:gd name="connsiteX10" fmla="*/ 653313 w 1624315"/>
                  <a:gd name="connsiteY10" fmla="*/ 694272 h 966595"/>
                  <a:gd name="connsiteX11" fmla="*/ 965370 w 1624315"/>
                  <a:gd name="connsiteY11" fmla="*/ 251587 h 966595"/>
                  <a:gd name="connsiteX12" fmla="*/ 918199 w 1624315"/>
                  <a:gd name="connsiteY12" fmla="*/ 258844 h 966595"/>
                  <a:gd name="connsiteX13" fmla="*/ 1190341 w 1624315"/>
                  <a:gd name="connsiteY13" fmla="*/ 81044 h 966595"/>
                  <a:gd name="connsiteX14" fmla="*/ 1070599 w 1624315"/>
                  <a:gd name="connsiteY14" fmla="*/ 91930 h 966595"/>
                  <a:gd name="connsiteX15" fmla="*/ 1622141 w 1624315"/>
                  <a:gd name="connsiteY15" fmla="*/ 1215 h 966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24315" h="966595">
                    <a:moveTo>
                      <a:pt x="1622141" y="1215"/>
                    </a:moveTo>
                    <a:cubicBezTo>
                      <a:pt x="1582227" y="13915"/>
                      <a:pt x="924851" y="142730"/>
                      <a:pt x="831113" y="168130"/>
                    </a:cubicBezTo>
                    <a:cubicBezTo>
                      <a:pt x="737375" y="193530"/>
                      <a:pt x="1069389" y="109468"/>
                      <a:pt x="1059713" y="153615"/>
                    </a:cubicBezTo>
                    <a:cubicBezTo>
                      <a:pt x="1050037" y="197763"/>
                      <a:pt x="824461" y="377982"/>
                      <a:pt x="773056" y="433015"/>
                    </a:cubicBezTo>
                    <a:cubicBezTo>
                      <a:pt x="721651" y="488048"/>
                      <a:pt x="742213" y="478372"/>
                      <a:pt x="751284" y="483815"/>
                    </a:cubicBezTo>
                    <a:cubicBezTo>
                      <a:pt x="760355" y="489258"/>
                      <a:pt x="848651" y="416081"/>
                      <a:pt x="827484" y="465672"/>
                    </a:cubicBezTo>
                    <a:cubicBezTo>
                      <a:pt x="806317" y="515263"/>
                      <a:pt x="762170" y="697901"/>
                      <a:pt x="624284" y="781358"/>
                    </a:cubicBezTo>
                    <a:cubicBezTo>
                      <a:pt x="486398" y="864815"/>
                      <a:pt x="10451" y="960972"/>
                      <a:pt x="170" y="966415"/>
                    </a:cubicBezTo>
                    <a:cubicBezTo>
                      <a:pt x="-10111" y="971858"/>
                      <a:pt x="448299" y="852720"/>
                      <a:pt x="562599" y="814015"/>
                    </a:cubicBezTo>
                    <a:cubicBezTo>
                      <a:pt x="676899" y="775310"/>
                      <a:pt x="670851" y="754144"/>
                      <a:pt x="685970" y="734187"/>
                    </a:cubicBezTo>
                    <a:cubicBezTo>
                      <a:pt x="701089" y="714230"/>
                      <a:pt x="606746" y="774705"/>
                      <a:pt x="653313" y="694272"/>
                    </a:cubicBezTo>
                    <a:cubicBezTo>
                      <a:pt x="699880" y="613839"/>
                      <a:pt x="921222" y="324158"/>
                      <a:pt x="965370" y="251587"/>
                    </a:cubicBezTo>
                    <a:cubicBezTo>
                      <a:pt x="1009518" y="179016"/>
                      <a:pt x="880704" y="287268"/>
                      <a:pt x="918199" y="258844"/>
                    </a:cubicBezTo>
                    <a:cubicBezTo>
                      <a:pt x="955694" y="230420"/>
                      <a:pt x="1164941" y="108863"/>
                      <a:pt x="1190341" y="81044"/>
                    </a:cubicBezTo>
                    <a:cubicBezTo>
                      <a:pt x="1215741" y="53225"/>
                      <a:pt x="1001051" y="104630"/>
                      <a:pt x="1070599" y="91930"/>
                    </a:cubicBezTo>
                    <a:cubicBezTo>
                      <a:pt x="1140147" y="79230"/>
                      <a:pt x="1662055" y="-11485"/>
                      <a:pt x="1622141" y="12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0" name="フリーフォーム 1069">
                <a:extLst>
                  <a:ext uri="{FF2B5EF4-FFF2-40B4-BE49-F238E27FC236}">
                    <a16:creationId xmlns:a16="http://schemas.microsoft.com/office/drawing/2014/main" id="{73EF566B-84E7-ECCD-44D8-F3F45DF60186}"/>
                  </a:ext>
                </a:extLst>
              </p:cNvPr>
              <p:cNvSpPr/>
              <p:nvPr/>
            </p:nvSpPr>
            <p:spPr>
              <a:xfrm>
                <a:off x="2439744" y="4724353"/>
                <a:ext cx="1799346" cy="860695"/>
              </a:xfrm>
              <a:custGeom>
                <a:avLst/>
                <a:gdLst>
                  <a:gd name="connsiteX0" fmla="*/ 1798427 w 1799346"/>
                  <a:gd name="connsiteY0" fmla="*/ 47 h 860695"/>
                  <a:gd name="connsiteX1" fmla="*/ 1359370 w 1799346"/>
                  <a:gd name="connsiteY1" fmla="*/ 297590 h 860695"/>
                  <a:gd name="connsiteX2" fmla="*/ 1138027 w 1799346"/>
                  <a:gd name="connsiteY2" fmla="*/ 580618 h 860695"/>
                  <a:gd name="connsiteX3" fmla="*/ 1188827 w 1799346"/>
                  <a:gd name="connsiteY3" fmla="*/ 504418 h 860695"/>
                  <a:gd name="connsiteX4" fmla="*/ 804199 w 1799346"/>
                  <a:gd name="connsiteY4" fmla="*/ 656818 h 860695"/>
                  <a:gd name="connsiteX5" fmla="*/ 2285 w 1799346"/>
                  <a:gd name="connsiteY5" fmla="*/ 860018 h 860695"/>
                  <a:gd name="connsiteX6" fmla="*/ 582856 w 1799346"/>
                  <a:gd name="connsiteY6" fmla="*/ 714876 h 860695"/>
                  <a:gd name="connsiteX7" fmla="*/ 1192456 w 1799346"/>
                  <a:gd name="connsiteY7" fmla="*/ 508047 h 860695"/>
                  <a:gd name="connsiteX8" fmla="*/ 1134399 w 1799346"/>
                  <a:gd name="connsiteY8" fmla="*/ 500790 h 860695"/>
                  <a:gd name="connsiteX9" fmla="*/ 1330342 w 1799346"/>
                  <a:gd name="connsiteY9" fmla="*/ 293961 h 860695"/>
                  <a:gd name="connsiteX10" fmla="*/ 1232370 w 1799346"/>
                  <a:gd name="connsiteY10" fmla="*/ 319361 h 860695"/>
                  <a:gd name="connsiteX11" fmla="*/ 1798427 w 1799346"/>
                  <a:gd name="connsiteY11" fmla="*/ 47 h 8606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99346" h="860695">
                    <a:moveTo>
                      <a:pt x="1798427" y="47"/>
                    </a:moveTo>
                    <a:cubicBezTo>
                      <a:pt x="1819594" y="-3581"/>
                      <a:pt x="1469437" y="200828"/>
                      <a:pt x="1359370" y="297590"/>
                    </a:cubicBezTo>
                    <a:cubicBezTo>
                      <a:pt x="1249303" y="394352"/>
                      <a:pt x="1166451" y="546147"/>
                      <a:pt x="1138027" y="580618"/>
                    </a:cubicBezTo>
                    <a:cubicBezTo>
                      <a:pt x="1109603" y="615089"/>
                      <a:pt x="1244465" y="491718"/>
                      <a:pt x="1188827" y="504418"/>
                    </a:cubicBezTo>
                    <a:cubicBezTo>
                      <a:pt x="1133189" y="517118"/>
                      <a:pt x="1001956" y="597551"/>
                      <a:pt x="804199" y="656818"/>
                    </a:cubicBezTo>
                    <a:cubicBezTo>
                      <a:pt x="606442" y="716085"/>
                      <a:pt x="39175" y="850342"/>
                      <a:pt x="2285" y="860018"/>
                    </a:cubicBezTo>
                    <a:cubicBezTo>
                      <a:pt x="-34605" y="869694"/>
                      <a:pt x="384494" y="773538"/>
                      <a:pt x="582856" y="714876"/>
                    </a:cubicBezTo>
                    <a:cubicBezTo>
                      <a:pt x="781218" y="656214"/>
                      <a:pt x="1100532" y="543728"/>
                      <a:pt x="1192456" y="508047"/>
                    </a:cubicBezTo>
                    <a:cubicBezTo>
                      <a:pt x="1284380" y="472366"/>
                      <a:pt x="1111418" y="536471"/>
                      <a:pt x="1134399" y="500790"/>
                    </a:cubicBezTo>
                    <a:cubicBezTo>
                      <a:pt x="1157380" y="465109"/>
                      <a:pt x="1314013" y="324199"/>
                      <a:pt x="1330342" y="293961"/>
                    </a:cubicBezTo>
                    <a:cubicBezTo>
                      <a:pt x="1346670" y="263723"/>
                      <a:pt x="1158589" y="363508"/>
                      <a:pt x="1232370" y="319361"/>
                    </a:cubicBezTo>
                    <a:cubicBezTo>
                      <a:pt x="1306151" y="275214"/>
                      <a:pt x="1777260" y="3675"/>
                      <a:pt x="1798427" y="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1" name="フリーフォーム 1070">
                <a:extLst>
                  <a:ext uri="{FF2B5EF4-FFF2-40B4-BE49-F238E27FC236}">
                    <a16:creationId xmlns:a16="http://schemas.microsoft.com/office/drawing/2014/main" id="{2A3B0C92-24AF-F9FA-2E0F-FA1D0947161D}"/>
                  </a:ext>
                </a:extLst>
              </p:cNvPr>
              <p:cNvSpPr/>
              <p:nvPr/>
            </p:nvSpPr>
            <p:spPr>
              <a:xfrm>
                <a:off x="2225040" y="4758702"/>
                <a:ext cx="1565426" cy="984459"/>
              </a:xfrm>
              <a:custGeom>
                <a:avLst/>
                <a:gdLst>
                  <a:gd name="connsiteX0" fmla="*/ 1563189 w 1565426"/>
                  <a:gd name="connsiteY0" fmla="*/ 1984 h 984459"/>
                  <a:gd name="connsiteX1" fmla="*/ 997131 w 1565426"/>
                  <a:gd name="connsiteY1" fmla="*/ 390241 h 984459"/>
                  <a:gd name="connsiteX2" fmla="*/ 282303 w 1565426"/>
                  <a:gd name="connsiteY2" fmla="*/ 734955 h 984459"/>
                  <a:gd name="connsiteX3" fmla="*/ 362131 w 1565426"/>
                  <a:gd name="connsiteY3" fmla="*/ 673269 h 984459"/>
                  <a:gd name="connsiteX4" fmla="*/ 398417 w 1565426"/>
                  <a:gd name="connsiteY4" fmla="*/ 687784 h 984459"/>
                  <a:gd name="connsiteX5" fmla="*/ 155303 w 1565426"/>
                  <a:gd name="connsiteY5" fmla="*/ 923641 h 984459"/>
                  <a:gd name="connsiteX6" fmla="*/ 6531 w 1565426"/>
                  <a:gd name="connsiteY6" fmla="*/ 974441 h 984459"/>
                  <a:gd name="connsiteX7" fmla="*/ 369389 w 1565426"/>
                  <a:gd name="connsiteY7" fmla="*/ 763984 h 984459"/>
                  <a:gd name="connsiteX8" fmla="*/ 997131 w 1565426"/>
                  <a:gd name="connsiteY8" fmla="*/ 415641 h 984459"/>
                  <a:gd name="connsiteX9" fmla="*/ 1011646 w 1565426"/>
                  <a:gd name="connsiteY9" fmla="*/ 401127 h 984459"/>
                  <a:gd name="connsiteX10" fmla="*/ 1236617 w 1565426"/>
                  <a:gd name="connsiteY10" fmla="*/ 234212 h 984459"/>
                  <a:gd name="connsiteX11" fmla="*/ 1196703 w 1565426"/>
                  <a:gd name="connsiteY11" fmla="*/ 237841 h 984459"/>
                  <a:gd name="connsiteX12" fmla="*/ 1563189 w 1565426"/>
                  <a:gd name="connsiteY12" fmla="*/ 1984 h 984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65426" h="984459">
                    <a:moveTo>
                      <a:pt x="1563189" y="1984"/>
                    </a:moveTo>
                    <a:cubicBezTo>
                      <a:pt x="1529927" y="27384"/>
                      <a:pt x="1210612" y="268079"/>
                      <a:pt x="997131" y="390241"/>
                    </a:cubicBezTo>
                    <a:cubicBezTo>
                      <a:pt x="783650" y="512403"/>
                      <a:pt x="388136" y="687784"/>
                      <a:pt x="282303" y="734955"/>
                    </a:cubicBezTo>
                    <a:cubicBezTo>
                      <a:pt x="176470" y="782126"/>
                      <a:pt x="342779" y="681131"/>
                      <a:pt x="362131" y="673269"/>
                    </a:cubicBezTo>
                    <a:cubicBezTo>
                      <a:pt x="381483" y="665407"/>
                      <a:pt x="432888" y="646055"/>
                      <a:pt x="398417" y="687784"/>
                    </a:cubicBezTo>
                    <a:cubicBezTo>
                      <a:pt x="363946" y="729513"/>
                      <a:pt x="220617" y="875865"/>
                      <a:pt x="155303" y="923641"/>
                    </a:cubicBezTo>
                    <a:cubicBezTo>
                      <a:pt x="89989" y="971417"/>
                      <a:pt x="-29150" y="1001050"/>
                      <a:pt x="6531" y="974441"/>
                    </a:cubicBezTo>
                    <a:cubicBezTo>
                      <a:pt x="42212" y="947832"/>
                      <a:pt x="369389" y="763984"/>
                      <a:pt x="369389" y="763984"/>
                    </a:cubicBezTo>
                    <a:lnTo>
                      <a:pt x="997131" y="415641"/>
                    </a:lnTo>
                    <a:cubicBezTo>
                      <a:pt x="1104174" y="355165"/>
                      <a:pt x="971732" y="431365"/>
                      <a:pt x="1011646" y="401127"/>
                    </a:cubicBezTo>
                    <a:cubicBezTo>
                      <a:pt x="1051560" y="370889"/>
                      <a:pt x="1205774" y="261426"/>
                      <a:pt x="1236617" y="234212"/>
                    </a:cubicBezTo>
                    <a:cubicBezTo>
                      <a:pt x="1267460" y="206998"/>
                      <a:pt x="1144693" y="272917"/>
                      <a:pt x="1196703" y="237841"/>
                    </a:cubicBezTo>
                    <a:cubicBezTo>
                      <a:pt x="1248712" y="202765"/>
                      <a:pt x="1596451" y="-23416"/>
                      <a:pt x="1563189" y="19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2" name="フリーフォーム 1071">
                <a:extLst>
                  <a:ext uri="{FF2B5EF4-FFF2-40B4-BE49-F238E27FC236}">
                    <a16:creationId xmlns:a16="http://schemas.microsoft.com/office/drawing/2014/main" id="{1C5194D6-FF50-CB33-6AB6-CADC938AEFEE}"/>
                  </a:ext>
                </a:extLst>
              </p:cNvPr>
              <p:cNvSpPr/>
              <p:nvPr/>
            </p:nvSpPr>
            <p:spPr>
              <a:xfrm>
                <a:off x="2345657" y="4655457"/>
                <a:ext cx="586229" cy="948112"/>
              </a:xfrm>
              <a:custGeom>
                <a:avLst/>
                <a:gdLst>
                  <a:gd name="connsiteX0" fmla="*/ 586229 w 586229"/>
                  <a:gd name="connsiteY0" fmla="*/ 0 h 948112"/>
                  <a:gd name="connsiteX1" fmla="*/ 372143 w 586229"/>
                  <a:gd name="connsiteY1" fmla="*/ 130629 h 948112"/>
                  <a:gd name="connsiteX2" fmla="*/ 310457 w 586229"/>
                  <a:gd name="connsiteY2" fmla="*/ 312057 h 948112"/>
                  <a:gd name="connsiteX3" fmla="*/ 299572 w 586229"/>
                  <a:gd name="connsiteY3" fmla="*/ 293914 h 948112"/>
                  <a:gd name="connsiteX4" fmla="*/ 187086 w 586229"/>
                  <a:gd name="connsiteY4" fmla="*/ 457200 h 948112"/>
                  <a:gd name="connsiteX5" fmla="*/ 2029 w 586229"/>
                  <a:gd name="connsiteY5" fmla="*/ 939800 h 948112"/>
                  <a:gd name="connsiteX6" fmla="*/ 100000 w 586229"/>
                  <a:gd name="connsiteY6" fmla="*/ 718457 h 948112"/>
                  <a:gd name="connsiteX7" fmla="*/ 277800 w 586229"/>
                  <a:gd name="connsiteY7" fmla="*/ 163286 h 948112"/>
                  <a:gd name="connsiteX8" fmla="*/ 245143 w 586229"/>
                  <a:gd name="connsiteY8" fmla="*/ 322943 h 948112"/>
                  <a:gd name="connsiteX9" fmla="*/ 368514 w 586229"/>
                  <a:gd name="connsiteY9" fmla="*/ 90714 h 948112"/>
                  <a:gd name="connsiteX10" fmla="*/ 343114 w 586229"/>
                  <a:gd name="connsiteY10" fmla="*/ 101600 h 948112"/>
                  <a:gd name="connsiteX11" fmla="*/ 586229 w 586229"/>
                  <a:gd name="connsiteY11" fmla="*/ 0 h 948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86229" h="948112">
                    <a:moveTo>
                      <a:pt x="586229" y="0"/>
                    </a:moveTo>
                    <a:cubicBezTo>
                      <a:pt x="502167" y="39310"/>
                      <a:pt x="418105" y="78620"/>
                      <a:pt x="372143" y="130629"/>
                    </a:cubicBezTo>
                    <a:cubicBezTo>
                      <a:pt x="326181" y="182639"/>
                      <a:pt x="322552" y="284843"/>
                      <a:pt x="310457" y="312057"/>
                    </a:cubicBezTo>
                    <a:cubicBezTo>
                      <a:pt x="298362" y="339271"/>
                      <a:pt x="320134" y="269724"/>
                      <a:pt x="299572" y="293914"/>
                    </a:cubicBezTo>
                    <a:cubicBezTo>
                      <a:pt x="279010" y="318105"/>
                      <a:pt x="236676" y="349552"/>
                      <a:pt x="187086" y="457200"/>
                    </a:cubicBezTo>
                    <a:cubicBezTo>
                      <a:pt x="137496" y="564848"/>
                      <a:pt x="16543" y="896257"/>
                      <a:pt x="2029" y="939800"/>
                    </a:cubicBezTo>
                    <a:cubicBezTo>
                      <a:pt x="-12485" y="983343"/>
                      <a:pt x="54038" y="847876"/>
                      <a:pt x="100000" y="718457"/>
                    </a:cubicBezTo>
                    <a:cubicBezTo>
                      <a:pt x="145962" y="589038"/>
                      <a:pt x="253609" y="229205"/>
                      <a:pt x="277800" y="163286"/>
                    </a:cubicBezTo>
                    <a:cubicBezTo>
                      <a:pt x="301990" y="97367"/>
                      <a:pt x="230024" y="335038"/>
                      <a:pt x="245143" y="322943"/>
                    </a:cubicBezTo>
                    <a:cubicBezTo>
                      <a:pt x="260262" y="310848"/>
                      <a:pt x="352186" y="127604"/>
                      <a:pt x="368514" y="90714"/>
                    </a:cubicBezTo>
                    <a:cubicBezTo>
                      <a:pt x="384842" y="53824"/>
                      <a:pt x="343114" y="101600"/>
                      <a:pt x="343114" y="101600"/>
                    </a:cubicBezTo>
                    <a:lnTo>
                      <a:pt x="586229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3" name="フリーフォーム 1072">
                <a:extLst>
                  <a:ext uri="{FF2B5EF4-FFF2-40B4-BE49-F238E27FC236}">
                    <a16:creationId xmlns:a16="http://schemas.microsoft.com/office/drawing/2014/main" id="{0F1DB305-4A0F-F1C9-986E-C5C97EEA89AE}"/>
                  </a:ext>
                </a:extLst>
              </p:cNvPr>
              <p:cNvSpPr/>
              <p:nvPr/>
            </p:nvSpPr>
            <p:spPr>
              <a:xfrm>
                <a:off x="2104285" y="5377278"/>
                <a:ext cx="1582976" cy="726671"/>
              </a:xfrm>
              <a:custGeom>
                <a:avLst/>
                <a:gdLst>
                  <a:gd name="connsiteX0" fmla="*/ 1582344 w 1582976"/>
                  <a:gd name="connsiteY0" fmla="*/ 265 h 726671"/>
                  <a:gd name="connsiteX1" fmla="*/ 1150544 w 1582976"/>
                  <a:gd name="connsiteY1" fmla="*/ 217979 h 726671"/>
                  <a:gd name="connsiteX2" fmla="*/ 214372 w 1582976"/>
                  <a:gd name="connsiteY2" fmla="*/ 341351 h 726671"/>
                  <a:gd name="connsiteX3" fmla="*/ 359515 w 1582976"/>
                  <a:gd name="connsiteY3" fmla="*/ 312322 h 726671"/>
                  <a:gd name="connsiteX4" fmla="*/ 101886 w 1582976"/>
                  <a:gd name="connsiteY4" fmla="*/ 424808 h 726671"/>
                  <a:gd name="connsiteX5" fmla="*/ 286 w 1582976"/>
                  <a:gd name="connsiteY5" fmla="*/ 606236 h 726671"/>
                  <a:gd name="connsiteX6" fmla="*/ 69229 w 1582976"/>
                  <a:gd name="connsiteY6" fmla="*/ 515522 h 726671"/>
                  <a:gd name="connsiteX7" fmla="*/ 3915 w 1582976"/>
                  <a:gd name="connsiteY7" fmla="*/ 725979 h 726671"/>
                  <a:gd name="connsiteX8" fmla="*/ 72858 w 1582976"/>
                  <a:gd name="connsiteY8" fmla="*/ 573579 h 726671"/>
                  <a:gd name="connsiteX9" fmla="*/ 283315 w 1582976"/>
                  <a:gd name="connsiteY9" fmla="*/ 315951 h 726671"/>
                  <a:gd name="connsiteX10" fmla="*/ 290572 w 1582976"/>
                  <a:gd name="connsiteY10" fmla="*/ 341351 h 726671"/>
                  <a:gd name="connsiteX11" fmla="*/ 896544 w 1582976"/>
                  <a:gd name="connsiteY11" fmla="*/ 265151 h 726671"/>
                  <a:gd name="connsiteX12" fmla="*/ 599001 w 1582976"/>
                  <a:gd name="connsiteY12" fmla="*/ 355865 h 726671"/>
                  <a:gd name="connsiteX13" fmla="*/ 1067086 w 1582976"/>
                  <a:gd name="connsiteY13" fmla="*/ 265151 h 726671"/>
                  <a:gd name="connsiteX14" fmla="*/ 1582344 w 1582976"/>
                  <a:gd name="connsiteY14" fmla="*/ 265 h 726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582976" h="726671">
                    <a:moveTo>
                      <a:pt x="1582344" y="265"/>
                    </a:moveTo>
                    <a:cubicBezTo>
                      <a:pt x="1596254" y="-7597"/>
                      <a:pt x="1378539" y="161131"/>
                      <a:pt x="1150544" y="217979"/>
                    </a:cubicBezTo>
                    <a:cubicBezTo>
                      <a:pt x="922549" y="274827"/>
                      <a:pt x="346210" y="325627"/>
                      <a:pt x="214372" y="341351"/>
                    </a:cubicBezTo>
                    <a:cubicBezTo>
                      <a:pt x="82534" y="357075"/>
                      <a:pt x="378263" y="298413"/>
                      <a:pt x="359515" y="312322"/>
                    </a:cubicBezTo>
                    <a:cubicBezTo>
                      <a:pt x="340767" y="326232"/>
                      <a:pt x="161757" y="375822"/>
                      <a:pt x="101886" y="424808"/>
                    </a:cubicBezTo>
                    <a:cubicBezTo>
                      <a:pt x="42015" y="473794"/>
                      <a:pt x="5729" y="591117"/>
                      <a:pt x="286" y="606236"/>
                    </a:cubicBezTo>
                    <a:cubicBezTo>
                      <a:pt x="-5157" y="621355"/>
                      <a:pt x="68624" y="495565"/>
                      <a:pt x="69229" y="515522"/>
                    </a:cubicBezTo>
                    <a:cubicBezTo>
                      <a:pt x="69834" y="535479"/>
                      <a:pt x="3310" y="716303"/>
                      <a:pt x="3915" y="725979"/>
                    </a:cubicBezTo>
                    <a:cubicBezTo>
                      <a:pt x="4520" y="735655"/>
                      <a:pt x="26291" y="641917"/>
                      <a:pt x="72858" y="573579"/>
                    </a:cubicBezTo>
                    <a:cubicBezTo>
                      <a:pt x="119425" y="505241"/>
                      <a:pt x="247029" y="354656"/>
                      <a:pt x="283315" y="315951"/>
                    </a:cubicBezTo>
                    <a:cubicBezTo>
                      <a:pt x="319601" y="277246"/>
                      <a:pt x="188367" y="349818"/>
                      <a:pt x="290572" y="341351"/>
                    </a:cubicBezTo>
                    <a:cubicBezTo>
                      <a:pt x="392777" y="332884"/>
                      <a:pt x="845139" y="262732"/>
                      <a:pt x="896544" y="265151"/>
                    </a:cubicBezTo>
                    <a:cubicBezTo>
                      <a:pt x="947949" y="267570"/>
                      <a:pt x="570577" y="355865"/>
                      <a:pt x="599001" y="355865"/>
                    </a:cubicBezTo>
                    <a:cubicBezTo>
                      <a:pt x="627425" y="355865"/>
                      <a:pt x="905615" y="319580"/>
                      <a:pt x="1067086" y="265151"/>
                    </a:cubicBezTo>
                    <a:cubicBezTo>
                      <a:pt x="1228557" y="210722"/>
                      <a:pt x="1568434" y="8127"/>
                      <a:pt x="1582344" y="2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4" name="フリーフォーム 1073">
                <a:extLst>
                  <a:ext uri="{FF2B5EF4-FFF2-40B4-BE49-F238E27FC236}">
                    <a16:creationId xmlns:a16="http://schemas.microsoft.com/office/drawing/2014/main" id="{1D9A191D-4E12-28BE-7FA4-AA2935F2C827}"/>
                  </a:ext>
                </a:extLst>
              </p:cNvPr>
              <p:cNvSpPr/>
              <p:nvPr/>
            </p:nvSpPr>
            <p:spPr>
              <a:xfrm>
                <a:off x="2350841" y="5635170"/>
                <a:ext cx="1335851" cy="869935"/>
              </a:xfrm>
              <a:custGeom>
                <a:avLst/>
                <a:gdLst>
                  <a:gd name="connsiteX0" fmla="*/ 1335788 w 1335851"/>
                  <a:gd name="connsiteY0" fmla="*/ 1 h 869935"/>
                  <a:gd name="connsiteX1" fmla="*/ 613702 w 1335851"/>
                  <a:gd name="connsiteY1" fmla="*/ 224973 h 869935"/>
                  <a:gd name="connsiteX2" fmla="*/ 87559 w 1335851"/>
                  <a:gd name="connsiteY2" fmla="*/ 293916 h 869935"/>
                  <a:gd name="connsiteX3" fmla="*/ 473 w 1335851"/>
                  <a:gd name="connsiteY3" fmla="*/ 384630 h 869935"/>
                  <a:gd name="connsiteX4" fmla="*/ 51273 w 1335851"/>
                  <a:gd name="connsiteY4" fmla="*/ 370116 h 869935"/>
                  <a:gd name="connsiteX5" fmla="*/ 18616 w 1335851"/>
                  <a:gd name="connsiteY5" fmla="*/ 526144 h 869935"/>
                  <a:gd name="connsiteX6" fmla="*/ 261730 w 1335851"/>
                  <a:gd name="connsiteY6" fmla="*/ 856344 h 869935"/>
                  <a:gd name="connsiteX7" fmla="*/ 160130 w 1335851"/>
                  <a:gd name="connsiteY7" fmla="*/ 772887 h 869935"/>
                  <a:gd name="connsiteX8" fmla="*/ 33130 w 1335851"/>
                  <a:gd name="connsiteY8" fmla="*/ 464459 h 869935"/>
                  <a:gd name="connsiteX9" fmla="*/ 22245 w 1335851"/>
                  <a:gd name="connsiteY9" fmla="*/ 341087 h 869935"/>
                  <a:gd name="connsiteX10" fmla="*/ 105702 w 1335851"/>
                  <a:gd name="connsiteY10" fmla="*/ 373744 h 869935"/>
                  <a:gd name="connsiteX11" fmla="*/ 247216 w 1335851"/>
                  <a:gd name="connsiteY11" fmla="*/ 286659 h 869935"/>
                  <a:gd name="connsiteX12" fmla="*/ 653616 w 1335851"/>
                  <a:gd name="connsiteY12" fmla="*/ 246744 h 869935"/>
                  <a:gd name="connsiteX13" fmla="*/ 573788 w 1335851"/>
                  <a:gd name="connsiteY13" fmla="*/ 221344 h 869935"/>
                  <a:gd name="connsiteX14" fmla="*/ 1335788 w 1335851"/>
                  <a:gd name="connsiteY14" fmla="*/ 1 h 869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35851" h="869935">
                    <a:moveTo>
                      <a:pt x="1335788" y="1"/>
                    </a:moveTo>
                    <a:cubicBezTo>
                      <a:pt x="1342440" y="606"/>
                      <a:pt x="821740" y="175987"/>
                      <a:pt x="613702" y="224973"/>
                    </a:cubicBezTo>
                    <a:cubicBezTo>
                      <a:pt x="405664" y="273959"/>
                      <a:pt x="189764" y="267307"/>
                      <a:pt x="87559" y="293916"/>
                    </a:cubicBezTo>
                    <a:cubicBezTo>
                      <a:pt x="-14646" y="320525"/>
                      <a:pt x="6521" y="371930"/>
                      <a:pt x="473" y="384630"/>
                    </a:cubicBezTo>
                    <a:cubicBezTo>
                      <a:pt x="-5575" y="397330"/>
                      <a:pt x="48249" y="346530"/>
                      <a:pt x="51273" y="370116"/>
                    </a:cubicBezTo>
                    <a:cubicBezTo>
                      <a:pt x="54297" y="393702"/>
                      <a:pt x="-16460" y="445106"/>
                      <a:pt x="18616" y="526144"/>
                    </a:cubicBezTo>
                    <a:cubicBezTo>
                      <a:pt x="53692" y="607182"/>
                      <a:pt x="238144" y="815220"/>
                      <a:pt x="261730" y="856344"/>
                    </a:cubicBezTo>
                    <a:cubicBezTo>
                      <a:pt x="285316" y="897468"/>
                      <a:pt x="198230" y="838201"/>
                      <a:pt x="160130" y="772887"/>
                    </a:cubicBezTo>
                    <a:cubicBezTo>
                      <a:pt x="122030" y="707573"/>
                      <a:pt x="56111" y="536426"/>
                      <a:pt x="33130" y="464459"/>
                    </a:cubicBezTo>
                    <a:cubicBezTo>
                      <a:pt x="10149" y="392492"/>
                      <a:pt x="10150" y="356206"/>
                      <a:pt x="22245" y="341087"/>
                    </a:cubicBezTo>
                    <a:cubicBezTo>
                      <a:pt x="34340" y="325968"/>
                      <a:pt x="68207" y="382815"/>
                      <a:pt x="105702" y="373744"/>
                    </a:cubicBezTo>
                    <a:cubicBezTo>
                      <a:pt x="143197" y="364673"/>
                      <a:pt x="155897" y="307826"/>
                      <a:pt x="247216" y="286659"/>
                    </a:cubicBezTo>
                    <a:cubicBezTo>
                      <a:pt x="338535" y="265492"/>
                      <a:pt x="599187" y="257630"/>
                      <a:pt x="653616" y="246744"/>
                    </a:cubicBezTo>
                    <a:cubicBezTo>
                      <a:pt x="708045" y="235858"/>
                      <a:pt x="461907" y="258234"/>
                      <a:pt x="573788" y="221344"/>
                    </a:cubicBezTo>
                    <a:cubicBezTo>
                      <a:pt x="685669" y="184454"/>
                      <a:pt x="1329136" y="-604"/>
                      <a:pt x="1335788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5" name="フリーフォーム 1074">
                <a:extLst>
                  <a:ext uri="{FF2B5EF4-FFF2-40B4-BE49-F238E27FC236}">
                    <a16:creationId xmlns:a16="http://schemas.microsoft.com/office/drawing/2014/main" id="{1A1B87D1-C1C3-23E6-82DC-2888AEB7708C}"/>
                  </a:ext>
                </a:extLst>
              </p:cNvPr>
              <p:cNvSpPr/>
              <p:nvPr/>
            </p:nvSpPr>
            <p:spPr>
              <a:xfrm>
                <a:off x="2904447" y="5948978"/>
                <a:ext cx="634820" cy="487716"/>
              </a:xfrm>
              <a:custGeom>
                <a:avLst/>
                <a:gdLst>
                  <a:gd name="connsiteX0" fmla="*/ 634819 w 634820"/>
                  <a:gd name="connsiteY0" fmla="*/ 1 h 487716"/>
                  <a:gd name="connsiteX1" fmla="*/ 358706 w 634820"/>
                  <a:gd name="connsiteY1" fmla="*/ 268942 h 487716"/>
                  <a:gd name="connsiteX2" fmla="*/ 294160 w 634820"/>
                  <a:gd name="connsiteY2" fmla="*/ 326316 h 487716"/>
                  <a:gd name="connsiteX3" fmla="*/ 118 w 634820"/>
                  <a:gd name="connsiteY3" fmla="*/ 487681 h 487716"/>
                  <a:gd name="connsiteX4" fmla="*/ 258301 w 634820"/>
                  <a:gd name="connsiteY4" fmla="*/ 340660 h 487716"/>
                  <a:gd name="connsiteX5" fmla="*/ 254715 w 634820"/>
                  <a:gd name="connsiteY5" fmla="*/ 315558 h 487716"/>
                  <a:gd name="connsiteX6" fmla="*/ 100522 w 634820"/>
                  <a:gd name="connsiteY6" fmla="*/ 362175 h 487716"/>
                  <a:gd name="connsiteX7" fmla="*/ 355120 w 634820"/>
                  <a:gd name="connsiteY7" fmla="*/ 272528 h 487716"/>
                  <a:gd name="connsiteX8" fmla="*/ 634819 w 634820"/>
                  <a:gd name="connsiteY8" fmla="*/ 1 h 487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34820" h="487716">
                    <a:moveTo>
                      <a:pt x="634819" y="1"/>
                    </a:moveTo>
                    <a:cubicBezTo>
                      <a:pt x="635417" y="-597"/>
                      <a:pt x="415482" y="214556"/>
                      <a:pt x="358706" y="268942"/>
                    </a:cubicBezTo>
                    <a:cubicBezTo>
                      <a:pt x="301929" y="323328"/>
                      <a:pt x="353925" y="289860"/>
                      <a:pt x="294160" y="326316"/>
                    </a:cubicBezTo>
                    <a:cubicBezTo>
                      <a:pt x="234395" y="362772"/>
                      <a:pt x="6094" y="485290"/>
                      <a:pt x="118" y="487681"/>
                    </a:cubicBezTo>
                    <a:cubicBezTo>
                      <a:pt x="-5858" y="490072"/>
                      <a:pt x="215868" y="369347"/>
                      <a:pt x="258301" y="340660"/>
                    </a:cubicBezTo>
                    <a:cubicBezTo>
                      <a:pt x="300734" y="311973"/>
                      <a:pt x="281011" y="311972"/>
                      <a:pt x="254715" y="315558"/>
                    </a:cubicBezTo>
                    <a:cubicBezTo>
                      <a:pt x="228419" y="319144"/>
                      <a:pt x="83788" y="369347"/>
                      <a:pt x="100522" y="362175"/>
                    </a:cubicBezTo>
                    <a:cubicBezTo>
                      <a:pt x="117256" y="355003"/>
                      <a:pt x="266070" y="327512"/>
                      <a:pt x="355120" y="272528"/>
                    </a:cubicBezTo>
                    <a:cubicBezTo>
                      <a:pt x="444170" y="217544"/>
                      <a:pt x="634221" y="599"/>
                      <a:pt x="634819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6" name="フリーフォーム 1075">
                <a:extLst>
                  <a:ext uri="{FF2B5EF4-FFF2-40B4-BE49-F238E27FC236}">
                    <a16:creationId xmlns:a16="http://schemas.microsoft.com/office/drawing/2014/main" id="{788C90AD-AC6F-692E-D74F-155A87474FC4}"/>
                  </a:ext>
                </a:extLst>
              </p:cNvPr>
              <p:cNvSpPr/>
              <p:nvPr/>
            </p:nvSpPr>
            <p:spPr>
              <a:xfrm>
                <a:off x="2850754" y="6196400"/>
                <a:ext cx="580980" cy="489467"/>
              </a:xfrm>
              <a:custGeom>
                <a:avLst/>
                <a:gdLst>
                  <a:gd name="connsiteX0" fmla="*/ 580935 w 580980"/>
                  <a:gd name="connsiteY0" fmla="*/ 5 h 489467"/>
                  <a:gd name="connsiteX1" fmla="*/ 347853 w 580980"/>
                  <a:gd name="connsiteY1" fmla="*/ 251016 h 489467"/>
                  <a:gd name="connsiteX2" fmla="*/ 39467 w 580980"/>
                  <a:gd name="connsiteY2" fmla="*/ 487685 h 489467"/>
                  <a:gd name="connsiteX3" fmla="*/ 208004 w 580980"/>
                  <a:gd name="connsiteY3" fmla="*/ 365765 h 489467"/>
                  <a:gd name="connsiteX4" fmla="*/ 261792 w 580980"/>
                  <a:gd name="connsiteY4" fmla="*/ 326320 h 489467"/>
                  <a:gd name="connsiteX5" fmla="*/ 143458 w 580980"/>
                  <a:gd name="connsiteY5" fmla="*/ 387280 h 489467"/>
                  <a:gd name="connsiteX6" fmla="*/ 311994 w 580980"/>
                  <a:gd name="connsiteY6" fmla="*/ 276118 h 489467"/>
                  <a:gd name="connsiteX7" fmla="*/ 22 w 580980"/>
                  <a:gd name="connsiteY7" fmla="*/ 333492 h 489467"/>
                  <a:gd name="connsiteX8" fmla="*/ 329924 w 580980"/>
                  <a:gd name="connsiteY8" fmla="*/ 243845 h 489467"/>
                  <a:gd name="connsiteX9" fmla="*/ 580935 w 580980"/>
                  <a:gd name="connsiteY9" fmla="*/ 5 h 489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80980" h="489467">
                    <a:moveTo>
                      <a:pt x="580935" y="5"/>
                    </a:moveTo>
                    <a:cubicBezTo>
                      <a:pt x="583923" y="1200"/>
                      <a:pt x="438098" y="169736"/>
                      <a:pt x="347853" y="251016"/>
                    </a:cubicBezTo>
                    <a:cubicBezTo>
                      <a:pt x="257608" y="332296"/>
                      <a:pt x="62775" y="468560"/>
                      <a:pt x="39467" y="487685"/>
                    </a:cubicBezTo>
                    <a:cubicBezTo>
                      <a:pt x="16159" y="506810"/>
                      <a:pt x="208004" y="365765"/>
                      <a:pt x="208004" y="365765"/>
                    </a:cubicBezTo>
                    <a:cubicBezTo>
                      <a:pt x="245058" y="338871"/>
                      <a:pt x="272550" y="322734"/>
                      <a:pt x="261792" y="326320"/>
                    </a:cubicBezTo>
                    <a:cubicBezTo>
                      <a:pt x="251034" y="329906"/>
                      <a:pt x="135091" y="395647"/>
                      <a:pt x="143458" y="387280"/>
                    </a:cubicBezTo>
                    <a:cubicBezTo>
                      <a:pt x="151825" y="378913"/>
                      <a:pt x="335900" y="285083"/>
                      <a:pt x="311994" y="276118"/>
                    </a:cubicBezTo>
                    <a:cubicBezTo>
                      <a:pt x="288088" y="267153"/>
                      <a:pt x="-2966" y="338871"/>
                      <a:pt x="22" y="333492"/>
                    </a:cubicBezTo>
                    <a:cubicBezTo>
                      <a:pt x="3010" y="328113"/>
                      <a:pt x="233703" y="296438"/>
                      <a:pt x="329924" y="243845"/>
                    </a:cubicBezTo>
                    <a:cubicBezTo>
                      <a:pt x="426145" y="191252"/>
                      <a:pt x="577947" y="-1190"/>
                      <a:pt x="580935" y="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7" name="フリーフォーム 1076">
                <a:extLst>
                  <a:ext uri="{FF2B5EF4-FFF2-40B4-BE49-F238E27FC236}">
                    <a16:creationId xmlns:a16="http://schemas.microsoft.com/office/drawing/2014/main" id="{BE8D5A46-65AD-8F56-A58E-D81A90B3C271}"/>
                  </a:ext>
                </a:extLst>
              </p:cNvPr>
              <p:cNvSpPr/>
              <p:nvPr/>
            </p:nvSpPr>
            <p:spPr>
              <a:xfrm>
                <a:off x="3173355" y="6267778"/>
                <a:ext cx="224455" cy="696964"/>
              </a:xfrm>
              <a:custGeom>
                <a:avLst/>
                <a:gdLst>
                  <a:gd name="connsiteX0" fmla="*/ 222476 w 224455"/>
                  <a:gd name="connsiteY0" fmla="*/ 344 h 696964"/>
                  <a:gd name="connsiteX1" fmla="*/ 193789 w 224455"/>
                  <a:gd name="connsiteY1" fmla="*/ 308730 h 696964"/>
                  <a:gd name="connsiteX2" fmla="*/ 204546 w 224455"/>
                  <a:gd name="connsiteY2" fmla="*/ 391206 h 696964"/>
                  <a:gd name="connsiteX3" fmla="*/ 82626 w 224455"/>
                  <a:gd name="connsiteY3" fmla="*/ 688834 h 696964"/>
                  <a:gd name="connsiteX4" fmla="*/ 122071 w 224455"/>
                  <a:gd name="connsiteY4" fmla="*/ 588429 h 696964"/>
                  <a:gd name="connsiteX5" fmla="*/ 154344 w 224455"/>
                  <a:gd name="connsiteY5" fmla="*/ 330246 h 696964"/>
                  <a:gd name="connsiteX6" fmla="*/ 151 w 224455"/>
                  <a:gd name="connsiteY6" fmla="*/ 545398 h 696964"/>
                  <a:gd name="connsiteX7" fmla="*/ 186617 w 224455"/>
                  <a:gd name="connsiteY7" fmla="*/ 305144 h 696964"/>
                  <a:gd name="connsiteX8" fmla="*/ 175859 w 224455"/>
                  <a:gd name="connsiteY8" fmla="*/ 391206 h 696964"/>
                  <a:gd name="connsiteX9" fmla="*/ 193789 w 224455"/>
                  <a:gd name="connsiteY9" fmla="*/ 244184 h 696964"/>
                  <a:gd name="connsiteX10" fmla="*/ 147172 w 224455"/>
                  <a:gd name="connsiteY10" fmla="*/ 86406 h 696964"/>
                  <a:gd name="connsiteX11" fmla="*/ 129243 w 224455"/>
                  <a:gd name="connsiteY11" fmla="*/ 244184 h 696964"/>
                  <a:gd name="connsiteX12" fmla="*/ 222476 w 224455"/>
                  <a:gd name="connsiteY12" fmla="*/ 344 h 69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4455" h="696964">
                    <a:moveTo>
                      <a:pt x="222476" y="344"/>
                    </a:moveTo>
                    <a:cubicBezTo>
                      <a:pt x="233234" y="11102"/>
                      <a:pt x="196777" y="243586"/>
                      <a:pt x="193789" y="308730"/>
                    </a:cubicBezTo>
                    <a:cubicBezTo>
                      <a:pt x="190801" y="373874"/>
                      <a:pt x="223073" y="327855"/>
                      <a:pt x="204546" y="391206"/>
                    </a:cubicBezTo>
                    <a:cubicBezTo>
                      <a:pt x="186019" y="454557"/>
                      <a:pt x="96372" y="655964"/>
                      <a:pt x="82626" y="688834"/>
                    </a:cubicBezTo>
                    <a:cubicBezTo>
                      <a:pt x="68880" y="721704"/>
                      <a:pt x="110118" y="648194"/>
                      <a:pt x="122071" y="588429"/>
                    </a:cubicBezTo>
                    <a:cubicBezTo>
                      <a:pt x="134024" y="528664"/>
                      <a:pt x="174664" y="337418"/>
                      <a:pt x="154344" y="330246"/>
                    </a:cubicBezTo>
                    <a:cubicBezTo>
                      <a:pt x="134024" y="323074"/>
                      <a:pt x="-5228" y="549582"/>
                      <a:pt x="151" y="545398"/>
                    </a:cubicBezTo>
                    <a:cubicBezTo>
                      <a:pt x="5530" y="541214"/>
                      <a:pt x="157332" y="330843"/>
                      <a:pt x="186617" y="305144"/>
                    </a:cubicBezTo>
                    <a:cubicBezTo>
                      <a:pt x="215902" y="279445"/>
                      <a:pt x="174664" y="401366"/>
                      <a:pt x="175859" y="391206"/>
                    </a:cubicBezTo>
                    <a:cubicBezTo>
                      <a:pt x="177054" y="381046"/>
                      <a:pt x="198570" y="294984"/>
                      <a:pt x="193789" y="244184"/>
                    </a:cubicBezTo>
                    <a:cubicBezTo>
                      <a:pt x="189008" y="193384"/>
                      <a:pt x="157930" y="86406"/>
                      <a:pt x="147172" y="86406"/>
                    </a:cubicBezTo>
                    <a:cubicBezTo>
                      <a:pt x="136414" y="86406"/>
                      <a:pt x="116692" y="253746"/>
                      <a:pt x="129243" y="244184"/>
                    </a:cubicBezTo>
                    <a:cubicBezTo>
                      <a:pt x="141794" y="234622"/>
                      <a:pt x="211718" y="-10414"/>
                      <a:pt x="222476" y="3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8" name="フリーフォーム 1077">
                <a:extLst>
                  <a:ext uri="{FF2B5EF4-FFF2-40B4-BE49-F238E27FC236}">
                    <a16:creationId xmlns:a16="http://schemas.microsoft.com/office/drawing/2014/main" id="{DD812AC7-52D2-2E5B-4798-5759C0860CD7}"/>
                  </a:ext>
                </a:extLst>
              </p:cNvPr>
              <p:cNvSpPr/>
              <p:nvPr/>
            </p:nvSpPr>
            <p:spPr>
              <a:xfrm>
                <a:off x="3014689" y="6429135"/>
                <a:ext cx="322387" cy="294674"/>
              </a:xfrm>
              <a:custGeom>
                <a:avLst/>
                <a:gdLst>
                  <a:gd name="connsiteX0" fmla="*/ 320182 w 322387"/>
                  <a:gd name="connsiteY0" fmla="*/ 352 h 294674"/>
                  <a:gd name="connsiteX1" fmla="*/ 72756 w 322387"/>
                  <a:gd name="connsiteY1" fmla="*/ 186818 h 294674"/>
                  <a:gd name="connsiteX2" fmla="*/ 8210 w 322387"/>
                  <a:gd name="connsiteY2" fmla="*/ 190404 h 294674"/>
                  <a:gd name="connsiteX3" fmla="*/ 226949 w 322387"/>
                  <a:gd name="connsiteY3" fmla="*/ 104343 h 294674"/>
                  <a:gd name="connsiteX4" fmla="*/ 4624 w 322387"/>
                  <a:gd name="connsiteY4" fmla="*/ 294394 h 294674"/>
                  <a:gd name="connsiteX5" fmla="*/ 183918 w 322387"/>
                  <a:gd name="connsiteY5" fmla="*/ 143787 h 294674"/>
                  <a:gd name="connsiteX6" fmla="*/ 320182 w 322387"/>
                  <a:gd name="connsiteY6" fmla="*/ 352 h 294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2387" h="294674">
                    <a:moveTo>
                      <a:pt x="320182" y="352"/>
                    </a:moveTo>
                    <a:cubicBezTo>
                      <a:pt x="301655" y="7524"/>
                      <a:pt x="124751" y="155143"/>
                      <a:pt x="72756" y="186818"/>
                    </a:cubicBezTo>
                    <a:cubicBezTo>
                      <a:pt x="20761" y="218493"/>
                      <a:pt x="-17489" y="204150"/>
                      <a:pt x="8210" y="190404"/>
                    </a:cubicBezTo>
                    <a:cubicBezTo>
                      <a:pt x="33909" y="176658"/>
                      <a:pt x="227547" y="87011"/>
                      <a:pt x="226949" y="104343"/>
                    </a:cubicBezTo>
                    <a:cubicBezTo>
                      <a:pt x="226351" y="121675"/>
                      <a:pt x="11796" y="287820"/>
                      <a:pt x="4624" y="294394"/>
                    </a:cubicBezTo>
                    <a:cubicBezTo>
                      <a:pt x="-2548" y="300968"/>
                      <a:pt x="131923" y="190403"/>
                      <a:pt x="183918" y="143787"/>
                    </a:cubicBezTo>
                    <a:cubicBezTo>
                      <a:pt x="235913" y="97171"/>
                      <a:pt x="338709" y="-6820"/>
                      <a:pt x="320182" y="3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9" name="フリーフォーム 1078">
                <a:extLst>
                  <a:ext uri="{FF2B5EF4-FFF2-40B4-BE49-F238E27FC236}">
                    <a16:creationId xmlns:a16="http://schemas.microsoft.com/office/drawing/2014/main" id="{11DE6D46-96C4-C10A-A41E-28580C29D840}"/>
                  </a:ext>
                </a:extLst>
              </p:cNvPr>
              <p:cNvSpPr/>
              <p:nvPr/>
            </p:nvSpPr>
            <p:spPr>
              <a:xfrm>
                <a:off x="2473840" y="5819865"/>
                <a:ext cx="1158051" cy="685430"/>
              </a:xfrm>
              <a:custGeom>
                <a:avLst/>
                <a:gdLst>
                  <a:gd name="connsiteX0" fmla="*/ 1151487 w 1158051"/>
                  <a:gd name="connsiteY0" fmla="*/ 22 h 685430"/>
                  <a:gd name="connsiteX1" fmla="*/ 699666 w 1158051"/>
                  <a:gd name="connsiteY1" fmla="*/ 233104 h 685430"/>
                  <a:gd name="connsiteX2" fmla="*/ 402038 w 1158051"/>
                  <a:gd name="connsiteY2" fmla="*/ 272549 h 685430"/>
                  <a:gd name="connsiteX3" fmla="*/ 90066 w 1158051"/>
                  <a:gd name="connsiteY3" fmla="*/ 272549 h 685430"/>
                  <a:gd name="connsiteX4" fmla="*/ 419 w 1158051"/>
                  <a:gd name="connsiteY4" fmla="*/ 419570 h 685430"/>
                  <a:gd name="connsiteX5" fmla="*/ 115167 w 1158051"/>
                  <a:gd name="connsiteY5" fmla="*/ 294064 h 685430"/>
                  <a:gd name="connsiteX6" fmla="*/ 72136 w 1158051"/>
                  <a:gd name="connsiteY6" fmla="*/ 372954 h 685430"/>
                  <a:gd name="connsiteX7" fmla="*/ 265774 w 1158051"/>
                  <a:gd name="connsiteY7" fmla="*/ 294064 h 685430"/>
                  <a:gd name="connsiteX8" fmla="*/ 466584 w 1158051"/>
                  <a:gd name="connsiteY8" fmla="*/ 433914 h 685430"/>
                  <a:gd name="connsiteX9" fmla="*/ 380522 w 1158051"/>
                  <a:gd name="connsiteY9" fmla="*/ 430328 h 685430"/>
                  <a:gd name="connsiteX10" fmla="*/ 509614 w 1158051"/>
                  <a:gd name="connsiteY10" fmla="*/ 677754 h 685430"/>
                  <a:gd name="connsiteX11" fmla="*/ 269360 w 1158051"/>
                  <a:gd name="connsiteY11" fmla="*/ 401641 h 685430"/>
                  <a:gd name="connsiteX12" fmla="*/ 531129 w 1158051"/>
                  <a:gd name="connsiteY12" fmla="*/ 684926 h 685430"/>
                  <a:gd name="connsiteX13" fmla="*/ 380522 w 1158051"/>
                  <a:gd name="connsiteY13" fmla="*/ 315580 h 685430"/>
                  <a:gd name="connsiteX14" fmla="*/ 627948 w 1158051"/>
                  <a:gd name="connsiteY14" fmla="*/ 283307 h 685430"/>
                  <a:gd name="connsiteX15" fmla="*/ 484513 w 1158051"/>
                  <a:gd name="connsiteY15" fmla="*/ 265377 h 685430"/>
                  <a:gd name="connsiteX16" fmla="*/ 330320 w 1158051"/>
                  <a:gd name="connsiteY16" fmla="*/ 247448 h 685430"/>
                  <a:gd name="connsiteX17" fmla="*/ 1151487 w 1158051"/>
                  <a:gd name="connsiteY17" fmla="*/ 22 h 685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58051" h="685430">
                    <a:moveTo>
                      <a:pt x="1151487" y="22"/>
                    </a:moveTo>
                    <a:cubicBezTo>
                      <a:pt x="1213045" y="-2369"/>
                      <a:pt x="824574" y="187683"/>
                      <a:pt x="699666" y="233104"/>
                    </a:cubicBezTo>
                    <a:cubicBezTo>
                      <a:pt x="574758" y="278525"/>
                      <a:pt x="503638" y="265975"/>
                      <a:pt x="402038" y="272549"/>
                    </a:cubicBezTo>
                    <a:cubicBezTo>
                      <a:pt x="300438" y="279123"/>
                      <a:pt x="157002" y="248046"/>
                      <a:pt x="90066" y="272549"/>
                    </a:cubicBezTo>
                    <a:cubicBezTo>
                      <a:pt x="23129" y="297053"/>
                      <a:pt x="-3765" y="415984"/>
                      <a:pt x="419" y="419570"/>
                    </a:cubicBezTo>
                    <a:cubicBezTo>
                      <a:pt x="4603" y="423156"/>
                      <a:pt x="103214" y="301833"/>
                      <a:pt x="115167" y="294064"/>
                    </a:cubicBezTo>
                    <a:cubicBezTo>
                      <a:pt x="127120" y="286295"/>
                      <a:pt x="47035" y="372954"/>
                      <a:pt x="72136" y="372954"/>
                    </a:cubicBezTo>
                    <a:cubicBezTo>
                      <a:pt x="97237" y="372954"/>
                      <a:pt x="200033" y="283904"/>
                      <a:pt x="265774" y="294064"/>
                    </a:cubicBezTo>
                    <a:cubicBezTo>
                      <a:pt x="331515" y="304224"/>
                      <a:pt x="447459" y="411203"/>
                      <a:pt x="466584" y="433914"/>
                    </a:cubicBezTo>
                    <a:cubicBezTo>
                      <a:pt x="485709" y="456625"/>
                      <a:pt x="373350" y="389688"/>
                      <a:pt x="380522" y="430328"/>
                    </a:cubicBezTo>
                    <a:cubicBezTo>
                      <a:pt x="387694" y="470968"/>
                      <a:pt x="528141" y="682535"/>
                      <a:pt x="509614" y="677754"/>
                    </a:cubicBezTo>
                    <a:cubicBezTo>
                      <a:pt x="491087" y="672973"/>
                      <a:pt x="265774" y="400446"/>
                      <a:pt x="269360" y="401641"/>
                    </a:cubicBezTo>
                    <a:cubicBezTo>
                      <a:pt x="272946" y="402836"/>
                      <a:pt x="512602" y="699270"/>
                      <a:pt x="531129" y="684926"/>
                    </a:cubicBezTo>
                    <a:cubicBezTo>
                      <a:pt x="549656" y="670582"/>
                      <a:pt x="364386" y="382516"/>
                      <a:pt x="380522" y="315580"/>
                    </a:cubicBezTo>
                    <a:cubicBezTo>
                      <a:pt x="396658" y="248644"/>
                      <a:pt x="610616" y="291674"/>
                      <a:pt x="627948" y="283307"/>
                    </a:cubicBezTo>
                    <a:cubicBezTo>
                      <a:pt x="645280" y="274940"/>
                      <a:pt x="484513" y="265377"/>
                      <a:pt x="484513" y="265377"/>
                    </a:cubicBezTo>
                    <a:cubicBezTo>
                      <a:pt x="434908" y="259401"/>
                      <a:pt x="215572" y="288686"/>
                      <a:pt x="330320" y="247448"/>
                    </a:cubicBezTo>
                    <a:cubicBezTo>
                      <a:pt x="445068" y="206210"/>
                      <a:pt x="1089929" y="2413"/>
                      <a:pt x="1151487" y="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0" name="フリーフォーム 1079">
                <a:extLst>
                  <a:ext uri="{FF2B5EF4-FFF2-40B4-BE49-F238E27FC236}">
                    <a16:creationId xmlns:a16="http://schemas.microsoft.com/office/drawing/2014/main" id="{1B39A42F-8CE9-D327-3B99-BD659EC2D009}"/>
                  </a:ext>
                </a:extLst>
              </p:cNvPr>
              <p:cNvSpPr/>
              <p:nvPr/>
            </p:nvSpPr>
            <p:spPr>
              <a:xfrm>
                <a:off x="1974914" y="5793533"/>
                <a:ext cx="452851" cy="858309"/>
              </a:xfrm>
              <a:custGeom>
                <a:avLst/>
                <a:gdLst>
                  <a:gd name="connsiteX0" fmla="*/ 452728 w 452851"/>
                  <a:gd name="connsiteY0" fmla="*/ 1253 h 858309"/>
                  <a:gd name="connsiteX1" fmla="*/ 176615 w 452851"/>
                  <a:gd name="connsiteY1" fmla="*/ 331154 h 858309"/>
                  <a:gd name="connsiteX2" fmla="*/ 384597 w 452851"/>
                  <a:gd name="connsiteY2" fmla="*/ 531963 h 858309"/>
                  <a:gd name="connsiteX3" fmla="*/ 907 w 452851"/>
                  <a:gd name="connsiteY3" fmla="*/ 657469 h 858309"/>
                  <a:gd name="connsiteX4" fmla="*/ 280606 w 452851"/>
                  <a:gd name="connsiteY4" fmla="*/ 574994 h 858309"/>
                  <a:gd name="connsiteX5" fmla="*/ 366667 w 452851"/>
                  <a:gd name="connsiteY5" fmla="*/ 600095 h 858309"/>
                  <a:gd name="connsiteX6" fmla="*/ 284192 w 452851"/>
                  <a:gd name="connsiteY6" fmla="*/ 858279 h 858309"/>
                  <a:gd name="connsiteX7" fmla="*/ 370253 w 452851"/>
                  <a:gd name="connsiteY7" fmla="*/ 582166 h 858309"/>
                  <a:gd name="connsiteX8" fmla="*/ 190959 w 452851"/>
                  <a:gd name="connsiteY8" fmla="*/ 438731 h 858309"/>
                  <a:gd name="connsiteX9" fmla="*/ 144342 w 452851"/>
                  <a:gd name="connsiteY9" fmla="*/ 356255 h 858309"/>
                  <a:gd name="connsiteX10" fmla="*/ 147928 w 452851"/>
                  <a:gd name="connsiteY10" fmla="*/ 367013 h 858309"/>
                  <a:gd name="connsiteX11" fmla="*/ 176615 w 452851"/>
                  <a:gd name="connsiteY11" fmla="*/ 596509 h 858309"/>
                  <a:gd name="connsiteX12" fmla="*/ 137171 w 452851"/>
                  <a:gd name="connsiteY12" fmla="*/ 288123 h 858309"/>
                  <a:gd name="connsiteX13" fmla="*/ 180201 w 452851"/>
                  <a:gd name="connsiteY13" fmla="*/ 123173 h 858309"/>
                  <a:gd name="connsiteX14" fmla="*/ 173030 w 452851"/>
                  <a:gd name="connsiteY14" fmla="*/ 427973 h 858309"/>
                  <a:gd name="connsiteX15" fmla="*/ 251919 w 452851"/>
                  <a:gd name="connsiteY15" fmla="*/ 202062 h 858309"/>
                  <a:gd name="connsiteX16" fmla="*/ 212474 w 452851"/>
                  <a:gd name="connsiteY16" fmla="*/ 216406 h 858309"/>
                  <a:gd name="connsiteX17" fmla="*/ 452728 w 452851"/>
                  <a:gd name="connsiteY17" fmla="*/ 1253 h 858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52851" h="858309">
                    <a:moveTo>
                      <a:pt x="452728" y="1253"/>
                    </a:moveTo>
                    <a:cubicBezTo>
                      <a:pt x="446752" y="20378"/>
                      <a:pt x="187970" y="242702"/>
                      <a:pt x="176615" y="331154"/>
                    </a:cubicBezTo>
                    <a:cubicBezTo>
                      <a:pt x="165260" y="419606"/>
                      <a:pt x="413882" y="477577"/>
                      <a:pt x="384597" y="531963"/>
                    </a:cubicBezTo>
                    <a:cubicBezTo>
                      <a:pt x="355312" y="586349"/>
                      <a:pt x="18239" y="650297"/>
                      <a:pt x="907" y="657469"/>
                    </a:cubicBezTo>
                    <a:cubicBezTo>
                      <a:pt x="-16425" y="664641"/>
                      <a:pt x="219646" y="584556"/>
                      <a:pt x="280606" y="574994"/>
                    </a:cubicBezTo>
                    <a:cubicBezTo>
                      <a:pt x="341566" y="565432"/>
                      <a:pt x="366069" y="552881"/>
                      <a:pt x="366667" y="600095"/>
                    </a:cubicBezTo>
                    <a:cubicBezTo>
                      <a:pt x="367265" y="647309"/>
                      <a:pt x="283594" y="861267"/>
                      <a:pt x="284192" y="858279"/>
                    </a:cubicBezTo>
                    <a:cubicBezTo>
                      <a:pt x="284790" y="855291"/>
                      <a:pt x="385792" y="652091"/>
                      <a:pt x="370253" y="582166"/>
                    </a:cubicBezTo>
                    <a:cubicBezTo>
                      <a:pt x="354714" y="512241"/>
                      <a:pt x="228611" y="476383"/>
                      <a:pt x="190959" y="438731"/>
                    </a:cubicBezTo>
                    <a:cubicBezTo>
                      <a:pt x="153307" y="401079"/>
                      <a:pt x="151514" y="368208"/>
                      <a:pt x="144342" y="356255"/>
                    </a:cubicBezTo>
                    <a:cubicBezTo>
                      <a:pt x="137170" y="344302"/>
                      <a:pt x="142549" y="326971"/>
                      <a:pt x="147928" y="367013"/>
                    </a:cubicBezTo>
                    <a:cubicBezTo>
                      <a:pt x="153307" y="407055"/>
                      <a:pt x="178408" y="609657"/>
                      <a:pt x="176615" y="596509"/>
                    </a:cubicBezTo>
                    <a:cubicBezTo>
                      <a:pt x="174822" y="583361"/>
                      <a:pt x="136573" y="367012"/>
                      <a:pt x="137171" y="288123"/>
                    </a:cubicBezTo>
                    <a:cubicBezTo>
                      <a:pt x="137769" y="209234"/>
                      <a:pt x="174225" y="99865"/>
                      <a:pt x="180201" y="123173"/>
                    </a:cubicBezTo>
                    <a:cubicBezTo>
                      <a:pt x="186177" y="146481"/>
                      <a:pt x="161077" y="414825"/>
                      <a:pt x="173030" y="427973"/>
                    </a:cubicBezTo>
                    <a:cubicBezTo>
                      <a:pt x="184983" y="441121"/>
                      <a:pt x="245345" y="237323"/>
                      <a:pt x="251919" y="202062"/>
                    </a:cubicBezTo>
                    <a:cubicBezTo>
                      <a:pt x="258493" y="166801"/>
                      <a:pt x="179604" y="245093"/>
                      <a:pt x="212474" y="216406"/>
                    </a:cubicBezTo>
                    <a:cubicBezTo>
                      <a:pt x="245344" y="187719"/>
                      <a:pt x="458704" y="-17872"/>
                      <a:pt x="452728" y="12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1" name="フリーフォーム 1080">
                <a:extLst>
                  <a:ext uri="{FF2B5EF4-FFF2-40B4-BE49-F238E27FC236}">
                    <a16:creationId xmlns:a16="http://schemas.microsoft.com/office/drawing/2014/main" id="{1C2865F1-9227-C26E-6202-5B1C879A5ECD}"/>
                  </a:ext>
                </a:extLst>
              </p:cNvPr>
              <p:cNvSpPr/>
              <p:nvPr/>
            </p:nvSpPr>
            <p:spPr>
              <a:xfrm>
                <a:off x="2218943" y="6318542"/>
                <a:ext cx="589930" cy="953791"/>
              </a:xfrm>
              <a:custGeom>
                <a:avLst/>
                <a:gdLst>
                  <a:gd name="connsiteX0" fmla="*/ 230215 w 589930"/>
                  <a:gd name="connsiteY0" fmla="*/ 3369 h 953791"/>
                  <a:gd name="connsiteX1" fmla="*/ 431024 w 589930"/>
                  <a:gd name="connsiteY1" fmla="*/ 605797 h 953791"/>
                  <a:gd name="connsiteX2" fmla="*/ 387993 w 589930"/>
                  <a:gd name="connsiteY2" fmla="*/ 803020 h 953791"/>
                  <a:gd name="connsiteX3" fmla="*/ 718 w 589930"/>
                  <a:gd name="connsiteY3" fmla="*/ 953627 h 953791"/>
                  <a:gd name="connsiteX4" fmla="*/ 294761 w 589930"/>
                  <a:gd name="connsiteY4" fmla="*/ 831707 h 953791"/>
                  <a:gd name="connsiteX5" fmla="*/ 413095 w 589930"/>
                  <a:gd name="connsiteY5" fmla="*/ 799434 h 953791"/>
                  <a:gd name="connsiteX6" fmla="*/ 280417 w 589930"/>
                  <a:gd name="connsiteY6" fmla="*/ 881910 h 953791"/>
                  <a:gd name="connsiteX7" fmla="*/ 585217 w 589930"/>
                  <a:gd name="connsiteY7" fmla="*/ 924940 h 953791"/>
                  <a:gd name="connsiteX8" fmla="*/ 474055 w 589930"/>
                  <a:gd name="connsiteY8" fmla="*/ 914183 h 953791"/>
                  <a:gd name="connsiteX9" fmla="*/ 588803 w 589930"/>
                  <a:gd name="connsiteY9" fmla="*/ 820950 h 953791"/>
                  <a:gd name="connsiteX10" fmla="*/ 448953 w 589930"/>
                  <a:gd name="connsiteY10" fmla="*/ 899839 h 953791"/>
                  <a:gd name="connsiteX11" fmla="*/ 298346 w 589930"/>
                  <a:gd name="connsiteY11" fmla="*/ 874738 h 953791"/>
                  <a:gd name="connsiteX12" fmla="*/ 420266 w 589930"/>
                  <a:gd name="connsiteY12" fmla="*/ 763576 h 953791"/>
                  <a:gd name="connsiteX13" fmla="*/ 255316 w 589930"/>
                  <a:gd name="connsiteY13" fmla="*/ 437260 h 953791"/>
                  <a:gd name="connsiteX14" fmla="*/ 319862 w 589930"/>
                  <a:gd name="connsiteY14" fmla="*/ 476705 h 953791"/>
                  <a:gd name="connsiteX15" fmla="*/ 431024 w 589930"/>
                  <a:gd name="connsiteY15" fmla="*/ 634484 h 953791"/>
                  <a:gd name="connsiteX16" fmla="*/ 327033 w 589930"/>
                  <a:gd name="connsiteY16" fmla="*/ 372714 h 953791"/>
                  <a:gd name="connsiteX17" fmla="*/ 230215 w 589930"/>
                  <a:gd name="connsiteY17" fmla="*/ 3369 h 953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89930" h="953791">
                    <a:moveTo>
                      <a:pt x="230215" y="3369"/>
                    </a:moveTo>
                    <a:cubicBezTo>
                      <a:pt x="247547" y="42216"/>
                      <a:pt x="404728" y="472522"/>
                      <a:pt x="431024" y="605797"/>
                    </a:cubicBezTo>
                    <a:cubicBezTo>
                      <a:pt x="457320" y="739072"/>
                      <a:pt x="459711" y="745048"/>
                      <a:pt x="387993" y="803020"/>
                    </a:cubicBezTo>
                    <a:cubicBezTo>
                      <a:pt x="316275" y="860992"/>
                      <a:pt x="16257" y="948846"/>
                      <a:pt x="718" y="953627"/>
                    </a:cubicBezTo>
                    <a:cubicBezTo>
                      <a:pt x="-14821" y="958408"/>
                      <a:pt x="226031" y="857406"/>
                      <a:pt x="294761" y="831707"/>
                    </a:cubicBezTo>
                    <a:cubicBezTo>
                      <a:pt x="363491" y="806008"/>
                      <a:pt x="415486" y="791067"/>
                      <a:pt x="413095" y="799434"/>
                    </a:cubicBezTo>
                    <a:cubicBezTo>
                      <a:pt x="410704" y="807801"/>
                      <a:pt x="251730" y="860992"/>
                      <a:pt x="280417" y="881910"/>
                    </a:cubicBezTo>
                    <a:cubicBezTo>
                      <a:pt x="309104" y="902828"/>
                      <a:pt x="552944" y="919561"/>
                      <a:pt x="585217" y="924940"/>
                    </a:cubicBezTo>
                    <a:cubicBezTo>
                      <a:pt x="617490" y="930319"/>
                      <a:pt x="473457" y="931515"/>
                      <a:pt x="474055" y="914183"/>
                    </a:cubicBezTo>
                    <a:cubicBezTo>
                      <a:pt x="474653" y="896851"/>
                      <a:pt x="592987" y="823341"/>
                      <a:pt x="588803" y="820950"/>
                    </a:cubicBezTo>
                    <a:cubicBezTo>
                      <a:pt x="584619" y="818559"/>
                      <a:pt x="497362" y="890874"/>
                      <a:pt x="448953" y="899839"/>
                    </a:cubicBezTo>
                    <a:cubicBezTo>
                      <a:pt x="400544" y="908804"/>
                      <a:pt x="303127" y="897448"/>
                      <a:pt x="298346" y="874738"/>
                    </a:cubicBezTo>
                    <a:cubicBezTo>
                      <a:pt x="293565" y="852028"/>
                      <a:pt x="427438" y="836489"/>
                      <a:pt x="420266" y="763576"/>
                    </a:cubicBezTo>
                    <a:cubicBezTo>
                      <a:pt x="413094" y="690663"/>
                      <a:pt x="272050" y="485072"/>
                      <a:pt x="255316" y="437260"/>
                    </a:cubicBezTo>
                    <a:cubicBezTo>
                      <a:pt x="238582" y="389448"/>
                      <a:pt x="290577" y="443834"/>
                      <a:pt x="319862" y="476705"/>
                    </a:cubicBezTo>
                    <a:cubicBezTo>
                      <a:pt x="349147" y="509576"/>
                      <a:pt x="429829" y="651816"/>
                      <a:pt x="431024" y="634484"/>
                    </a:cubicBezTo>
                    <a:cubicBezTo>
                      <a:pt x="432219" y="617152"/>
                      <a:pt x="357513" y="473119"/>
                      <a:pt x="327033" y="372714"/>
                    </a:cubicBezTo>
                    <a:cubicBezTo>
                      <a:pt x="296553" y="272309"/>
                      <a:pt x="212883" y="-35478"/>
                      <a:pt x="230215" y="33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2" name="フリーフォーム 1081">
                <a:extLst>
                  <a:ext uri="{FF2B5EF4-FFF2-40B4-BE49-F238E27FC236}">
                    <a16:creationId xmlns:a16="http://schemas.microsoft.com/office/drawing/2014/main" id="{C27E626A-B346-0B5E-03EB-A58785DD6A47}"/>
                  </a:ext>
                </a:extLst>
              </p:cNvPr>
              <p:cNvSpPr/>
              <p:nvPr/>
            </p:nvSpPr>
            <p:spPr>
              <a:xfrm>
                <a:off x="1877439" y="6289609"/>
                <a:ext cx="705391" cy="498653"/>
              </a:xfrm>
              <a:custGeom>
                <a:avLst/>
                <a:gdLst>
                  <a:gd name="connsiteX0" fmla="*/ 554611 w 705391"/>
                  <a:gd name="connsiteY0" fmla="*/ 66 h 498653"/>
                  <a:gd name="connsiteX1" fmla="*/ 519686 w 705391"/>
                  <a:gd name="connsiteY1" fmla="*/ 212791 h 498653"/>
                  <a:gd name="connsiteX2" fmla="*/ 694311 w 705391"/>
                  <a:gd name="connsiteY2" fmla="*/ 412816 h 498653"/>
                  <a:gd name="connsiteX3" fmla="*/ 592711 w 705391"/>
                  <a:gd name="connsiteY3" fmla="*/ 311216 h 498653"/>
                  <a:gd name="connsiteX4" fmla="*/ 306961 w 705391"/>
                  <a:gd name="connsiteY4" fmla="*/ 165166 h 498653"/>
                  <a:gd name="connsiteX5" fmla="*/ 2161 w 705391"/>
                  <a:gd name="connsiteY5" fmla="*/ 285816 h 498653"/>
                  <a:gd name="connsiteX6" fmla="*/ 173611 w 705391"/>
                  <a:gd name="connsiteY6" fmla="*/ 215966 h 498653"/>
                  <a:gd name="connsiteX7" fmla="*/ 230761 w 705391"/>
                  <a:gd name="connsiteY7" fmla="*/ 212791 h 498653"/>
                  <a:gd name="connsiteX8" fmla="*/ 68836 w 705391"/>
                  <a:gd name="connsiteY8" fmla="*/ 339791 h 498653"/>
                  <a:gd name="connsiteX9" fmla="*/ 100586 w 705391"/>
                  <a:gd name="connsiteY9" fmla="*/ 498541 h 498653"/>
                  <a:gd name="connsiteX10" fmla="*/ 106936 w 705391"/>
                  <a:gd name="connsiteY10" fmla="*/ 362016 h 498653"/>
                  <a:gd name="connsiteX11" fmla="*/ 237111 w 705391"/>
                  <a:gd name="connsiteY11" fmla="*/ 187391 h 498653"/>
                  <a:gd name="connsiteX12" fmla="*/ 694311 w 705391"/>
                  <a:gd name="connsiteY12" fmla="*/ 396941 h 498653"/>
                  <a:gd name="connsiteX13" fmla="*/ 560961 w 705391"/>
                  <a:gd name="connsiteY13" fmla="*/ 288991 h 498653"/>
                  <a:gd name="connsiteX14" fmla="*/ 526036 w 705391"/>
                  <a:gd name="connsiteY14" fmla="*/ 190566 h 498653"/>
                  <a:gd name="connsiteX15" fmla="*/ 554611 w 705391"/>
                  <a:gd name="connsiteY15" fmla="*/ 66 h 498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05391" h="498653">
                    <a:moveTo>
                      <a:pt x="554611" y="66"/>
                    </a:moveTo>
                    <a:cubicBezTo>
                      <a:pt x="553553" y="3770"/>
                      <a:pt x="496403" y="143999"/>
                      <a:pt x="519686" y="212791"/>
                    </a:cubicBezTo>
                    <a:cubicBezTo>
                      <a:pt x="542969" y="281583"/>
                      <a:pt x="682140" y="396412"/>
                      <a:pt x="694311" y="412816"/>
                    </a:cubicBezTo>
                    <a:cubicBezTo>
                      <a:pt x="706482" y="429220"/>
                      <a:pt x="657269" y="352491"/>
                      <a:pt x="592711" y="311216"/>
                    </a:cubicBezTo>
                    <a:cubicBezTo>
                      <a:pt x="528153" y="269941"/>
                      <a:pt x="405386" y="169399"/>
                      <a:pt x="306961" y="165166"/>
                    </a:cubicBezTo>
                    <a:cubicBezTo>
                      <a:pt x="208536" y="160933"/>
                      <a:pt x="24386" y="277349"/>
                      <a:pt x="2161" y="285816"/>
                    </a:cubicBezTo>
                    <a:cubicBezTo>
                      <a:pt x="-20064" y="294283"/>
                      <a:pt x="135511" y="228137"/>
                      <a:pt x="173611" y="215966"/>
                    </a:cubicBezTo>
                    <a:cubicBezTo>
                      <a:pt x="211711" y="203795"/>
                      <a:pt x="248223" y="192154"/>
                      <a:pt x="230761" y="212791"/>
                    </a:cubicBezTo>
                    <a:cubicBezTo>
                      <a:pt x="213299" y="233428"/>
                      <a:pt x="90532" y="292166"/>
                      <a:pt x="68836" y="339791"/>
                    </a:cubicBezTo>
                    <a:cubicBezTo>
                      <a:pt x="47140" y="387416"/>
                      <a:pt x="94236" y="494837"/>
                      <a:pt x="100586" y="498541"/>
                    </a:cubicBezTo>
                    <a:cubicBezTo>
                      <a:pt x="106936" y="502245"/>
                      <a:pt x="84182" y="413874"/>
                      <a:pt x="106936" y="362016"/>
                    </a:cubicBezTo>
                    <a:cubicBezTo>
                      <a:pt x="129690" y="310158"/>
                      <a:pt x="139215" y="181570"/>
                      <a:pt x="237111" y="187391"/>
                    </a:cubicBezTo>
                    <a:cubicBezTo>
                      <a:pt x="335007" y="193212"/>
                      <a:pt x="640336" y="380008"/>
                      <a:pt x="694311" y="396941"/>
                    </a:cubicBezTo>
                    <a:cubicBezTo>
                      <a:pt x="748286" y="413874"/>
                      <a:pt x="589007" y="323387"/>
                      <a:pt x="560961" y="288991"/>
                    </a:cubicBezTo>
                    <a:cubicBezTo>
                      <a:pt x="532915" y="254595"/>
                      <a:pt x="527094" y="232370"/>
                      <a:pt x="526036" y="190566"/>
                    </a:cubicBezTo>
                    <a:cubicBezTo>
                      <a:pt x="524978" y="148762"/>
                      <a:pt x="555669" y="-3638"/>
                      <a:pt x="554611" y="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3" name="フリーフォーム 1082">
                <a:extLst>
                  <a:ext uri="{FF2B5EF4-FFF2-40B4-BE49-F238E27FC236}">
                    <a16:creationId xmlns:a16="http://schemas.microsoft.com/office/drawing/2014/main" id="{664DB60F-373B-FDA8-92AD-672BEA3D1B9A}"/>
                  </a:ext>
                </a:extLst>
              </p:cNvPr>
              <p:cNvSpPr/>
              <p:nvPr/>
            </p:nvSpPr>
            <p:spPr>
              <a:xfrm>
                <a:off x="1833812" y="6724858"/>
                <a:ext cx="690674" cy="706661"/>
              </a:xfrm>
              <a:custGeom>
                <a:avLst/>
                <a:gdLst>
                  <a:gd name="connsiteX0" fmla="*/ 690313 w 690674"/>
                  <a:gd name="connsiteY0" fmla="*/ 66467 h 706661"/>
                  <a:gd name="connsiteX1" fmla="*/ 109288 w 690674"/>
                  <a:gd name="connsiteY1" fmla="*/ 237917 h 706661"/>
                  <a:gd name="connsiteX2" fmla="*/ 268038 w 690674"/>
                  <a:gd name="connsiteY2" fmla="*/ 682417 h 706661"/>
                  <a:gd name="connsiteX3" fmla="*/ 239463 w 690674"/>
                  <a:gd name="connsiteY3" fmla="*/ 634792 h 706661"/>
                  <a:gd name="connsiteX4" fmla="*/ 182313 w 690674"/>
                  <a:gd name="connsiteY4" fmla="*/ 523667 h 706661"/>
                  <a:gd name="connsiteX5" fmla="*/ 39438 w 690674"/>
                  <a:gd name="connsiteY5" fmla="*/ 253792 h 706661"/>
                  <a:gd name="connsiteX6" fmla="*/ 125163 w 690674"/>
                  <a:gd name="connsiteY6" fmla="*/ 501442 h 706661"/>
                  <a:gd name="connsiteX7" fmla="*/ 150563 w 690674"/>
                  <a:gd name="connsiteY7" fmla="*/ 644317 h 706661"/>
                  <a:gd name="connsiteX8" fmla="*/ 93413 w 690674"/>
                  <a:gd name="connsiteY8" fmla="*/ 542717 h 706661"/>
                  <a:gd name="connsiteX9" fmla="*/ 1338 w 690674"/>
                  <a:gd name="connsiteY9" fmla="*/ 355392 h 706661"/>
                  <a:gd name="connsiteX10" fmla="*/ 36263 w 690674"/>
                  <a:gd name="connsiteY10" fmla="*/ 101392 h 706661"/>
                  <a:gd name="connsiteX11" fmla="*/ 1338 w 690674"/>
                  <a:gd name="connsiteY11" fmla="*/ 196642 h 706661"/>
                  <a:gd name="connsiteX12" fmla="*/ 10863 w 690674"/>
                  <a:gd name="connsiteY12" fmla="*/ 329992 h 706661"/>
                  <a:gd name="connsiteX13" fmla="*/ 20388 w 690674"/>
                  <a:gd name="connsiteY13" fmla="*/ 393492 h 706661"/>
                  <a:gd name="connsiteX14" fmla="*/ 112463 w 690674"/>
                  <a:gd name="connsiteY14" fmla="*/ 2967 h 706661"/>
                  <a:gd name="connsiteX15" fmla="*/ 55313 w 690674"/>
                  <a:gd name="connsiteY15" fmla="*/ 212517 h 706661"/>
                  <a:gd name="connsiteX16" fmla="*/ 93413 w 690674"/>
                  <a:gd name="connsiteY16" fmla="*/ 187117 h 706661"/>
                  <a:gd name="connsiteX17" fmla="*/ 309313 w 690674"/>
                  <a:gd name="connsiteY17" fmla="*/ 60117 h 706661"/>
                  <a:gd name="connsiteX18" fmla="*/ 198188 w 690674"/>
                  <a:gd name="connsiteY18" fmla="*/ 117267 h 706661"/>
                  <a:gd name="connsiteX19" fmla="*/ 690313 w 690674"/>
                  <a:gd name="connsiteY19" fmla="*/ 66467 h 706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90674" h="706661">
                    <a:moveTo>
                      <a:pt x="690313" y="66467"/>
                    </a:moveTo>
                    <a:cubicBezTo>
                      <a:pt x="675496" y="86575"/>
                      <a:pt x="179667" y="135259"/>
                      <a:pt x="109288" y="237917"/>
                    </a:cubicBezTo>
                    <a:cubicBezTo>
                      <a:pt x="38909" y="340575"/>
                      <a:pt x="246342" y="616271"/>
                      <a:pt x="268038" y="682417"/>
                    </a:cubicBezTo>
                    <a:cubicBezTo>
                      <a:pt x="289734" y="748563"/>
                      <a:pt x="253750" y="661250"/>
                      <a:pt x="239463" y="634792"/>
                    </a:cubicBezTo>
                    <a:cubicBezTo>
                      <a:pt x="225176" y="608334"/>
                      <a:pt x="215650" y="587167"/>
                      <a:pt x="182313" y="523667"/>
                    </a:cubicBezTo>
                    <a:cubicBezTo>
                      <a:pt x="148976" y="460167"/>
                      <a:pt x="48963" y="257496"/>
                      <a:pt x="39438" y="253792"/>
                    </a:cubicBezTo>
                    <a:cubicBezTo>
                      <a:pt x="29913" y="250088"/>
                      <a:pt x="106642" y="436355"/>
                      <a:pt x="125163" y="501442"/>
                    </a:cubicBezTo>
                    <a:cubicBezTo>
                      <a:pt x="143684" y="566530"/>
                      <a:pt x="155855" y="637438"/>
                      <a:pt x="150563" y="644317"/>
                    </a:cubicBezTo>
                    <a:cubicBezTo>
                      <a:pt x="145271" y="651196"/>
                      <a:pt x="118284" y="590871"/>
                      <a:pt x="93413" y="542717"/>
                    </a:cubicBezTo>
                    <a:cubicBezTo>
                      <a:pt x="68542" y="494563"/>
                      <a:pt x="10863" y="428946"/>
                      <a:pt x="1338" y="355392"/>
                    </a:cubicBezTo>
                    <a:cubicBezTo>
                      <a:pt x="-8187" y="281838"/>
                      <a:pt x="36263" y="127850"/>
                      <a:pt x="36263" y="101392"/>
                    </a:cubicBezTo>
                    <a:cubicBezTo>
                      <a:pt x="36263" y="74934"/>
                      <a:pt x="5571" y="158542"/>
                      <a:pt x="1338" y="196642"/>
                    </a:cubicBezTo>
                    <a:cubicBezTo>
                      <a:pt x="-2895" y="234742"/>
                      <a:pt x="7688" y="297184"/>
                      <a:pt x="10863" y="329992"/>
                    </a:cubicBezTo>
                    <a:cubicBezTo>
                      <a:pt x="14038" y="362800"/>
                      <a:pt x="3455" y="447996"/>
                      <a:pt x="20388" y="393492"/>
                    </a:cubicBezTo>
                    <a:cubicBezTo>
                      <a:pt x="37321" y="338988"/>
                      <a:pt x="106642" y="33130"/>
                      <a:pt x="112463" y="2967"/>
                    </a:cubicBezTo>
                    <a:cubicBezTo>
                      <a:pt x="118284" y="-27196"/>
                      <a:pt x="58488" y="181825"/>
                      <a:pt x="55313" y="212517"/>
                    </a:cubicBezTo>
                    <a:cubicBezTo>
                      <a:pt x="52138" y="243209"/>
                      <a:pt x="51080" y="212517"/>
                      <a:pt x="93413" y="187117"/>
                    </a:cubicBezTo>
                    <a:cubicBezTo>
                      <a:pt x="135746" y="161717"/>
                      <a:pt x="291851" y="71759"/>
                      <a:pt x="309313" y="60117"/>
                    </a:cubicBezTo>
                    <a:cubicBezTo>
                      <a:pt x="326775" y="48475"/>
                      <a:pt x="136805" y="114621"/>
                      <a:pt x="198188" y="117267"/>
                    </a:cubicBezTo>
                    <a:cubicBezTo>
                      <a:pt x="259571" y="119913"/>
                      <a:pt x="705130" y="46359"/>
                      <a:pt x="690313" y="664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4" name="フリーフォーム 1083">
                <a:extLst>
                  <a:ext uri="{FF2B5EF4-FFF2-40B4-BE49-F238E27FC236}">
                    <a16:creationId xmlns:a16="http://schemas.microsoft.com/office/drawing/2014/main" id="{4D7B3B84-2403-EF4C-E268-5033CFF5A556}"/>
                  </a:ext>
                </a:extLst>
              </p:cNvPr>
              <p:cNvSpPr/>
              <p:nvPr/>
            </p:nvSpPr>
            <p:spPr>
              <a:xfrm>
                <a:off x="2016336" y="6786317"/>
                <a:ext cx="603046" cy="812920"/>
              </a:xfrm>
              <a:custGeom>
                <a:avLst/>
                <a:gdLst>
                  <a:gd name="connsiteX0" fmla="*/ 603039 w 603046"/>
                  <a:gd name="connsiteY0" fmla="*/ 185983 h 812920"/>
                  <a:gd name="connsiteX1" fmla="*/ 250614 w 603046"/>
                  <a:gd name="connsiteY1" fmla="*/ 173283 h 812920"/>
                  <a:gd name="connsiteX2" fmla="*/ 56939 w 603046"/>
                  <a:gd name="connsiteY2" fmla="*/ 354258 h 812920"/>
                  <a:gd name="connsiteX3" fmla="*/ 145839 w 603046"/>
                  <a:gd name="connsiteY3" fmla="*/ 319333 h 812920"/>
                  <a:gd name="connsiteX4" fmla="*/ 91864 w 603046"/>
                  <a:gd name="connsiteY4" fmla="*/ 497133 h 812920"/>
                  <a:gd name="connsiteX5" fmla="*/ 180764 w 603046"/>
                  <a:gd name="connsiteY5" fmla="*/ 760658 h 812920"/>
                  <a:gd name="connsiteX6" fmla="*/ 183939 w 603046"/>
                  <a:gd name="connsiteY6" fmla="*/ 789233 h 812920"/>
                  <a:gd name="connsiteX7" fmla="*/ 288714 w 603046"/>
                  <a:gd name="connsiteY7" fmla="*/ 779708 h 812920"/>
                  <a:gd name="connsiteX8" fmla="*/ 476039 w 603046"/>
                  <a:gd name="connsiteY8" fmla="*/ 643183 h 812920"/>
                  <a:gd name="connsiteX9" fmla="*/ 415714 w 603046"/>
                  <a:gd name="connsiteY9" fmla="*/ 633658 h 812920"/>
                  <a:gd name="connsiteX10" fmla="*/ 418889 w 603046"/>
                  <a:gd name="connsiteY10" fmla="*/ 541583 h 812920"/>
                  <a:gd name="connsiteX11" fmla="*/ 345864 w 603046"/>
                  <a:gd name="connsiteY11" fmla="*/ 525708 h 812920"/>
                  <a:gd name="connsiteX12" fmla="*/ 329989 w 603046"/>
                  <a:gd name="connsiteY12" fmla="*/ 532058 h 812920"/>
                  <a:gd name="connsiteX13" fmla="*/ 295064 w 603046"/>
                  <a:gd name="connsiteY13" fmla="*/ 532058 h 812920"/>
                  <a:gd name="connsiteX14" fmla="*/ 517314 w 603046"/>
                  <a:gd name="connsiteY14" fmla="*/ 500308 h 812920"/>
                  <a:gd name="connsiteX15" fmla="*/ 390314 w 603046"/>
                  <a:gd name="connsiteY15" fmla="*/ 570158 h 812920"/>
                  <a:gd name="connsiteX16" fmla="*/ 358564 w 603046"/>
                  <a:gd name="connsiteY16" fmla="*/ 719383 h 812920"/>
                  <a:gd name="connsiteX17" fmla="*/ 164889 w 603046"/>
                  <a:gd name="connsiteY17" fmla="*/ 795583 h 812920"/>
                  <a:gd name="connsiteX18" fmla="*/ 123614 w 603046"/>
                  <a:gd name="connsiteY18" fmla="*/ 382833 h 812920"/>
                  <a:gd name="connsiteX19" fmla="*/ 123614 w 603046"/>
                  <a:gd name="connsiteY19" fmla="*/ 316158 h 812920"/>
                  <a:gd name="connsiteX20" fmla="*/ 75989 w 603046"/>
                  <a:gd name="connsiteY20" fmla="*/ 344733 h 812920"/>
                  <a:gd name="connsiteX21" fmla="*/ 180764 w 603046"/>
                  <a:gd name="connsiteY21" fmla="*/ 185983 h 812920"/>
                  <a:gd name="connsiteX22" fmla="*/ 123614 w 603046"/>
                  <a:gd name="connsiteY22" fmla="*/ 144708 h 812920"/>
                  <a:gd name="connsiteX23" fmla="*/ 161714 w 603046"/>
                  <a:gd name="connsiteY23" fmla="*/ 5008 h 812920"/>
                  <a:gd name="connsiteX24" fmla="*/ 2964 w 603046"/>
                  <a:gd name="connsiteY24" fmla="*/ 344733 h 812920"/>
                  <a:gd name="connsiteX25" fmla="*/ 323639 w 603046"/>
                  <a:gd name="connsiteY25" fmla="*/ 160583 h 812920"/>
                  <a:gd name="connsiteX26" fmla="*/ 241089 w 603046"/>
                  <a:gd name="connsiteY26" fmla="*/ 157408 h 812920"/>
                  <a:gd name="connsiteX27" fmla="*/ 603039 w 603046"/>
                  <a:gd name="connsiteY27" fmla="*/ 185983 h 8129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603046" h="812920">
                    <a:moveTo>
                      <a:pt x="603039" y="185983"/>
                    </a:moveTo>
                    <a:cubicBezTo>
                      <a:pt x="604627" y="188629"/>
                      <a:pt x="341631" y="145237"/>
                      <a:pt x="250614" y="173283"/>
                    </a:cubicBezTo>
                    <a:cubicBezTo>
                      <a:pt x="159597" y="201329"/>
                      <a:pt x="74402" y="329916"/>
                      <a:pt x="56939" y="354258"/>
                    </a:cubicBezTo>
                    <a:cubicBezTo>
                      <a:pt x="39476" y="378600"/>
                      <a:pt x="140018" y="295520"/>
                      <a:pt x="145839" y="319333"/>
                    </a:cubicBezTo>
                    <a:cubicBezTo>
                      <a:pt x="151660" y="343146"/>
                      <a:pt x="86043" y="423579"/>
                      <a:pt x="91864" y="497133"/>
                    </a:cubicBezTo>
                    <a:cubicBezTo>
                      <a:pt x="97685" y="570687"/>
                      <a:pt x="165418" y="711975"/>
                      <a:pt x="180764" y="760658"/>
                    </a:cubicBezTo>
                    <a:cubicBezTo>
                      <a:pt x="196110" y="809341"/>
                      <a:pt x="165947" y="786058"/>
                      <a:pt x="183939" y="789233"/>
                    </a:cubicBezTo>
                    <a:cubicBezTo>
                      <a:pt x="201931" y="792408"/>
                      <a:pt x="240031" y="804050"/>
                      <a:pt x="288714" y="779708"/>
                    </a:cubicBezTo>
                    <a:cubicBezTo>
                      <a:pt x="337397" y="755366"/>
                      <a:pt x="454872" y="667525"/>
                      <a:pt x="476039" y="643183"/>
                    </a:cubicBezTo>
                    <a:cubicBezTo>
                      <a:pt x="497206" y="618841"/>
                      <a:pt x="425239" y="650591"/>
                      <a:pt x="415714" y="633658"/>
                    </a:cubicBezTo>
                    <a:cubicBezTo>
                      <a:pt x="406189" y="616725"/>
                      <a:pt x="430531" y="559575"/>
                      <a:pt x="418889" y="541583"/>
                    </a:cubicBezTo>
                    <a:cubicBezTo>
                      <a:pt x="407247" y="523591"/>
                      <a:pt x="360681" y="527295"/>
                      <a:pt x="345864" y="525708"/>
                    </a:cubicBezTo>
                    <a:cubicBezTo>
                      <a:pt x="331047" y="524121"/>
                      <a:pt x="338456" y="531000"/>
                      <a:pt x="329989" y="532058"/>
                    </a:cubicBezTo>
                    <a:cubicBezTo>
                      <a:pt x="321522" y="533116"/>
                      <a:pt x="263843" y="537350"/>
                      <a:pt x="295064" y="532058"/>
                    </a:cubicBezTo>
                    <a:cubicBezTo>
                      <a:pt x="326285" y="526766"/>
                      <a:pt x="501439" y="493958"/>
                      <a:pt x="517314" y="500308"/>
                    </a:cubicBezTo>
                    <a:cubicBezTo>
                      <a:pt x="533189" y="506658"/>
                      <a:pt x="416772" y="533646"/>
                      <a:pt x="390314" y="570158"/>
                    </a:cubicBezTo>
                    <a:cubicBezTo>
                      <a:pt x="363856" y="606670"/>
                      <a:pt x="396135" y="681812"/>
                      <a:pt x="358564" y="719383"/>
                    </a:cubicBezTo>
                    <a:cubicBezTo>
                      <a:pt x="320993" y="756954"/>
                      <a:pt x="204047" y="851675"/>
                      <a:pt x="164889" y="795583"/>
                    </a:cubicBezTo>
                    <a:cubicBezTo>
                      <a:pt x="125731" y="739491"/>
                      <a:pt x="130493" y="462737"/>
                      <a:pt x="123614" y="382833"/>
                    </a:cubicBezTo>
                    <a:cubicBezTo>
                      <a:pt x="116735" y="302929"/>
                      <a:pt x="131551" y="322508"/>
                      <a:pt x="123614" y="316158"/>
                    </a:cubicBezTo>
                    <a:cubicBezTo>
                      <a:pt x="115677" y="309808"/>
                      <a:pt x="66464" y="366429"/>
                      <a:pt x="75989" y="344733"/>
                    </a:cubicBezTo>
                    <a:cubicBezTo>
                      <a:pt x="85514" y="323037"/>
                      <a:pt x="172827" y="219320"/>
                      <a:pt x="180764" y="185983"/>
                    </a:cubicBezTo>
                    <a:cubicBezTo>
                      <a:pt x="188701" y="152646"/>
                      <a:pt x="126789" y="174871"/>
                      <a:pt x="123614" y="144708"/>
                    </a:cubicBezTo>
                    <a:cubicBezTo>
                      <a:pt x="120439" y="114545"/>
                      <a:pt x="181822" y="-28330"/>
                      <a:pt x="161714" y="5008"/>
                    </a:cubicBezTo>
                    <a:cubicBezTo>
                      <a:pt x="141606" y="38345"/>
                      <a:pt x="-24023" y="318804"/>
                      <a:pt x="2964" y="344733"/>
                    </a:cubicBezTo>
                    <a:cubicBezTo>
                      <a:pt x="29951" y="370662"/>
                      <a:pt x="283952" y="191804"/>
                      <a:pt x="323639" y="160583"/>
                    </a:cubicBezTo>
                    <a:cubicBezTo>
                      <a:pt x="363326" y="129362"/>
                      <a:pt x="198756" y="153704"/>
                      <a:pt x="241089" y="157408"/>
                    </a:cubicBezTo>
                    <a:lnTo>
                      <a:pt x="603039" y="18598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5" name="フリーフォーム 1084">
                <a:extLst>
                  <a:ext uri="{FF2B5EF4-FFF2-40B4-BE49-F238E27FC236}">
                    <a16:creationId xmlns:a16="http://schemas.microsoft.com/office/drawing/2014/main" id="{70DB67CA-6775-75C3-7C24-51D17F5DF8E4}"/>
                  </a:ext>
                </a:extLst>
              </p:cNvPr>
              <p:cNvSpPr/>
              <p:nvPr/>
            </p:nvSpPr>
            <p:spPr>
              <a:xfrm>
                <a:off x="2238264" y="7102467"/>
                <a:ext cx="1292564" cy="1309987"/>
              </a:xfrm>
              <a:custGeom>
                <a:avLst/>
                <a:gdLst>
                  <a:gd name="connsiteX0" fmla="*/ 543036 w 1292564"/>
                  <a:gd name="connsiteY0" fmla="*/ 120658 h 1309987"/>
                  <a:gd name="connsiteX1" fmla="*/ 501761 w 1292564"/>
                  <a:gd name="connsiteY1" fmla="*/ 428633 h 1309987"/>
                  <a:gd name="connsiteX2" fmla="*/ 343011 w 1292564"/>
                  <a:gd name="connsiteY2" fmla="*/ 542933 h 1309987"/>
                  <a:gd name="connsiteX3" fmla="*/ 111 w 1292564"/>
                  <a:gd name="connsiteY3" fmla="*/ 577858 h 1309987"/>
                  <a:gd name="connsiteX4" fmla="*/ 381111 w 1292564"/>
                  <a:gd name="connsiteY4" fmla="*/ 533408 h 1309987"/>
                  <a:gd name="connsiteX5" fmla="*/ 266811 w 1292564"/>
                  <a:gd name="connsiteY5" fmla="*/ 625483 h 1309987"/>
                  <a:gd name="connsiteX6" fmla="*/ 289036 w 1292564"/>
                  <a:gd name="connsiteY6" fmla="*/ 733433 h 1309987"/>
                  <a:gd name="connsiteX7" fmla="*/ 285861 w 1292564"/>
                  <a:gd name="connsiteY7" fmla="*/ 781058 h 1309987"/>
                  <a:gd name="connsiteX8" fmla="*/ 927211 w 1292564"/>
                  <a:gd name="connsiteY8" fmla="*/ 930283 h 1309987"/>
                  <a:gd name="connsiteX9" fmla="*/ 523986 w 1292564"/>
                  <a:gd name="connsiteY9" fmla="*/ 863608 h 1309987"/>
                  <a:gd name="connsiteX10" fmla="*/ 184261 w 1292564"/>
                  <a:gd name="connsiteY10" fmla="*/ 777883 h 1309987"/>
                  <a:gd name="connsiteX11" fmla="*/ 552561 w 1292564"/>
                  <a:gd name="connsiteY11" fmla="*/ 933458 h 1309987"/>
                  <a:gd name="connsiteX12" fmla="*/ 558911 w 1292564"/>
                  <a:gd name="connsiteY12" fmla="*/ 949333 h 1309987"/>
                  <a:gd name="connsiteX13" fmla="*/ 1073261 w 1292564"/>
                  <a:gd name="connsiteY13" fmla="*/ 1209683 h 1309987"/>
                  <a:gd name="connsiteX14" fmla="*/ 431911 w 1292564"/>
                  <a:gd name="connsiteY14" fmla="*/ 1057283 h 1309987"/>
                  <a:gd name="connsiteX15" fmla="*/ 1152636 w 1292564"/>
                  <a:gd name="connsiteY15" fmla="*/ 1193808 h 1309987"/>
                  <a:gd name="connsiteX16" fmla="*/ 1292336 w 1292564"/>
                  <a:gd name="connsiteY16" fmla="*/ 1117608 h 1309987"/>
                  <a:gd name="connsiteX17" fmla="*/ 1181211 w 1292564"/>
                  <a:gd name="connsiteY17" fmla="*/ 669933 h 1309987"/>
                  <a:gd name="connsiteX18" fmla="*/ 1022461 w 1292564"/>
                  <a:gd name="connsiteY18" fmla="*/ 444508 h 1309987"/>
                  <a:gd name="connsiteX19" fmla="*/ 527161 w 1292564"/>
                  <a:gd name="connsiteY19" fmla="*/ 8 h 1309987"/>
                  <a:gd name="connsiteX20" fmla="*/ 978011 w 1292564"/>
                  <a:gd name="connsiteY20" fmla="*/ 434983 h 1309987"/>
                  <a:gd name="connsiteX21" fmla="*/ 1178036 w 1292564"/>
                  <a:gd name="connsiteY21" fmla="*/ 1285883 h 1309987"/>
                  <a:gd name="connsiteX22" fmla="*/ 536686 w 1292564"/>
                  <a:gd name="connsiteY22" fmla="*/ 1069983 h 1309987"/>
                  <a:gd name="connsiteX23" fmla="*/ 714486 w 1292564"/>
                  <a:gd name="connsiteY23" fmla="*/ 1000133 h 1309987"/>
                  <a:gd name="connsiteX24" fmla="*/ 330311 w 1292564"/>
                  <a:gd name="connsiteY24" fmla="*/ 749308 h 1309987"/>
                  <a:gd name="connsiteX25" fmla="*/ 362061 w 1292564"/>
                  <a:gd name="connsiteY25" fmla="*/ 447683 h 1309987"/>
                  <a:gd name="connsiteX26" fmla="*/ 308086 w 1292564"/>
                  <a:gd name="connsiteY26" fmla="*/ 447683 h 1309987"/>
                  <a:gd name="connsiteX27" fmla="*/ 549386 w 1292564"/>
                  <a:gd name="connsiteY27" fmla="*/ 260358 h 1309987"/>
                  <a:gd name="connsiteX28" fmla="*/ 543036 w 1292564"/>
                  <a:gd name="connsiteY28" fmla="*/ 120658 h 1309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292564" h="1309987">
                    <a:moveTo>
                      <a:pt x="543036" y="120658"/>
                    </a:moveTo>
                    <a:cubicBezTo>
                      <a:pt x="535098" y="148704"/>
                      <a:pt x="535098" y="358254"/>
                      <a:pt x="501761" y="428633"/>
                    </a:cubicBezTo>
                    <a:cubicBezTo>
                      <a:pt x="468424" y="499012"/>
                      <a:pt x="426619" y="518062"/>
                      <a:pt x="343011" y="542933"/>
                    </a:cubicBezTo>
                    <a:cubicBezTo>
                      <a:pt x="259403" y="567804"/>
                      <a:pt x="-6239" y="579446"/>
                      <a:pt x="111" y="577858"/>
                    </a:cubicBezTo>
                    <a:cubicBezTo>
                      <a:pt x="6461" y="576271"/>
                      <a:pt x="336661" y="525471"/>
                      <a:pt x="381111" y="533408"/>
                    </a:cubicBezTo>
                    <a:cubicBezTo>
                      <a:pt x="425561" y="541345"/>
                      <a:pt x="282157" y="592145"/>
                      <a:pt x="266811" y="625483"/>
                    </a:cubicBezTo>
                    <a:cubicBezTo>
                      <a:pt x="251465" y="658821"/>
                      <a:pt x="285861" y="707504"/>
                      <a:pt x="289036" y="733433"/>
                    </a:cubicBezTo>
                    <a:cubicBezTo>
                      <a:pt x="292211" y="759362"/>
                      <a:pt x="179498" y="748250"/>
                      <a:pt x="285861" y="781058"/>
                    </a:cubicBezTo>
                    <a:cubicBezTo>
                      <a:pt x="392223" y="813866"/>
                      <a:pt x="887524" y="916525"/>
                      <a:pt x="927211" y="930283"/>
                    </a:cubicBezTo>
                    <a:cubicBezTo>
                      <a:pt x="966898" y="944041"/>
                      <a:pt x="647811" y="889008"/>
                      <a:pt x="523986" y="863608"/>
                    </a:cubicBezTo>
                    <a:cubicBezTo>
                      <a:pt x="400161" y="838208"/>
                      <a:pt x="179499" y="766241"/>
                      <a:pt x="184261" y="777883"/>
                    </a:cubicBezTo>
                    <a:cubicBezTo>
                      <a:pt x="189023" y="789525"/>
                      <a:pt x="490119" y="904883"/>
                      <a:pt x="552561" y="933458"/>
                    </a:cubicBezTo>
                    <a:cubicBezTo>
                      <a:pt x="615003" y="962033"/>
                      <a:pt x="472128" y="903296"/>
                      <a:pt x="558911" y="949333"/>
                    </a:cubicBezTo>
                    <a:cubicBezTo>
                      <a:pt x="645694" y="995370"/>
                      <a:pt x="1094428" y="1191691"/>
                      <a:pt x="1073261" y="1209683"/>
                    </a:cubicBezTo>
                    <a:cubicBezTo>
                      <a:pt x="1052094" y="1227675"/>
                      <a:pt x="418682" y="1059929"/>
                      <a:pt x="431911" y="1057283"/>
                    </a:cubicBezTo>
                    <a:cubicBezTo>
                      <a:pt x="445140" y="1054637"/>
                      <a:pt x="1009232" y="1183754"/>
                      <a:pt x="1152636" y="1193808"/>
                    </a:cubicBezTo>
                    <a:cubicBezTo>
                      <a:pt x="1296040" y="1203862"/>
                      <a:pt x="1287574" y="1204920"/>
                      <a:pt x="1292336" y="1117608"/>
                    </a:cubicBezTo>
                    <a:cubicBezTo>
                      <a:pt x="1297098" y="1030296"/>
                      <a:pt x="1226190" y="782116"/>
                      <a:pt x="1181211" y="669933"/>
                    </a:cubicBezTo>
                    <a:cubicBezTo>
                      <a:pt x="1136232" y="557750"/>
                      <a:pt x="1131469" y="556162"/>
                      <a:pt x="1022461" y="444508"/>
                    </a:cubicBezTo>
                    <a:cubicBezTo>
                      <a:pt x="913453" y="332854"/>
                      <a:pt x="534569" y="1595"/>
                      <a:pt x="527161" y="8"/>
                    </a:cubicBezTo>
                    <a:cubicBezTo>
                      <a:pt x="519753" y="-1579"/>
                      <a:pt x="869532" y="220671"/>
                      <a:pt x="978011" y="434983"/>
                    </a:cubicBezTo>
                    <a:cubicBezTo>
                      <a:pt x="1086490" y="649295"/>
                      <a:pt x="1251590" y="1180050"/>
                      <a:pt x="1178036" y="1285883"/>
                    </a:cubicBezTo>
                    <a:cubicBezTo>
                      <a:pt x="1104482" y="1391716"/>
                      <a:pt x="613944" y="1117608"/>
                      <a:pt x="536686" y="1069983"/>
                    </a:cubicBezTo>
                    <a:cubicBezTo>
                      <a:pt x="459428" y="1022358"/>
                      <a:pt x="748882" y="1053579"/>
                      <a:pt x="714486" y="1000133"/>
                    </a:cubicBezTo>
                    <a:cubicBezTo>
                      <a:pt x="680090" y="946687"/>
                      <a:pt x="389048" y="841383"/>
                      <a:pt x="330311" y="749308"/>
                    </a:cubicBezTo>
                    <a:cubicBezTo>
                      <a:pt x="271574" y="657233"/>
                      <a:pt x="365765" y="497954"/>
                      <a:pt x="362061" y="447683"/>
                    </a:cubicBezTo>
                    <a:cubicBezTo>
                      <a:pt x="358357" y="397412"/>
                      <a:pt x="276865" y="478904"/>
                      <a:pt x="308086" y="447683"/>
                    </a:cubicBezTo>
                    <a:cubicBezTo>
                      <a:pt x="339307" y="416462"/>
                      <a:pt x="510228" y="308512"/>
                      <a:pt x="549386" y="260358"/>
                    </a:cubicBezTo>
                    <a:cubicBezTo>
                      <a:pt x="588544" y="212204"/>
                      <a:pt x="550974" y="92612"/>
                      <a:pt x="543036" y="1206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6" name="フリーフォーム 1085">
                <a:extLst>
                  <a:ext uri="{FF2B5EF4-FFF2-40B4-BE49-F238E27FC236}">
                    <a16:creationId xmlns:a16="http://schemas.microsoft.com/office/drawing/2014/main" id="{5A45F9D6-CD5D-8CBE-C4DA-9AAA6B63D9B5}"/>
                  </a:ext>
                </a:extLst>
              </p:cNvPr>
              <p:cNvSpPr/>
              <p:nvPr/>
            </p:nvSpPr>
            <p:spPr>
              <a:xfrm>
                <a:off x="2485898" y="4531360"/>
                <a:ext cx="1460246" cy="916000"/>
              </a:xfrm>
              <a:custGeom>
                <a:avLst/>
                <a:gdLst>
                  <a:gd name="connsiteX0" fmla="*/ 1460246 w 1460246"/>
                  <a:gd name="connsiteY0" fmla="*/ 0 h 916000"/>
                  <a:gd name="connsiteX1" fmla="*/ 525526 w 1460246"/>
                  <a:gd name="connsiteY1" fmla="*/ 410464 h 916000"/>
                  <a:gd name="connsiteX2" fmla="*/ 13462 w 1460246"/>
                  <a:gd name="connsiteY2" fmla="*/ 902208 h 916000"/>
                  <a:gd name="connsiteX3" fmla="*/ 212598 w 1460246"/>
                  <a:gd name="connsiteY3" fmla="*/ 731520 h 916000"/>
                  <a:gd name="connsiteX4" fmla="*/ 883158 w 1460246"/>
                  <a:gd name="connsiteY4" fmla="*/ 227584 h 916000"/>
                  <a:gd name="connsiteX5" fmla="*/ 590550 w 1460246"/>
                  <a:gd name="connsiteY5" fmla="*/ 333248 h 916000"/>
                  <a:gd name="connsiteX6" fmla="*/ 675894 w 1460246"/>
                  <a:gd name="connsiteY6" fmla="*/ 199136 h 916000"/>
                  <a:gd name="connsiteX7" fmla="*/ 586486 w 1460246"/>
                  <a:gd name="connsiteY7" fmla="*/ 134112 h 916000"/>
                  <a:gd name="connsiteX8" fmla="*/ 1175766 w 1460246"/>
                  <a:gd name="connsiteY8" fmla="*/ 93472 h 916000"/>
                  <a:gd name="connsiteX9" fmla="*/ 675894 w 1460246"/>
                  <a:gd name="connsiteY9" fmla="*/ 394208 h 916000"/>
                  <a:gd name="connsiteX10" fmla="*/ 102870 w 1460246"/>
                  <a:gd name="connsiteY10" fmla="*/ 727456 h 916000"/>
                  <a:gd name="connsiteX11" fmla="*/ 606806 w 1460246"/>
                  <a:gd name="connsiteY11" fmla="*/ 471424 h 916000"/>
                  <a:gd name="connsiteX12" fmla="*/ 1460246 w 1460246"/>
                  <a:gd name="connsiteY12" fmla="*/ 0 h 91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60246" h="916000">
                    <a:moveTo>
                      <a:pt x="1460246" y="0"/>
                    </a:moveTo>
                    <a:cubicBezTo>
                      <a:pt x="1113451" y="130048"/>
                      <a:pt x="766657" y="260096"/>
                      <a:pt x="525526" y="410464"/>
                    </a:cubicBezTo>
                    <a:cubicBezTo>
                      <a:pt x="284395" y="560832"/>
                      <a:pt x="65617" y="848699"/>
                      <a:pt x="13462" y="902208"/>
                    </a:cubicBezTo>
                    <a:cubicBezTo>
                      <a:pt x="-38693" y="955717"/>
                      <a:pt x="67649" y="843957"/>
                      <a:pt x="212598" y="731520"/>
                    </a:cubicBezTo>
                    <a:cubicBezTo>
                      <a:pt x="357547" y="619083"/>
                      <a:pt x="820166" y="293963"/>
                      <a:pt x="883158" y="227584"/>
                    </a:cubicBezTo>
                    <a:cubicBezTo>
                      <a:pt x="946150" y="161205"/>
                      <a:pt x="625094" y="337989"/>
                      <a:pt x="590550" y="333248"/>
                    </a:cubicBezTo>
                    <a:cubicBezTo>
                      <a:pt x="556006" y="328507"/>
                      <a:pt x="676571" y="232325"/>
                      <a:pt x="675894" y="199136"/>
                    </a:cubicBezTo>
                    <a:cubicBezTo>
                      <a:pt x="675217" y="165947"/>
                      <a:pt x="503174" y="151723"/>
                      <a:pt x="586486" y="134112"/>
                    </a:cubicBezTo>
                    <a:cubicBezTo>
                      <a:pt x="669798" y="116501"/>
                      <a:pt x="1160865" y="50123"/>
                      <a:pt x="1175766" y="93472"/>
                    </a:cubicBezTo>
                    <a:cubicBezTo>
                      <a:pt x="1190667" y="136821"/>
                      <a:pt x="675894" y="394208"/>
                      <a:pt x="675894" y="394208"/>
                    </a:cubicBezTo>
                    <a:cubicBezTo>
                      <a:pt x="497078" y="499872"/>
                      <a:pt x="114385" y="714587"/>
                      <a:pt x="102870" y="727456"/>
                    </a:cubicBezTo>
                    <a:cubicBezTo>
                      <a:pt x="91355" y="740325"/>
                      <a:pt x="606806" y="471424"/>
                      <a:pt x="606806" y="471424"/>
                    </a:cubicBezTo>
                    <a:lnTo>
                      <a:pt x="146024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7" name="フリーフォーム 1086">
                <a:extLst>
                  <a:ext uri="{FF2B5EF4-FFF2-40B4-BE49-F238E27FC236}">
                    <a16:creationId xmlns:a16="http://schemas.microsoft.com/office/drawing/2014/main" id="{2C73E604-EC55-1E1D-ABAA-5BC22DCA043D}"/>
                  </a:ext>
                </a:extLst>
              </p:cNvPr>
              <p:cNvSpPr/>
              <p:nvPr/>
            </p:nvSpPr>
            <p:spPr>
              <a:xfrm>
                <a:off x="2749600" y="3772413"/>
                <a:ext cx="2436714" cy="959307"/>
              </a:xfrm>
              <a:custGeom>
                <a:avLst/>
                <a:gdLst>
                  <a:gd name="connsiteX0" fmla="*/ 26112 w 2436714"/>
                  <a:gd name="connsiteY0" fmla="*/ 949955 h 959307"/>
                  <a:gd name="connsiteX1" fmla="*/ 1046176 w 2436714"/>
                  <a:gd name="connsiteY1" fmla="*/ 458211 h 959307"/>
                  <a:gd name="connsiteX2" fmla="*/ 2383232 w 2436714"/>
                  <a:gd name="connsiteY2" fmla="*/ 19299 h 959307"/>
                  <a:gd name="connsiteX3" fmla="*/ 2192224 w 2436714"/>
                  <a:gd name="connsiteY3" fmla="*/ 72131 h 959307"/>
                  <a:gd name="connsiteX4" fmla="*/ 814528 w 2436714"/>
                  <a:gd name="connsiteY4" fmla="*/ 385059 h 959307"/>
                  <a:gd name="connsiteX5" fmla="*/ 1464768 w 2436714"/>
                  <a:gd name="connsiteY5" fmla="*/ 157475 h 959307"/>
                  <a:gd name="connsiteX6" fmla="*/ 420320 w 2436714"/>
                  <a:gd name="connsiteY6" fmla="*/ 356611 h 959307"/>
                  <a:gd name="connsiteX7" fmla="*/ 847040 w 2436714"/>
                  <a:gd name="connsiteY7" fmla="*/ 226563 h 959307"/>
                  <a:gd name="connsiteX8" fmla="*/ 245568 w 2436714"/>
                  <a:gd name="connsiteY8" fmla="*/ 620771 h 959307"/>
                  <a:gd name="connsiteX9" fmla="*/ 1720800 w 2436714"/>
                  <a:gd name="connsiteY9" fmla="*/ 234691 h 959307"/>
                  <a:gd name="connsiteX10" fmla="*/ 428448 w 2436714"/>
                  <a:gd name="connsiteY10" fmla="*/ 738627 h 959307"/>
                  <a:gd name="connsiteX11" fmla="*/ 26112 w 2436714"/>
                  <a:gd name="connsiteY11" fmla="*/ 949955 h 959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36714" h="959307">
                    <a:moveTo>
                      <a:pt x="26112" y="949955"/>
                    </a:moveTo>
                    <a:cubicBezTo>
                      <a:pt x="129067" y="903219"/>
                      <a:pt x="653323" y="613320"/>
                      <a:pt x="1046176" y="458211"/>
                    </a:cubicBezTo>
                    <a:cubicBezTo>
                      <a:pt x="1439029" y="303102"/>
                      <a:pt x="2192224" y="83646"/>
                      <a:pt x="2383232" y="19299"/>
                    </a:cubicBezTo>
                    <a:cubicBezTo>
                      <a:pt x="2574240" y="-45048"/>
                      <a:pt x="2192224" y="72131"/>
                      <a:pt x="2192224" y="72131"/>
                    </a:cubicBezTo>
                    <a:cubicBezTo>
                      <a:pt x="1930773" y="133091"/>
                      <a:pt x="935771" y="370835"/>
                      <a:pt x="814528" y="385059"/>
                    </a:cubicBezTo>
                    <a:cubicBezTo>
                      <a:pt x="693285" y="399283"/>
                      <a:pt x="1530469" y="162216"/>
                      <a:pt x="1464768" y="157475"/>
                    </a:cubicBezTo>
                    <a:cubicBezTo>
                      <a:pt x="1399067" y="152734"/>
                      <a:pt x="523275" y="345096"/>
                      <a:pt x="420320" y="356611"/>
                    </a:cubicBezTo>
                    <a:cubicBezTo>
                      <a:pt x="317365" y="368126"/>
                      <a:pt x="876165" y="182536"/>
                      <a:pt x="847040" y="226563"/>
                    </a:cubicBezTo>
                    <a:cubicBezTo>
                      <a:pt x="817915" y="270590"/>
                      <a:pt x="99941" y="619416"/>
                      <a:pt x="245568" y="620771"/>
                    </a:cubicBezTo>
                    <a:cubicBezTo>
                      <a:pt x="391195" y="622126"/>
                      <a:pt x="1690320" y="215048"/>
                      <a:pt x="1720800" y="234691"/>
                    </a:cubicBezTo>
                    <a:cubicBezTo>
                      <a:pt x="1751280" y="254334"/>
                      <a:pt x="718347" y="618062"/>
                      <a:pt x="428448" y="738627"/>
                    </a:cubicBezTo>
                    <a:cubicBezTo>
                      <a:pt x="138549" y="859192"/>
                      <a:pt x="-76843" y="996691"/>
                      <a:pt x="26112" y="9499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8" name="フリーフォーム 1087">
                <a:extLst>
                  <a:ext uri="{FF2B5EF4-FFF2-40B4-BE49-F238E27FC236}">
                    <a16:creationId xmlns:a16="http://schemas.microsoft.com/office/drawing/2014/main" id="{95C1AA4B-942F-6F43-58F4-518CBCEFF586}"/>
                  </a:ext>
                </a:extLst>
              </p:cNvPr>
              <p:cNvSpPr/>
              <p:nvPr/>
            </p:nvSpPr>
            <p:spPr>
              <a:xfrm>
                <a:off x="3576282" y="3733718"/>
                <a:ext cx="2434715" cy="1021440"/>
              </a:xfrm>
              <a:custGeom>
                <a:avLst/>
                <a:gdLst>
                  <a:gd name="connsiteX0" fmla="*/ 38 w 2434715"/>
                  <a:gd name="connsiteY0" fmla="*/ 1021162 h 1021440"/>
                  <a:gd name="connsiteX1" fmla="*/ 959142 w 2434715"/>
                  <a:gd name="connsiteY1" fmla="*/ 704170 h 1021440"/>
                  <a:gd name="connsiteX2" fmla="*/ 1528102 w 2434715"/>
                  <a:gd name="connsiteY2" fmla="*/ 277450 h 1021440"/>
                  <a:gd name="connsiteX3" fmla="*/ 2304326 w 2434715"/>
                  <a:gd name="connsiteY3" fmla="*/ 62058 h 1021440"/>
                  <a:gd name="connsiteX4" fmla="*/ 2434374 w 2434715"/>
                  <a:gd name="connsiteY4" fmla="*/ 49866 h 1021440"/>
                  <a:gd name="connsiteX5" fmla="*/ 2344966 w 2434715"/>
                  <a:gd name="connsiteY5" fmla="*/ 74250 h 1021440"/>
                  <a:gd name="connsiteX6" fmla="*/ 1589062 w 2434715"/>
                  <a:gd name="connsiteY6" fmla="*/ 244938 h 1021440"/>
                  <a:gd name="connsiteX7" fmla="*/ 2267750 w 2434715"/>
                  <a:gd name="connsiteY7" fmla="*/ 1098 h 1021440"/>
                  <a:gd name="connsiteX8" fmla="*/ 1759750 w 2434715"/>
                  <a:gd name="connsiteY8" fmla="*/ 151466 h 1021440"/>
                  <a:gd name="connsiteX9" fmla="*/ 1930438 w 2434715"/>
                  <a:gd name="connsiteY9" fmla="*/ 66122 h 1021440"/>
                  <a:gd name="connsiteX10" fmla="*/ 1971078 w 2434715"/>
                  <a:gd name="connsiteY10" fmla="*/ 25482 h 1021440"/>
                  <a:gd name="connsiteX11" fmla="*/ 1385862 w 2434715"/>
                  <a:gd name="connsiteY11" fmla="*/ 131146 h 1021440"/>
                  <a:gd name="connsiteX12" fmla="*/ 1723174 w 2434715"/>
                  <a:gd name="connsiteY12" fmla="*/ 62058 h 1021440"/>
                  <a:gd name="connsiteX13" fmla="*/ 1808518 w 2434715"/>
                  <a:gd name="connsiteY13" fmla="*/ 127082 h 1021440"/>
                  <a:gd name="connsiteX14" fmla="*/ 1223302 w 2434715"/>
                  <a:gd name="connsiteY14" fmla="*/ 484714 h 1021440"/>
                  <a:gd name="connsiteX15" fmla="*/ 995718 w 2434715"/>
                  <a:gd name="connsiteY15" fmla="*/ 651338 h 1021440"/>
                  <a:gd name="connsiteX16" fmla="*/ 38 w 2434715"/>
                  <a:gd name="connsiteY16" fmla="*/ 1021162 h 1021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434715" h="1021440">
                    <a:moveTo>
                      <a:pt x="38" y="1021162"/>
                    </a:moveTo>
                    <a:cubicBezTo>
                      <a:pt x="-6058" y="1029967"/>
                      <a:pt x="704465" y="828122"/>
                      <a:pt x="959142" y="704170"/>
                    </a:cubicBezTo>
                    <a:cubicBezTo>
                      <a:pt x="1213819" y="580218"/>
                      <a:pt x="1303905" y="384469"/>
                      <a:pt x="1528102" y="277450"/>
                    </a:cubicBezTo>
                    <a:cubicBezTo>
                      <a:pt x="1752299" y="170431"/>
                      <a:pt x="2153281" y="99989"/>
                      <a:pt x="2304326" y="62058"/>
                    </a:cubicBezTo>
                    <a:cubicBezTo>
                      <a:pt x="2455371" y="24127"/>
                      <a:pt x="2427601" y="47834"/>
                      <a:pt x="2434374" y="49866"/>
                    </a:cubicBezTo>
                    <a:cubicBezTo>
                      <a:pt x="2441147" y="51898"/>
                      <a:pt x="2344966" y="74250"/>
                      <a:pt x="2344966" y="74250"/>
                    </a:cubicBezTo>
                    <a:cubicBezTo>
                      <a:pt x="2204081" y="106762"/>
                      <a:pt x="1601931" y="257130"/>
                      <a:pt x="1589062" y="244938"/>
                    </a:cubicBezTo>
                    <a:cubicBezTo>
                      <a:pt x="1576193" y="232746"/>
                      <a:pt x="2239302" y="16677"/>
                      <a:pt x="2267750" y="1098"/>
                    </a:cubicBezTo>
                    <a:cubicBezTo>
                      <a:pt x="2296198" y="-14481"/>
                      <a:pt x="1815969" y="140629"/>
                      <a:pt x="1759750" y="151466"/>
                    </a:cubicBezTo>
                    <a:cubicBezTo>
                      <a:pt x="1703531" y="162303"/>
                      <a:pt x="1895217" y="87119"/>
                      <a:pt x="1930438" y="66122"/>
                    </a:cubicBezTo>
                    <a:cubicBezTo>
                      <a:pt x="1965659" y="45125"/>
                      <a:pt x="2061841" y="14645"/>
                      <a:pt x="1971078" y="25482"/>
                    </a:cubicBezTo>
                    <a:cubicBezTo>
                      <a:pt x="1880315" y="36319"/>
                      <a:pt x="1427179" y="125050"/>
                      <a:pt x="1385862" y="131146"/>
                    </a:cubicBezTo>
                    <a:cubicBezTo>
                      <a:pt x="1344545" y="137242"/>
                      <a:pt x="1652731" y="62735"/>
                      <a:pt x="1723174" y="62058"/>
                    </a:cubicBezTo>
                    <a:cubicBezTo>
                      <a:pt x="1793617" y="61381"/>
                      <a:pt x="1891830" y="56639"/>
                      <a:pt x="1808518" y="127082"/>
                    </a:cubicBezTo>
                    <a:cubicBezTo>
                      <a:pt x="1725206" y="197525"/>
                      <a:pt x="1358769" y="397338"/>
                      <a:pt x="1223302" y="484714"/>
                    </a:cubicBezTo>
                    <a:cubicBezTo>
                      <a:pt x="1087835" y="572090"/>
                      <a:pt x="1193499" y="562607"/>
                      <a:pt x="995718" y="651338"/>
                    </a:cubicBezTo>
                    <a:cubicBezTo>
                      <a:pt x="797937" y="740069"/>
                      <a:pt x="6134" y="1012357"/>
                      <a:pt x="38" y="102116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9" name="フリーフォーム 1088">
                <a:extLst>
                  <a:ext uri="{FF2B5EF4-FFF2-40B4-BE49-F238E27FC236}">
                    <a16:creationId xmlns:a16="http://schemas.microsoft.com/office/drawing/2014/main" id="{0DBD88A4-F130-6566-89FD-4CFF0A5E4B49}"/>
                  </a:ext>
                </a:extLst>
              </p:cNvPr>
              <p:cNvSpPr/>
              <p:nvPr/>
            </p:nvSpPr>
            <p:spPr>
              <a:xfrm>
                <a:off x="3546892" y="3914236"/>
                <a:ext cx="1531584" cy="739612"/>
              </a:xfrm>
              <a:custGeom>
                <a:avLst/>
                <a:gdLst>
                  <a:gd name="connsiteX0" fmla="*/ 5044 w 1531584"/>
                  <a:gd name="connsiteY0" fmla="*/ 734980 h 739612"/>
                  <a:gd name="connsiteX1" fmla="*/ 476468 w 1531584"/>
                  <a:gd name="connsiteY1" fmla="*/ 499268 h 739612"/>
                  <a:gd name="connsiteX2" fmla="*/ 1008852 w 1531584"/>
                  <a:gd name="connsiteY2" fmla="*/ 153828 h 739612"/>
                  <a:gd name="connsiteX3" fmla="*/ 1529044 w 1531584"/>
                  <a:gd name="connsiteY3" fmla="*/ 3460 h 739612"/>
                  <a:gd name="connsiteX4" fmla="*/ 785332 w 1531584"/>
                  <a:gd name="connsiteY4" fmla="*/ 287940 h 739612"/>
                  <a:gd name="connsiteX5" fmla="*/ 5044 w 1531584"/>
                  <a:gd name="connsiteY5" fmla="*/ 734980 h 739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31584" h="739612">
                    <a:moveTo>
                      <a:pt x="5044" y="734980"/>
                    </a:moveTo>
                    <a:cubicBezTo>
                      <a:pt x="-46433" y="770201"/>
                      <a:pt x="309167" y="596127"/>
                      <a:pt x="476468" y="499268"/>
                    </a:cubicBezTo>
                    <a:cubicBezTo>
                      <a:pt x="643769" y="402409"/>
                      <a:pt x="833423" y="236463"/>
                      <a:pt x="1008852" y="153828"/>
                    </a:cubicBezTo>
                    <a:cubicBezTo>
                      <a:pt x="1184281" y="71193"/>
                      <a:pt x="1566297" y="-18892"/>
                      <a:pt x="1529044" y="3460"/>
                    </a:cubicBezTo>
                    <a:cubicBezTo>
                      <a:pt x="1491791" y="25812"/>
                      <a:pt x="1046783" y="162633"/>
                      <a:pt x="785332" y="287940"/>
                    </a:cubicBezTo>
                    <a:cubicBezTo>
                      <a:pt x="523881" y="413247"/>
                      <a:pt x="56521" y="699759"/>
                      <a:pt x="5044" y="7349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0" name="フリーフォーム 1089">
                <a:extLst>
                  <a:ext uri="{FF2B5EF4-FFF2-40B4-BE49-F238E27FC236}">
                    <a16:creationId xmlns:a16="http://schemas.microsoft.com/office/drawing/2014/main" id="{B8447B91-3402-A864-AA71-A79EA9EF873D}"/>
                  </a:ext>
                </a:extLst>
              </p:cNvPr>
              <p:cNvSpPr/>
              <p:nvPr/>
            </p:nvSpPr>
            <p:spPr>
              <a:xfrm>
                <a:off x="4444032" y="3881464"/>
                <a:ext cx="1786579" cy="988135"/>
              </a:xfrm>
              <a:custGeom>
                <a:avLst/>
                <a:gdLst>
                  <a:gd name="connsiteX0" fmla="*/ 237696 w 1786579"/>
                  <a:gd name="connsiteY0" fmla="*/ 987208 h 988135"/>
                  <a:gd name="connsiteX1" fmla="*/ 233632 w 1786579"/>
                  <a:gd name="connsiteY1" fmla="*/ 747432 h 988135"/>
                  <a:gd name="connsiteX2" fmla="*/ 1278080 w 1786579"/>
                  <a:gd name="connsiteY2" fmla="*/ 239432 h 988135"/>
                  <a:gd name="connsiteX3" fmla="*/ 505920 w 1786579"/>
                  <a:gd name="connsiteY3" fmla="*/ 560488 h 988135"/>
                  <a:gd name="connsiteX4" fmla="*/ 1700736 w 1786579"/>
                  <a:gd name="connsiteY4" fmla="*/ 36232 h 988135"/>
                  <a:gd name="connsiteX5" fmla="*/ 1692608 w 1786579"/>
                  <a:gd name="connsiteY5" fmla="*/ 44360 h 988135"/>
                  <a:gd name="connsiteX6" fmla="*/ 518112 w 1786579"/>
                  <a:gd name="connsiteY6" fmla="*/ 511720 h 988135"/>
                  <a:gd name="connsiteX7" fmla="*/ 286464 w 1786579"/>
                  <a:gd name="connsiteY7" fmla="*/ 633640 h 988135"/>
                  <a:gd name="connsiteX8" fmla="*/ 18240 w 1786579"/>
                  <a:gd name="connsiteY8" fmla="*/ 759624 h 988135"/>
                  <a:gd name="connsiteX9" fmla="*/ 38560 w 1786579"/>
                  <a:gd name="connsiteY9" fmla="*/ 767752 h 988135"/>
                  <a:gd name="connsiteX10" fmla="*/ 156416 w 1786579"/>
                  <a:gd name="connsiteY10" fmla="*/ 828712 h 988135"/>
                  <a:gd name="connsiteX11" fmla="*/ 237696 w 1786579"/>
                  <a:gd name="connsiteY11" fmla="*/ 987208 h 988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86579" h="988135">
                    <a:moveTo>
                      <a:pt x="237696" y="987208"/>
                    </a:moveTo>
                    <a:cubicBezTo>
                      <a:pt x="250565" y="973661"/>
                      <a:pt x="60235" y="872061"/>
                      <a:pt x="233632" y="747432"/>
                    </a:cubicBezTo>
                    <a:cubicBezTo>
                      <a:pt x="407029" y="622803"/>
                      <a:pt x="1232699" y="270589"/>
                      <a:pt x="1278080" y="239432"/>
                    </a:cubicBezTo>
                    <a:cubicBezTo>
                      <a:pt x="1323461" y="208275"/>
                      <a:pt x="435477" y="594355"/>
                      <a:pt x="505920" y="560488"/>
                    </a:cubicBezTo>
                    <a:cubicBezTo>
                      <a:pt x="576363" y="526621"/>
                      <a:pt x="1502955" y="122253"/>
                      <a:pt x="1700736" y="36232"/>
                    </a:cubicBezTo>
                    <a:cubicBezTo>
                      <a:pt x="1898517" y="-49789"/>
                      <a:pt x="1692608" y="44360"/>
                      <a:pt x="1692608" y="44360"/>
                    </a:cubicBezTo>
                    <a:lnTo>
                      <a:pt x="518112" y="511720"/>
                    </a:lnTo>
                    <a:cubicBezTo>
                      <a:pt x="283755" y="609933"/>
                      <a:pt x="369776" y="592323"/>
                      <a:pt x="286464" y="633640"/>
                    </a:cubicBezTo>
                    <a:cubicBezTo>
                      <a:pt x="203152" y="674957"/>
                      <a:pt x="59557" y="737272"/>
                      <a:pt x="18240" y="759624"/>
                    </a:cubicBezTo>
                    <a:cubicBezTo>
                      <a:pt x="-23077" y="781976"/>
                      <a:pt x="15531" y="756237"/>
                      <a:pt x="38560" y="767752"/>
                    </a:cubicBezTo>
                    <a:cubicBezTo>
                      <a:pt x="61589" y="779267"/>
                      <a:pt x="129323" y="795523"/>
                      <a:pt x="156416" y="828712"/>
                    </a:cubicBezTo>
                    <a:cubicBezTo>
                      <a:pt x="183509" y="861901"/>
                      <a:pt x="224827" y="1000755"/>
                      <a:pt x="237696" y="9872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1" name="フリーフォーム 1090">
                <a:extLst>
                  <a:ext uri="{FF2B5EF4-FFF2-40B4-BE49-F238E27FC236}">
                    <a16:creationId xmlns:a16="http://schemas.microsoft.com/office/drawing/2014/main" id="{B8EB2F26-A2DD-AF9A-F697-4D304778DDAD}"/>
                  </a:ext>
                </a:extLst>
              </p:cNvPr>
              <p:cNvSpPr/>
              <p:nvPr/>
            </p:nvSpPr>
            <p:spPr>
              <a:xfrm>
                <a:off x="4818381" y="3838046"/>
                <a:ext cx="1771281" cy="992929"/>
              </a:xfrm>
              <a:custGeom>
                <a:avLst/>
                <a:gdLst>
                  <a:gd name="connsiteX0" fmla="*/ 70611 w 1771281"/>
                  <a:gd name="connsiteY0" fmla="*/ 941218 h 992929"/>
                  <a:gd name="connsiteX1" fmla="*/ 1167891 w 1771281"/>
                  <a:gd name="connsiteY1" fmla="*/ 303170 h 992929"/>
                  <a:gd name="connsiteX2" fmla="*/ 1362963 w 1771281"/>
                  <a:gd name="connsiteY2" fmla="*/ 274722 h 992929"/>
                  <a:gd name="connsiteX3" fmla="*/ 1757171 w 1771281"/>
                  <a:gd name="connsiteY3" fmla="*/ 778658 h 992929"/>
                  <a:gd name="connsiteX4" fmla="*/ 1659635 w 1771281"/>
                  <a:gd name="connsiteY4" fmla="*/ 620162 h 992929"/>
                  <a:gd name="connsiteX5" fmla="*/ 1427987 w 1771281"/>
                  <a:gd name="connsiteY5" fmla="*/ 14626 h 992929"/>
                  <a:gd name="connsiteX6" fmla="*/ 1476755 w 1771281"/>
                  <a:gd name="connsiteY6" fmla="*/ 217826 h 992929"/>
                  <a:gd name="connsiteX7" fmla="*/ 1610867 w 1771281"/>
                  <a:gd name="connsiteY7" fmla="*/ 555138 h 992929"/>
                  <a:gd name="connsiteX8" fmla="*/ 1444243 w 1771281"/>
                  <a:gd name="connsiteY8" fmla="*/ 290978 h 992929"/>
                  <a:gd name="connsiteX9" fmla="*/ 1362963 w 1771281"/>
                  <a:gd name="connsiteY9" fmla="*/ 238146 h 992929"/>
                  <a:gd name="connsiteX10" fmla="*/ 696467 w 1771281"/>
                  <a:gd name="connsiteY10" fmla="*/ 555138 h 992929"/>
                  <a:gd name="connsiteX11" fmla="*/ 635507 w 1771281"/>
                  <a:gd name="connsiteY11" fmla="*/ 530754 h 992929"/>
                  <a:gd name="connsiteX12" fmla="*/ 379475 w 1771281"/>
                  <a:gd name="connsiteY12" fmla="*/ 693314 h 992929"/>
                  <a:gd name="connsiteX13" fmla="*/ 456691 w 1771281"/>
                  <a:gd name="connsiteY13" fmla="*/ 632354 h 992929"/>
                  <a:gd name="connsiteX14" fmla="*/ 655827 w 1771281"/>
                  <a:gd name="connsiteY14" fmla="*/ 502306 h 992929"/>
                  <a:gd name="connsiteX15" fmla="*/ 103123 w 1771281"/>
                  <a:gd name="connsiteY15" fmla="*/ 713634 h 992929"/>
                  <a:gd name="connsiteX16" fmla="*/ 468883 w 1771281"/>
                  <a:gd name="connsiteY16" fmla="*/ 632354 h 992929"/>
                  <a:gd name="connsiteX17" fmla="*/ 143763 w 1771281"/>
                  <a:gd name="connsiteY17" fmla="*/ 916834 h 992929"/>
                  <a:gd name="connsiteX18" fmla="*/ 70611 w 1771281"/>
                  <a:gd name="connsiteY18" fmla="*/ 941218 h 992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771281" h="992929">
                    <a:moveTo>
                      <a:pt x="70611" y="941218"/>
                    </a:moveTo>
                    <a:cubicBezTo>
                      <a:pt x="241299" y="838941"/>
                      <a:pt x="952499" y="414253"/>
                      <a:pt x="1167891" y="303170"/>
                    </a:cubicBezTo>
                    <a:cubicBezTo>
                      <a:pt x="1383283" y="192087"/>
                      <a:pt x="1264750" y="195474"/>
                      <a:pt x="1362963" y="274722"/>
                    </a:cubicBezTo>
                    <a:cubicBezTo>
                      <a:pt x="1461176" y="353970"/>
                      <a:pt x="1707726" y="721085"/>
                      <a:pt x="1757171" y="778658"/>
                    </a:cubicBezTo>
                    <a:cubicBezTo>
                      <a:pt x="1806616" y="836231"/>
                      <a:pt x="1714499" y="747501"/>
                      <a:pt x="1659635" y="620162"/>
                    </a:cubicBezTo>
                    <a:cubicBezTo>
                      <a:pt x="1604771" y="492823"/>
                      <a:pt x="1458467" y="81682"/>
                      <a:pt x="1427987" y="14626"/>
                    </a:cubicBezTo>
                    <a:cubicBezTo>
                      <a:pt x="1397507" y="-52430"/>
                      <a:pt x="1446275" y="127741"/>
                      <a:pt x="1476755" y="217826"/>
                    </a:cubicBezTo>
                    <a:cubicBezTo>
                      <a:pt x="1507235" y="307911"/>
                      <a:pt x="1616286" y="542946"/>
                      <a:pt x="1610867" y="555138"/>
                    </a:cubicBezTo>
                    <a:cubicBezTo>
                      <a:pt x="1605448" y="567330"/>
                      <a:pt x="1485560" y="343810"/>
                      <a:pt x="1444243" y="290978"/>
                    </a:cubicBezTo>
                    <a:cubicBezTo>
                      <a:pt x="1402926" y="238146"/>
                      <a:pt x="1487592" y="194119"/>
                      <a:pt x="1362963" y="238146"/>
                    </a:cubicBezTo>
                    <a:cubicBezTo>
                      <a:pt x="1238334" y="282173"/>
                      <a:pt x="817710" y="506370"/>
                      <a:pt x="696467" y="555138"/>
                    </a:cubicBezTo>
                    <a:cubicBezTo>
                      <a:pt x="575224" y="603906"/>
                      <a:pt x="688339" y="507725"/>
                      <a:pt x="635507" y="530754"/>
                    </a:cubicBezTo>
                    <a:cubicBezTo>
                      <a:pt x="582675" y="553783"/>
                      <a:pt x="409278" y="676381"/>
                      <a:pt x="379475" y="693314"/>
                    </a:cubicBezTo>
                    <a:cubicBezTo>
                      <a:pt x="349672" y="710247"/>
                      <a:pt x="410632" y="664189"/>
                      <a:pt x="456691" y="632354"/>
                    </a:cubicBezTo>
                    <a:cubicBezTo>
                      <a:pt x="502750" y="600519"/>
                      <a:pt x="714755" y="488759"/>
                      <a:pt x="655827" y="502306"/>
                    </a:cubicBezTo>
                    <a:cubicBezTo>
                      <a:pt x="596899" y="515853"/>
                      <a:pt x="134280" y="691959"/>
                      <a:pt x="103123" y="713634"/>
                    </a:cubicBezTo>
                    <a:cubicBezTo>
                      <a:pt x="71966" y="735309"/>
                      <a:pt x="462110" y="598487"/>
                      <a:pt x="468883" y="632354"/>
                    </a:cubicBezTo>
                    <a:cubicBezTo>
                      <a:pt x="475656" y="666221"/>
                      <a:pt x="202691" y="861970"/>
                      <a:pt x="143763" y="916834"/>
                    </a:cubicBezTo>
                    <a:cubicBezTo>
                      <a:pt x="84835" y="971698"/>
                      <a:pt x="-100077" y="1043495"/>
                      <a:pt x="70611" y="94121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2" name="フリーフォーム 1091">
                <a:extLst>
                  <a:ext uri="{FF2B5EF4-FFF2-40B4-BE49-F238E27FC236}">
                    <a16:creationId xmlns:a16="http://schemas.microsoft.com/office/drawing/2014/main" id="{F7C52E30-4FCE-1018-54FF-5265E0F09242}"/>
                  </a:ext>
                </a:extLst>
              </p:cNvPr>
              <p:cNvSpPr/>
              <p:nvPr/>
            </p:nvSpPr>
            <p:spPr>
              <a:xfrm>
                <a:off x="5043432" y="4341309"/>
                <a:ext cx="1454690" cy="581562"/>
              </a:xfrm>
              <a:custGeom>
                <a:avLst/>
                <a:gdLst>
                  <a:gd name="connsiteX0" fmla="*/ 20312 w 1454690"/>
                  <a:gd name="connsiteY0" fmla="*/ 527363 h 581562"/>
                  <a:gd name="connsiteX1" fmla="*/ 772152 w 1454690"/>
                  <a:gd name="connsiteY1" fmla="*/ 267267 h 581562"/>
                  <a:gd name="connsiteX2" fmla="*/ 808728 w 1454690"/>
                  <a:gd name="connsiteY2" fmla="*/ 161603 h 581562"/>
                  <a:gd name="connsiteX3" fmla="*/ 674616 w 1454690"/>
                  <a:gd name="connsiteY3" fmla="*/ 177859 h 581562"/>
                  <a:gd name="connsiteX4" fmla="*/ 1186680 w 1454690"/>
                  <a:gd name="connsiteY4" fmla="*/ 3107 h 581562"/>
                  <a:gd name="connsiteX5" fmla="*/ 1101336 w 1454690"/>
                  <a:gd name="connsiteY5" fmla="*/ 68131 h 581562"/>
                  <a:gd name="connsiteX6" fmla="*/ 1398008 w 1454690"/>
                  <a:gd name="connsiteY6" fmla="*/ 96579 h 581562"/>
                  <a:gd name="connsiteX7" fmla="*/ 1410200 w 1454690"/>
                  <a:gd name="connsiteY7" fmla="*/ 108771 h 581562"/>
                  <a:gd name="connsiteX8" fmla="*/ 926584 w 1454690"/>
                  <a:gd name="connsiteY8" fmla="*/ 433891 h 581562"/>
                  <a:gd name="connsiteX9" fmla="*/ 743704 w 1454690"/>
                  <a:gd name="connsiteY9" fmla="*/ 572067 h 581562"/>
                  <a:gd name="connsiteX10" fmla="*/ 1373624 w 1454690"/>
                  <a:gd name="connsiteY10" fmla="*/ 185987 h 581562"/>
                  <a:gd name="connsiteX11" fmla="*/ 1052568 w 1454690"/>
                  <a:gd name="connsiteY11" fmla="*/ 332291 h 581562"/>
                  <a:gd name="connsiteX12" fmla="*/ 1357368 w 1454690"/>
                  <a:gd name="connsiteY12" fmla="*/ 68131 h 581562"/>
                  <a:gd name="connsiteX13" fmla="*/ 1231384 w 1454690"/>
                  <a:gd name="connsiteY13" fmla="*/ 55939 h 581562"/>
                  <a:gd name="connsiteX14" fmla="*/ 796536 w 1454690"/>
                  <a:gd name="connsiteY14" fmla="*/ 210371 h 581562"/>
                  <a:gd name="connsiteX15" fmla="*/ 861560 w 1454690"/>
                  <a:gd name="connsiteY15" fmla="*/ 137219 h 581562"/>
                  <a:gd name="connsiteX16" fmla="*/ 451096 w 1454690"/>
                  <a:gd name="connsiteY16" fmla="*/ 393251 h 581562"/>
                  <a:gd name="connsiteX17" fmla="*/ 235704 w 1454690"/>
                  <a:gd name="connsiteY17" fmla="*/ 482659 h 581562"/>
                  <a:gd name="connsiteX18" fmla="*/ 20312 w 1454690"/>
                  <a:gd name="connsiteY18" fmla="*/ 527363 h 581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454690" h="581562">
                    <a:moveTo>
                      <a:pt x="20312" y="527363"/>
                    </a:moveTo>
                    <a:cubicBezTo>
                      <a:pt x="109720" y="491464"/>
                      <a:pt x="640749" y="328227"/>
                      <a:pt x="772152" y="267267"/>
                    </a:cubicBezTo>
                    <a:cubicBezTo>
                      <a:pt x="903555" y="206307"/>
                      <a:pt x="824984" y="176504"/>
                      <a:pt x="808728" y="161603"/>
                    </a:cubicBezTo>
                    <a:cubicBezTo>
                      <a:pt x="792472" y="146702"/>
                      <a:pt x="611624" y="204275"/>
                      <a:pt x="674616" y="177859"/>
                    </a:cubicBezTo>
                    <a:cubicBezTo>
                      <a:pt x="737608" y="151443"/>
                      <a:pt x="1115560" y="21395"/>
                      <a:pt x="1186680" y="3107"/>
                    </a:cubicBezTo>
                    <a:cubicBezTo>
                      <a:pt x="1257800" y="-15181"/>
                      <a:pt x="1066115" y="52552"/>
                      <a:pt x="1101336" y="68131"/>
                    </a:cubicBezTo>
                    <a:cubicBezTo>
                      <a:pt x="1136557" y="83710"/>
                      <a:pt x="1346531" y="89806"/>
                      <a:pt x="1398008" y="96579"/>
                    </a:cubicBezTo>
                    <a:cubicBezTo>
                      <a:pt x="1449485" y="103352"/>
                      <a:pt x="1488771" y="52552"/>
                      <a:pt x="1410200" y="108771"/>
                    </a:cubicBezTo>
                    <a:cubicBezTo>
                      <a:pt x="1331629" y="164990"/>
                      <a:pt x="1037667" y="356675"/>
                      <a:pt x="926584" y="433891"/>
                    </a:cubicBezTo>
                    <a:cubicBezTo>
                      <a:pt x="815501" y="511107"/>
                      <a:pt x="669198" y="613384"/>
                      <a:pt x="743704" y="572067"/>
                    </a:cubicBezTo>
                    <a:cubicBezTo>
                      <a:pt x="818210" y="530750"/>
                      <a:pt x="1322147" y="225950"/>
                      <a:pt x="1373624" y="185987"/>
                    </a:cubicBezTo>
                    <a:cubicBezTo>
                      <a:pt x="1425101" y="146024"/>
                      <a:pt x="1055277" y="351934"/>
                      <a:pt x="1052568" y="332291"/>
                    </a:cubicBezTo>
                    <a:cubicBezTo>
                      <a:pt x="1049859" y="312648"/>
                      <a:pt x="1327565" y="114190"/>
                      <a:pt x="1357368" y="68131"/>
                    </a:cubicBezTo>
                    <a:cubicBezTo>
                      <a:pt x="1387171" y="22072"/>
                      <a:pt x="1324856" y="32232"/>
                      <a:pt x="1231384" y="55939"/>
                    </a:cubicBezTo>
                    <a:cubicBezTo>
                      <a:pt x="1137912" y="79646"/>
                      <a:pt x="858173" y="196824"/>
                      <a:pt x="796536" y="210371"/>
                    </a:cubicBezTo>
                    <a:cubicBezTo>
                      <a:pt x="734899" y="223918"/>
                      <a:pt x="919133" y="106739"/>
                      <a:pt x="861560" y="137219"/>
                    </a:cubicBezTo>
                    <a:cubicBezTo>
                      <a:pt x="803987" y="167699"/>
                      <a:pt x="555405" y="335678"/>
                      <a:pt x="451096" y="393251"/>
                    </a:cubicBezTo>
                    <a:cubicBezTo>
                      <a:pt x="346787" y="450824"/>
                      <a:pt x="310211" y="459630"/>
                      <a:pt x="235704" y="482659"/>
                    </a:cubicBezTo>
                    <a:cubicBezTo>
                      <a:pt x="161197" y="505688"/>
                      <a:pt x="-69096" y="563262"/>
                      <a:pt x="20312" y="5273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3" name="フリーフォーム 1092">
                <a:extLst>
                  <a:ext uri="{FF2B5EF4-FFF2-40B4-BE49-F238E27FC236}">
                    <a16:creationId xmlns:a16="http://schemas.microsoft.com/office/drawing/2014/main" id="{9151F1ED-76D3-8680-6698-1E09A8E39926}"/>
                  </a:ext>
                </a:extLst>
              </p:cNvPr>
              <p:cNvSpPr/>
              <p:nvPr/>
            </p:nvSpPr>
            <p:spPr>
              <a:xfrm>
                <a:off x="5577908" y="4571215"/>
                <a:ext cx="1067015" cy="571335"/>
              </a:xfrm>
              <a:custGeom>
                <a:avLst/>
                <a:gdLst>
                  <a:gd name="connsiteX0" fmla="*/ 1964 w 1067015"/>
                  <a:gd name="connsiteY0" fmla="*/ 419377 h 571335"/>
                  <a:gd name="connsiteX1" fmla="*/ 485580 w 1067015"/>
                  <a:gd name="connsiteY1" fmla="*/ 447825 h 571335"/>
                  <a:gd name="connsiteX2" fmla="*/ 818828 w 1067015"/>
                  <a:gd name="connsiteY2" fmla="*/ 569745 h 571335"/>
                  <a:gd name="connsiteX3" fmla="*/ 1005772 w 1067015"/>
                  <a:gd name="connsiteY3" fmla="*/ 350289 h 571335"/>
                  <a:gd name="connsiteX4" fmla="*/ 757868 w 1067015"/>
                  <a:gd name="connsiteY4" fmla="*/ 151153 h 571335"/>
                  <a:gd name="connsiteX5" fmla="*/ 969196 w 1067015"/>
                  <a:gd name="connsiteY5" fmla="*/ 224305 h 571335"/>
                  <a:gd name="connsiteX6" fmla="*/ 1017964 w 1067015"/>
                  <a:gd name="connsiteY6" fmla="*/ 122705 h 571335"/>
                  <a:gd name="connsiteX7" fmla="*/ 1062668 w 1067015"/>
                  <a:gd name="connsiteY7" fmla="*/ 212113 h 571335"/>
                  <a:gd name="connsiteX8" fmla="*/ 965132 w 1067015"/>
                  <a:gd name="connsiteY8" fmla="*/ 17041 h 571335"/>
                  <a:gd name="connsiteX9" fmla="*/ 981388 w 1067015"/>
                  <a:gd name="connsiteY9" fmla="*/ 25169 h 571335"/>
                  <a:gd name="connsiteX10" fmla="*/ 1066732 w 1067015"/>
                  <a:gd name="connsiteY10" fmla="*/ 151153 h 571335"/>
                  <a:gd name="connsiteX11" fmla="*/ 948876 w 1067015"/>
                  <a:gd name="connsiteY11" fmla="*/ 130833 h 571335"/>
                  <a:gd name="connsiteX12" fmla="*/ 1009836 w 1067015"/>
                  <a:gd name="connsiteY12" fmla="*/ 240561 h 571335"/>
                  <a:gd name="connsiteX13" fmla="*/ 977324 w 1067015"/>
                  <a:gd name="connsiteY13" fmla="*/ 293393 h 571335"/>
                  <a:gd name="connsiteX14" fmla="*/ 1005772 w 1067015"/>
                  <a:gd name="connsiteY14" fmla="*/ 415313 h 571335"/>
                  <a:gd name="connsiteX15" fmla="*/ 835084 w 1067015"/>
                  <a:gd name="connsiteY15" fmla="*/ 533169 h 571335"/>
                  <a:gd name="connsiteX16" fmla="*/ 680652 w 1067015"/>
                  <a:gd name="connsiteY16" fmla="*/ 476273 h 571335"/>
                  <a:gd name="connsiteX17" fmla="*/ 1964 w 1067015"/>
                  <a:gd name="connsiteY17" fmla="*/ 419377 h 571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67015" h="571335">
                    <a:moveTo>
                      <a:pt x="1964" y="419377"/>
                    </a:moveTo>
                    <a:cubicBezTo>
                      <a:pt x="-30548" y="414636"/>
                      <a:pt x="349436" y="422764"/>
                      <a:pt x="485580" y="447825"/>
                    </a:cubicBezTo>
                    <a:cubicBezTo>
                      <a:pt x="621724" y="472886"/>
                      <a:pt x="732129" y="586001"/>
                      <a:pt x="818828" y="569745"/>
                    </a:cubicBezTo>
                    <a:cubicBezTo>
                      <a:pt x="905527" y="553489"/>
                      <a:pt x="1015932" y="420054"/>
                      <a:pt x="1005772" y="350289"/>
                    </a:cubicBezTo>
                    <a:cubicBezTo>
                      <a:pt x="995612" y="280524"/>
                      <a:pt x="763964" y="172150"/>
                      <a:pt x="757868" y="151153"/>
                    </a:cubicBezTo>
                    <a:cubicBezTo>
                      <a:pt x="751772" y="130156"/>
                      <a:pt x="925847" y="229046"/>
                      <a:pt x="969196" y="224305"/>
                    </a:cubicBezTo>
                    <a:cubicBezTo>
                      <a:pt x="1012545" y="219564"/>
                      <a:pt x="1002385" y="124737"/>
                      <a:pt x="1017964" y="122705"/>
                    </a:cubicBezTo>
                    <a:cubicBezTo>
                      <a:pt x="1033543" y="120673"/>
                      <a:pt x="1062668" y="212113"/>
                      <a:pt x="1062668" y="212113"/>
                    </a:cubicBezTo>
                    <a:cubicBezTo>
                      <a:pt x="1053863" y="194502"/>
                      <a:pt x="978679" y="48198"/>
                      <a:pt x="965132" y="17041"/>
                    </a:cubicBezTo>
                    <a:cubicBezTo>
                      <a:pt x="951585" y="-14116"/>
                      <a:pt x="964455" y="2817"/>
                      <a:pt x="981388" y="25169"/>
                    </a:cubicBezTo>
                    <a:cubicBezTo>
                      <a:pt x="998321" y="47521"/>
                      <a:pt x="1072151" y="133542"/>
                      <a:pt x="1066732" y="151153"/>
                    </a:cubicBezTo>
                    <a:cubicBezTo>
                      <a:pt x="1061313" y="168764"/>
                      <a:pt x="958359" y="115932"/>
                      <a:pt x="948876" y="130833"/>
                    </a:cubicBezTo>
                    <a:cubicBezTo>
                      <a:pt x="939393" y="145734"/>
                      <a:pt x="1005095" y="213468"/>
                      <a:pt x="1009836" y="240561"/>
                    </a:cubicBezTo>
                    <a:cubicBezTo>
                      <a:pt x="1014577" y="267654"/>
                      <a:pt x="978001" y="264268"/>
                      <a:pt x="977324" y="293393"/>
                    </a:cubicBezTo>
                    <a:cubicBezTo>
                      <a:pt x="976647" y="322518"/>
                      <a:pt x="1029479" y="375350"/>
                      <a:pt x="1005772" y="415313"/>
                    </a:cubicBezTo>
                    <a:cubicBezTo>
                      <a:pt x="982065" y="455276"/>
                      <a:pt x="889271" y="523009"/>
                      <a:pt x="835084" y="533169"/>
                    </a:cubicBezTo>
                    <a:cubicBezTo>
                      <a:pt x="780897" y="543329"/>
                      <a:pt x="815441" y="493884"/>
                      <a:pt x="680652" y="476273"/>
                    </a:cubicBezTo>
                    <a:cubicBezTo>
                      <a:pt x="545863" y="458662"/>
                      <a:pt x="34476" y="424118"/>
                      <a:pt x="1964" y="4193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4" name="フリーフォーム 1093">
                <a:extLst>
                  <a:ext uri="{FF2B5EF4-FFF2-40B4-BE49-F238E27FC236}">
                    <a16:creationId xmlns:a16="http://schemas.microsoft.com/office/drawing/2014/main" id="{A2D257B6-52DD-C17D-4D00-4F3E9F44065F}"/>
                  </a:ext>
                </a:extLst>
              </p:cNvPr>
              <p:cNvSpPr/>
              <p:nvPr/>
            </p:nvSpPr>
            <p:spPr>
              <a:xfrm>
                <a:off x="6106926" y="5014905"/>
                <a:ext cx="665119" cy="1264661"/>
              </a:xfrm>
              <a:custGeom>
                <a:avLst/>
                <a:gdLst>
                  <a:gd name="connsiteX0" fmla="*/ 570226 w 665119"/>
                  <a:gd name="connsiteY0" fmla="*/ 71 h 1264661"/>
                  <a:gd name="connsiteX1" fmla="*/ 407666 w 665119"/>
                  <a:gd name="connsiteY1" fmla="*/ 223591 h 1264661"/>
                  <a:gd name="connsiteX2" fmla="*/ 5330 w 665119"/>
                  <a:gd name="connsiteY2" fmla="*/ 341447 h 1264661"/>
                  <a:gd name="connsiteX3" fmla="*/ 176018 w 665119"/>
                  <a:gd name="connsiteY3" fmla="*/ 426791 h 1264661"/>
                  <a:gd name="connsiteX4" fmla="*/ 163826 w 665119"/>
                  <a:gd name="connsiteY4" fmla="*/ 735655 h 1264661"/>
                  <a:gd name="connsiteX5" fmla="*/ 224786 w 665119"/>
                  <a:gd name="connsiteY5" fmla="*/ 585287 h 1264661"/>
                  <a:gd name="connsiteX6" fmla="*/ 464562 w 665119"/>
                  <a:gd name="connsiteY6" fmla="*/ 369895 h 1264661"/>
                  <a:gd name="connsiteX7" fmla="*/ 371090 w 665119"/>
                  <a:gd name="connsiteY7" fmla="*/ 516199 h 1264661"/>
                  <a:gd name="connsiteX8" fmla="*/ 513330 w 665119"/>
                  <a:gd name="connsiteY8" fmla="*/ 430855 h 1264661"/>
                  <a:gd name="connsiteX9" fmla="*/ 659634 w 665119"/>
                  <a:gd name="connsiteY9" fmla="*/ 674695 h 1264661"/>
                  <a:gd name="connsiteX10" fmla="*/ 310130 w 665119"/>
                  <a:gd name="connsiteY10" fmla="*/ 1137991 h 1264661"/>
                  <a:gd name="connsiteX11" fmla="*/ 281682 w 665119"/>
                  <a:gd name="connsiteY11" fmla="*/ 1263975 h 1264661"/>
                  <a:gd name="connsiteX12" fmla="*/ 346706 w 665119"/>
                  <a:gd name="connsiteY12" fmla="*/ 1101415 h 1264661"/>
                  <a:gd name="connsiteX13" fmla="*/ 643378 w 665119"/>
                  <a:gd name="connsiteY13" fmla="*/ 768167 h 1264661"/>
                  <a:gd name="connsiteX14" fmla="*/ 488946 w 665119"/>
                  <a:gd name="connsiteY14" fmla="*/ 906343 h 1264661"/>
                  <a:gd name="connsiteX15" fmla="*/ 598674 w 665119"/>
                  <a:gd name="connsiteY15" fmla="*/ 483687 h 1264661"/>
                  <a:gd name="connsiteX16" fmla="*/ 135378 w 665119"/>
                  <a:gd name="connsiteY16" fmla="*/ 739719 h 1264661"/>
                  <a:gd name="connsiteX17" fmla="*/ 192274 w 665119"/>
                  <a:gd name="connsiteY17" fmla="*/ 479623 h 1264661"/>
                  <a:gd name="connsiteX18" fmla="*/ 90674 w 665119"/>
                  <a:gd name="connsiteY18" fmla="*/ 329255 h 1264661"/>
                  <a:gd name="connsiteX19" fmla="*/ 334514 w 665119"/>
                  <a:gd name="connsiteY19" fmla="*/ 247975 h 1264661"/>
                  <a:gd name="connsiteX20" fmla="*/ 570226 w 665119"/>
                  <a:gd name="connsiteY20" fmla="*/ 71 h 1264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665119" h="1264661">
                    <a:moveTo>
                      <a:pt x="570226" y="71"/>
                    </a:moveTo>
                    <a:cubicBezTo>
                      <a:pt x="582418" y="-3993"/>
                      <a:pt x="501815" y="166695"/>
                      <a:pt x="407666" y="223591"/>
                    </a:cubicBezTo>
                    <a:cubicBezTo>
                      <a:pt x="313517" y="280487"/>
                      <a:pt x="43938" y="307580"/>
                      <a:pt x="5330" y="341447"/>
                    </a:cubicBezTo>
                    <a:cubicBezTo>
                      <a:pt x="-33278" y="375314"/>
                      <a:pt x="149602" y="361090"/>
                      <a:pt x="176018" y="426791"/>
                    </a:cubicBezTo>
                    <a:cubicBezTo>
                      <a:pt x="202434" y="492492"/>
                      <a:pt x="155698" y="709239"/>
                      <a:pt x="163826" y="735655"/>
                    </a:cubicBezTo>
                    <a:cubicBezTo>
                      <a:pt x="171954" y="762071"/>
                      <a:pt x="174663" y="646247"/>
                      <a:pt x="224786" y="585287"/>
                    </a:cubicBezTo>
                    <a:cubicBezTo>
                      <a:pt x="274909" y="524327"/>
                      <a:pt x="440178" y="381410"/>
                      <a:pt x="464562" y="369895"/>
                    </a:cubicBezTo>
                    <a:cubicBezTo>
                      <a:pt x="488946" y="358380"/>
                      <a:pt x="362962" y="506039"/>
                      <a:pt x="371090" y="516199"/>
                    </a:cubicBezTo>
                    <a:cubicBezTo>
                      <a:pt x="379218" y="526359"/>
                      <a:pt x="465239" y="404439"/>
                      <a:pt x="513330" y="430855"/>
                    </a:cubicBezTo>
                    <a:cubicBezTo>
                      <a:pt x="561421" y="457271"/>
                      <a:pt x="693501" y="556839"/>
                      <a:pt x="659634" y="674695"/>
                    </a:cubicBezTo>
                    <a:cubicBezTo>
                      <a:pt x="625767" y="792551"/>
                      <a:pt x="373122" y="1039778"/>
                      <a:pt x="310130" y="1137991"/>
                    </a:cubicBezTo>
                    <a:cubicBezTo>
                      <a:pt x="247138" y="1236204"/>
                      <a:pt x="275586" y="1270071"/>
                      <a:pt x="281682" y="1263975"/>
                    </a:cubicBezTo>
                    <a:cubicBezTo>
                      <a:pt x="287778" y="1257879"/>
                      <a:pt x="286423" y="1184050"/>
                      <a:pt x="346706" y="1101415"/>
                    </a:cubicBezTo>
                    <a:cubicBezTo>
                      <a:pt x="406989" y="1018780"/>
                      <a:pt x="619671" y="800679"/>
                      <a:pt x="643378" y="768167"/>
                    </a:cubicBezTo>
                    <a:cubicBezTo>
                      <a:pt x="667085" y="735655"/>
                      <a:pt x="496397" y="953756"/>
                      <a:pt x="488946" y="906343"/>
                    </a:cubicBezTo>
                    <a:cubicBezTo>
                      <a:pt x="481495" y="858930"/>
                      <a:pt x="657602" y="511458"/>
                      <a:pt x="598674" y="483687"/>
                    </a:cubicBezTo>
                    <a:cubicBezTo>
                      <a:pt x="539746" y="455916"/>
                      <a:pt x="203111" y="740396"/>
                      <a:pt x="135378" y="739719"/>
                    </a:cubicBezTo>
                    <a:cubicBezTo>
                      <a:pt x="67645" y="739042"/>
                      <a:pt x="199725" y="548034"/>
                      <a:pt x="192274" y="479623"/>
                    </a:cubicBezTo>
                    <a:cubicBezTo>
                      <a:pt x="184823" y="411212"/>
                      <a:pt x="66967" y="367863"/>
                      <a:pt x="90674" y="329255"/>
                    </a:cubicBezTo>
                    <a:cubicBezTo>
                      <a:pt x="114381" y="290647"/>
                      <a:pt x="253234" y="299452"/>
                      <a:pt x="334514" y="247975"/>
                    </a:cubicBezTo>
                    <a:cubicBezTo>
                      <a:pt x="415794" y="196498"/>
                      <a:pt x="558034" y="4135"/>
                      <a:pt x="570226" y="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5" name="フリーフォーム 1094">
                <a:extLst>
                  <a:ext uri="{FF2B5EF4-FFF2-40B4-BE49-F238E27FC236}">
                    <a16:creationId xmlns:a16="http://schemas.microsoft.com/office/drawing/2014/main" id="{1F9CB59B-A863-FABF-A7B7-C0D69A225B1A}"/>
                  </a:ext>
                </a:extLst>
              </p:cNvPr>
              <p:cNvSpPr/>
              <p:nvPr/>
            </p:nvSpPr>
            <p:spPr>
              <a:xfrm>
                <a:off x="6331712" y="5965917"/>
                <a:ext cx="341494" cy="509682"/>
              </a:xfrm>
              <a:custGeom>
                <a:avLst/>
                <a:gdLst>
                  <a:gd name="connsiteX0" fmla="*/ 341376 w 341494"/>
                  <a:gd name="connsiteY0" fmla="*/ 60995 h 509682"/>
                  <a:gd name="connsiteX1" fmla="*/ 121920 w 341494"/>
                  <a:gd name="connsiteY1" fmla="*/ 247939 h 509682"/>
                  <a:gd name="connsiteX2" fmla="*/ 81280 w 341494"/>
                  <a:gd name="connsiteY2" fmla="*/ 495843 h 509682"/>
                  <a:gd name="connsiteX3" fmla="*/ 69088 w 341494"/>
                  <a:gd name="connsiteY3" fmla="*/ 426755 h 509682"/>
                  <a:gd name="connsiteX4" fmla="*/ 0 w 341494"/>
                  <a:gd name="connsiteY4" fmla="*/ 35 h 509682"/>
                  <a:gd name="connsiteX5" fmla="*/ 69088 w 341494"/>
                  <a:gd name="connsiteY5" fmla="*/ 451139 h 509682"/>
                  <a:gd name="connsiteX6" fmla="*/ 146304 w 341494"/>
                  <a:gd name="connsiteY6" fmla="*/ 215427 h 509682"/>
                  <a:gd name="connsiteX7" fmla="*/ 89408 w 341494"/>
                  <a:gd name="connsiteY7" fmla="*/ 247939 h 509682"/>
                  <a:gd name="connsiteX8" fmla="*/ 341376 w 341494"/>
                  <a:gd name="connsiteY8" fmla="*/ 60995 h 509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1494" h="509682">
                    <a:moveTo>
                      <a:pt x="341376" y="60995"/>
                    </a:moveTo>
                    <a:cubicBezTo>
                      <a:pt x="346795" y="60995"/>
                      <a:pt x="165269" y="175464"/>
                      <a:pt x="121920" y="247939"/>
                    </a:cubicBezTo>
                    <a:cubicBezTo>
                      <a:pt x="78571" y="320414"/>
                      <a:pt x="90085" y="466040"/>
                      <a:pt x="81280" y="495843"/>
                    </a:cubicBezTo>
                    <a:cubicBezTo>
                      <a:pt x="72475" y="525646"/>
                      <a:pt x="82635" y="509390"/>
                      <a:pt x="69088" y="426755"/>
                    </a:cubicBezTo>
                    <a:cubicBezTo>
                      <a:pt x="55541" y="344120"/>
                      <a:pt x="0" y="-4029"/>
                      <a:pt x="0" y="35"/>
                    </a:cubicBezTo>
                    <a:cubicBezTo>
                      <a:pt x="0" y="4099"/>
                      <a:pt x="44704" y="415240"/>
                      <a:pt x="69088" y="451139"/>
                    </a:cubicBezTo>
                    <a:cubicBezTo>
                      <a:pt x="93472" y="487038"/>
                      <a:pt x="142917" y="249294"/>
                      <a:pt x="146304" y="215427"/>
                    </a:cubicBezTo>
                    <a:cubicBezTo>
                      <a:pt x="149691" y="181560"/>
                      <a:pt x="60283" y="272323"/>
                      <a:pt x="89408" y="247939"/>
                    </a:cubicBezTo>
                    <a:cubicBezTo>
                      <a:pt x="118533" y="223555"/>
                      <a:pt x="335957" y="60995"/>
                      <a:pt x="341376" y="609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6" name="フリーフォーム 1095">
                <a:extLst>
                  <a:ext uri="{FF2B5EF4-FFF2-40B4-BE49-F238E27FC236}">
                    <a16:creationId xmlns:a16="http://schemas.microsoft.com/office/drawing/2014/main" id="{E8E810EB-E14C-2AAF-4382-B9FAE1EF11E1}"/>
                  </a:ext>
                </a:extLst>
              </p:cNvPr>
              <p:cNvSpPr/>
              <p:nvPr/>
            </p:nvSpPr>
            <p:spPr>
              <a:xfrm>
                <a:off x="6465263" y="6026906"/>
                <a:ext cx="211900" cy="906755"/>
              </a:xfrm>
              <a:custGeom>
                <a:avLst/>
                <a:gdLst>
                  <a:gd name="connsiteX0" fmla="*/ 211889 w 211900"/>
                  <a:gd name="connsiteY0" fmla="*/ 6 h 906755"/>
                  <a:gd name="connsiteX1" fmla="*/ 69649 w 211900"/>
                  <a:gd name="connsiteY1" fmla="*/ 288550 h 906755"/>
                  <a:gd name="connsiteX2" fmla="*/ 57457 w 211900"/>
                  <a:gd name="connsiteY2" fmla="*/ 491750 h 906755"/>
                  <a:gd name="connsiteX3" fmla="*/ 53393 w 211900"/>
                  <a:gd name="connsiteY3" fmla="*/ 426726 h 906755"/>
                  <a:gd name="connsiteX4" fmla="*/ 122481 w 211900"/>
                  <a:gd name="connsiteY4" fmla="*/ 325126 h 906755"/>
                  <a:gd name="connsiteX5" fmla="*/ 89969 w 211900"/>
                  <a:gd name="connsiteY5" fmla="*/ 475494 h 906755"/>
                  <a:gd name="connsiteX6" fmla="*/ 94033 w 211900"/>
                  <a:gd name="connsiteY6" fmla="*/ 674630 h 906755"/>
                  <a:gd name="connsiteX7" fmla="*/ 134673 w 211900"/>
                  <a:gd name="connsiteY7" fmla="*/ 430790 h 906755"/>
                  <a:gd name="connsiteX8" fmla="*/ 61521 w 211900"/>
                  <a:gd name="connsiteY8" fmla="*/ 898150 h 906755"/>
                  <a:gd name="connsiteX9" fmla="*/ 8689 w 211900"/>
                  <a:gd name="connsiteY9" fmla="*/ 703078 h 906755"/>
                  <a:gd name="connsiteX10" fmla="*/ 12753 w 211900"/>
                  <a:gd name="connsiteY10" fmla="*/ 321062 h 906755"/>
                  <a:gd name="connsiteX11" fmla="*/ 130609 w 211900"/>
                  <a:gd name="connsiteY11" fmla="*/ 764038 h 906755"/>
                  <a:gd name="connsiteX12" fmla="*/ 81841 w 211900"/>
                  <a:gd name="connsiteY12" fmla="*/ 442982 h 906755"/>
                  <a:gd name="connsiteX13" fmla="*/ 61521 w 211900"/>
                  <a:gd name="connsiteY13" fmla="*/ 280422 h 906755"/>
                  <a:gd name="connsiteX14" fmla="*/ 211889 w 211900"/>
                  <a:gd name="connsiteY14" fmla="*/ 6 h 906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1900" h="906755">
                    <a:moveTo>
                      <a:pt x="211889" y="6"/>
                    </a:moveTo>
                    <a:cubicBezTo>
                      <a:pt x="213244" y="1361"/>
                      <a:pt x="95388" y="206593"/>
                      <a:pt x="69649" y="288550"/>
                    </a:cubicBezTo>
                    <a:cubicBezTo>
                      <a:pt x="43910" y="370507"/>
                      <a:pt x="60166" y="468721"/>
                      <a:pt x="57457" y="491750"/>
                    </a:cubicBezTo>
                    <a:cubicBezTo>
                      <a:pt x="54748" y="514779"/>
                      <a:pt x="42556" y="454497"/>
                      <a:pt x="53393" y="426726"/>
                    </a:cubicBezTo>
                    <a:cubicBezTo>
                      <a:pt x="64230" y="398955"/>
                      <a:pt x="116385" y="316998"/>
                      <a:pt x="122481" y="325126"/>
                    </a:cubicBezTo>
                    <a:cubicBezTo>
                      <a:pt x="128577" y="333254"/>
                      <a:pt x="94710" y="417243"/>
                      <a:pt x="89969" y="475494"/>
                    </a:cubicBezTo>
                    <a:cubicBezTo>
                      <a:pt x="85228" y="533745"/>
                      <a:pt x="86582" y="682081"/>
                      <a:pt x="94033" y="674630"/>
                    </a:cubicBezTo>
                    <a:cubicBezTo>
                      <a:pt x="101484" y="667179"/>
                      <a:pt x="140092" y="393537"/>
                      <a:pt x="134673" y="430790"/>
                    </a:cubicBezTo>
                    <a:cubicBezTo>
                      <a:pt x="129254" y="468043"/>
                      <a:pt x="82518" y="852769"/>
                      <a:pt x="61521" y="898150"/>
                    </a:cubicBezTo>
                    <a:cubicBezTo>
                      <a:pt x="40524" y="943531"/>
                      <a:pt x="16817" y="799259"/>
                      <a:pt x="8689" y="703078"/>
                    </a:cubicBezTo>
                    <a:cubicBezTo>
                      <a:pt x="561" y="606897"/>
                      <a:pt x="-7567" y="310902"/>
                      <a:pt x="12753" y="321062"/>
                    </a:cubicBezTo>
                    <a:cubicBezTo>
                      <a:pt x="33073" y="331222"/>
                      <a:pt x="119094" y="743718"/>
                      <a:pt x="130609" y="764038"/>
                    </a:cubicBezTo>
                    <a:cubicBezTo>
                      <a:pt x="142124" y="784358"/>
                      <a:pt x="93356" y="523585"/>
                      <a:pt x="81841" y="442982"/>
                    </a:cubicBezTo>
                    <a:cubicBezTo>
                      <a:pt x="70326" y="362379"/>
                      <a:pt x="37814" y="352897"/>
                      <a:pt x="61521" y="280422"/>
                    </a:cubicBezTo>
                    <a:cubicBezTo>
                      <a:pt x="85228" y="207947"/>
                      <a:pt x="210534" y="-1349"/>
                      <a:pt x="211889" y="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45" name="フリーフォーム 1044">
              <a:extLst>
                <a:ext uri="{FF2B5EF4-FFF2-40B4-BE49-F238E27FC236}">
                  <a16:creationId xmlns:a16="http://schemas.microsoft.com/office/drawing/2014/main" id="{18073ABB-97EF-7A88-5B01-A937005DF27E}"/>
                </a:ext>
              </a:extLst>
            </p:cNvPr>
            <p:cNvSpPr/>
            <p:nvPr/>
          </p:nvSpPr>
          <p:spPr>
            <a:xfrm>
              <a:off x="6328584" y="5628102"/>
              <a:ext cx="375584" cy="191398"/>
            </a:xfrm>
            <a:custGeom>
              <a:avLst/>
              <a:gdLst>
                <a:gd name="connsiteX0" fmla="*/ 27 w 375584"/>
                <a:gd name="connsiteY0" fmla="*/ 147056 h 191398"/>
                <a:gd name="connsiteX1" fmla="*/ 129968 w 375584"/>
                <a:gd name="connsiteY1" fmla="*/ 185557 h 191398"/>
                <a:gd name="connsiteX2" fmla="*/ 370599 w 375584"/>
                <a:gd name="connsiteY2" fmla="*/ 2677 h 191398"/>
                <a:gd name="connsiteX3" fmla="*/ 283972 w 375584"/>
                <a:gd name="connsiteY3" fmla="*/ 79679 h 191398"/>
                <a:gd name="connsiteX4" fmla="*/ 178094 w 375584"/>
                <a:gd name="connsiteY4" fmla="*/ 122993 h 191398"/>
                <a:gd name="connsiteX5" fmla="*/ 139593 w 375584"/>
                <a:gd name="connsiteY5" fmla="*/ 156681 h 191398"/>
                <a:gd name="connsiteX6" fmla="*/ 27 w 375584"/>
                <a:gd name="connsiteY6" fmla="*/ 147056 h 191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5584" h="191398">
                  <a:moveTo>
                    <a:pt x="27" y="147056"/>
                  </a:moveTo>
                  <a:cubicBezTo>
                    <a:pt x="-1577" y="151869"/>
                    <a:pt x="68206" y="209620"/>
                    <a:pt x="129968" y="185557"/>
                  </a:cubicBezTo>
                  <a:cubicBezTo>
                    <a:pt x="191730" y="161494"/>
                    <a:pt x="344932" y="20323"/>
                    <a:pt x="370599" y="2677"/>
                  </a:cubicBezTo>
                  <a:cubicBezTo>
                    <a:pt x="396266" y="-14969"/>
                    <a:pt x="316056" y="59626"/>
                    <a:pt x="283972" y="79679"/>
                  </a:cubicBezTo>
                  <a:cubicBezTo>
                    <a:pt x="251888" y="99732"/>
                    <a:pt x="202157" y="110159"/>
                    <a:pt x="178094" y="122993"/>
                  </a:cubicBezTo>
                  <a:cubicBezTo>
                    <a:pt x="154031" y="135827"/>
                    <a:pt x="165260" y="150264"/>
                    <a:pt x="139593" y="156681"/>
                  </a:cubicBezTo>
                  <a:cubicBezTo>
                    <a:pt x="113926" y="163098"/>
                    <a:pt x="1631" y="142243"/>
                    <a:pt x="27" y="1470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 1097">
              <a:extLst>
                <a:ext uri="{FF2B5EF4-FFF2-40B4-BE49-F238E27FC236}">
                  <a16:creationId xmlns:a16="http://schemas.microsoft.com/office/drawing/2014/main" id="{41A2381D-5794-8436-26D4-6D11A92AAE63}"/>
                </a:ext>
              </a:extLst>
            </p:cNvPr>
            <p:cNvSpPr/>
            <p:nvPr/>
          </p:nvSpPr>
          <p:spPr>
            <a:xfrm>
              <a:off x="6381371" y="5793900"/>
              <a:ext cx="202384" cy="404289"/>
            </a:xfrm>
            <a:custGeom>
              <a:avLst/>
              <a:gdLst>
                <a:gd name="connsiteX0" fmla="*/ 202309 w 202384"/>
                <a:gd name="connsiteY0" fmla="*/ 508 h 404289"/>
                <a:gd name="connsiteX1" fmla="*/ 72368 w 202384"/>
                <a:gd name="connsiteY1" fmla="*/ 164138 h 404289"/>
                <a:gd name="connsiteX2" fmla="*/ 4991 w 202384"/>
                <a:gd name="connsiteY2" fmla="*/ 399957 h 404289"/>
                <a:gd name="connsiteX3" fmla="*/ 4991 w 202384"/>
                <a:gd name="connsiteY3" fmla="*/ 322955 h 404289"/>
                <a:gd name="connsiteX4" fmla="*/ 4991 w 202384"/>
                <a:gd name="connsiteY4" fmla="*/ 212264 h 404289"/>
                <a:gd name="connsiteX5" fmla="*/ 4991 w 202384"/>
                <a:gd name="connsiteY5" fmla="*/ 236327 h 404289"/>
                <a:gd name="connsiteX6" fmla="*/ 53117 w 202384"/>
                <a:gd name="connsiteY6" fmla="*/ 116012 h 404289"/>
                <a:gd name="connsiteX7" fmla="*/ 202309 w 202384"/>
                <a:gd name="connsiteY7" fmla="*/ 508 h 404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2384" h="404289">
                  <a:moveTo>
                    <a:pt x="202309" y="508"/>
                  </a:moveTo>
                  <a:cubicBezTo>
                    <a:pt x="205517" y="8529"/>
                    <a:pt x="105254" y="97563"/>
                    <a:pt x="72368" y="164138"/>
                  </a:cubicBezTo>
                  <a:cubicBezTo>
                    <a:pt x="39482" y="230713"/>
                    <a:pt x="16220" y="373488"/>
                    <a:pt x="4991" y="399957"/>
                  </a:cubicBezTo>
                  <a:cubicBezTo>
                    <a:pt x="-6239" y="426427"/>
                    <a:pt x="4991" y="322955"/>
                    <a:pt x="4991" y="322955"/>
                  </a:cubicBezTo>
                  <a:lnTo>
                    <a:pt x="4991" y="212264"/>
                  </a:lnTo>
                  <a:cubicBezTo>
                    <a:pt x="4991" y="197826"/>
                    <a:pt x="-3030" y="252369"/>
                    <a:pt x="4991" y="236327"/>
                  </a:cubicBezTo>
                  <a:cubicBezTo>
                    <a:pt x="13012" y="220285"/>
                    <a:pt x="21835" y="150503"/>
                    <a:pt x="53117" y="116012"/>
                  </a:cubicBezTo>
                  <a:cubicBezTo>
                    <a:pt x="84399" y="81522"/>
                    <a:pt x="199101" y="-7513"/>
                    <a:pt x="202309" y="5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 1098">
              <a:extLst>
                <a:ext uri="{FF2B5EF4-FFF2-40B4-BE49-F238E27FC236}">
                  <a16:creationId xmlns:a16="http://schemas.microsoft.com/office/drawing/2014/main" id="{FB7729CE-99B5-7D35-5B8A-120E802E4D00}"/>
                </a:ext>
              </a:extLst>
            </p:cNvPr>
            <p:cNvSpPr/>
            <p:nvPr/>
          </p:nvSpPr>
          <p:spPr>
            <a:xfrm>
              <a:off x="6222673" y="5714141"/>
              <a:ext cx="144450" cy="609855"/>
            </a:xfrm>
            <a:custGeom>
              <a:avLst/>
              <a:gdLst>
                <a:gd name="connsiteX0" fmla="*/ 60 w 144450"/>
                <a:gd name="connsiteY0" fmla="*/ 3265 h 609855"/>
                <a:gd name="connsiteX1" fmla="*/ 105938 w 144450"/>
                <a:gd name="connsiteY1" fmla="*/ 306461 h 609855"/>
                <a:gd name="connsiteX2" fmla="*/ 96312 w 144450"/>
                <a:gd name="connsiteY2" fmla="*/ 609657 h 609855"/>
                <a:gd name="connsiteX3" fmla="*/ 144439 w 144450"/>
                <a:gd name="connsiteY3" fmla="*/ 349775 h 609855"/>
                <a:gd name="connsiteX4" fmla="*/ 91500 w 144450"/>
                <a:gd name="connsiteY4" fmla="*/ 157270 h 609855"/>
                <a:gd name="connsiteX5" fmla="*/ 60 w 144450"/>
                <a:gd name="connsiteY5" fmla="*/ 3265 h 609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450" h="609855">
                  <a:moveTo>
                    <a:pt x="60" y="3265"/>
                  </a:moveTo>
                  <a:cubicBezTo>
                    <a:pt x="2466" y="28130"/>
                    <a:pt x="89896" y="205396"/>
                    <a:pt x="105938" y="306461"/>
                  </a:cubicBezTo>
                  <a:cubicBezTo>
                    <a:pt x="121980" y="407526"/>
                    <a:pt x="89895" y="602438"/>
                    <a:pt x="96312" y="609657"/>
                  </a:cubicBezTo>
                  <a:cubicBezTo>
                    <a:pt x="102729" y="616876"/>
                    <a:pt x="145241" y="425173"/>
                    <a:pt x="144439" y="349775"/>
                  </a:cubicBezTo>
                  <a:cubicBezTo>
                    <a:pt x="143637" y="274377"/>
                    <a:pt x="114761" y="212615"/>
                    <a:pt x="91500" y="157270"/>
                  </a:cubicBezTo>
                  <a:cubicBezTo>
                    <a:pt x="68239" y="101925"/>
                    <a:pt x="-2346" y="-21600"/>
                    <a:pt x="60" y="32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92935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835</TotalTime>
  <Words>0</Words>
  <Application>Microsoft Macintosh PowerPoint</Application>
  <PresentationFormat>A3 297x420 mm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15</cp:revision>
  <dcterms:created xsi:type="dcterms:W3CDTF">2022-09-14T12:14:58Z</dcterms:created>
  <dcterms:modified xsi:type="dcterms:W3CDTF">2022-09-15T11:46:01Z</dcterms:modified>
</cp:coreProperties>
</file>