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7" r:id="rId2"/>
    <p:sldId id="258" r:id="rId3"/>
    <p:sldId id="256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1"/>
  </p:normalViewPr>
  <p:slideViewPr>
    <p:cSldViewPr snapToGrid="0">
      <p:cViewPr>
        <p:scale>
          <a:sx n="159" d="100"/>
          <a:sy n="159" d="100"/>
        </p:scale>
        <p:origin x="144" y="-1656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0FEB8-FFEB-D542-A94F-0E3B1B23BA4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03B85-C222-F64A-8D59-3B87AA12F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792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03B85-C222-F64A-8D59-3B87AA12F7E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16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03B85-C222-F64A-8D59-3B87AA12F7E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214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C556-918F-1C4E-B154-EF4E61785DF7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FA0E-BF14-9246-946B-3B78ED7DF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50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C556-918F-1C4E-B154-EF4E61785DF7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FA0E-BF14-9246-946B-3B78ED7DF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2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C556-918F-1C4E-B154-EF4E61785DF7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FA0E-BF14-9246-946B-3B78ED7DF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79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C556-918F-1C4E-B154-EF4E61785DF7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FA0E-BF14-9246-946B-3B78ED7DF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25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C556-918F-1C4E-B154-EF4E61785DF7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FA0E-BF14-9246-946B-3B78ED7DF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C556-918F-1C4E-B154-EF4E61785DF7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FA0E-BF14-9246-946B-3B78ED7DF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67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C556-918F-1C4E-B154-EF4E61785DF7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FA0E-BF14-9246-946B-3B78ED7DF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70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C556-918F-1C4E-B154-EF4E61785DF7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FA0E-BF14-9246-946B-3B78ED7DF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29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C556-918F-1C4E-B154-EF4E61785DF7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FA0E-BF14-9246-946B-3B78ED7DF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4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C556-918F-1C4E-B154-EF4E61785DF7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FA0E-BF14-9246-946B-3B78ED7DF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02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C556-918F-1C4E-B154-EF4E61785DF7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FA0E-BF14-9246-946B-3B78ED7DF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30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DC556-918F-1C4E-B154-EF4E61785DF7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BFA0E-BF14-9246-946B-3B78ED7DF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10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家入レオが語る歌への意識と自己プロデュース「どれだけ曲と自分の人生を濃く結びつけられるか」 - Real Sound｜リアルサウンド" hidden="1">
            <a:extLst>
              <a:ext uri="{FF2B5EF4-FFF2-40B4-BE49-F238E27FC236}">
                <a16:creationId xmlns:a16="http://schemas.microsoft.com/office/drawing/2014/main" id="{A56AAF81-4BF2-70CF-E1F2-CAD93B2FA1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3" t="5160" r="15033"/>
          <a:stretch/>
        </p:blipFill>
        <p:spPr bwMode="auto">
          <a:xfrm>
            <a:off x="1075765" y="-34643"/>
            <a:ext cx="8193741" cy="1179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F72494B4-4034-801E-AB92-8A1D2732A84D}"/>
              </a:ext>
            </a:extLst>
          </p:cNvPr>
          <p:cNvSpPr/>
          <p:nvPr/>
        </p:nvSpPr>
        <p:spPr>
          <a:xfrm>
            <a:off x="4749567" y="3345239"/>
            <a:ext cx="1041633" cy="360141"/>
          </a:xfrm>
          <a:custGeom>
            <a:avLst/>
            <a:gdLst>
              <a:gd name="connsiteX0" fmla="*/ 233 w 1041633"/>
              <a:gd name="connsiteY0" fmla="*/ 340936 h 360141"/>
              <a:gd name="connsiteX1" fmla="*/ 289158 w 1041633"/>
              <a:gd name="connsiteY1" fmla="*/ 223461 h 360141"/>
              <a:gd name="connsiteX2" fmla="*/ 279633 w 1041633"/>
              <a:gd name="connsiteY2" fmla="*/ 226636 h 360141"/>
              <a:gd name="connsiteX3" fmla="*/ 327258 w 1041633"/>
              <a:gd name="connsiteY3" fmla="*/ 134561 h 360141"/>
              <a:gd name="connsiteX4" fmla="*/ 343133 w 1041633"/>
              <a:gd name="connsiteY4" fmla="*/ 169486 h 360141"/>
              <a:gd name="connsiteX5" fmla="*/ 432033 w 1041633"/>
              <a:gd name="connsiteY5" fmla="*/ 74236 h 360141"/>
              <a:gd name="connsiteX6" fmla="*/ 435208 w 1041633"/>
              <a:gd name="connsiteY6" fmla="*/ 1211 h 360141"/>
              <a:gd name="connsiteX7" fmla="*/ 438383 w 1041633"/>
              <a:gd name="connsiteY7" fmla="*/ 134561 h 360141"/>
              <a:gd name="connsiteX8" fmla="*/ 520933 w 1041633"/>
              <a:gd name="connsiteY8" fmla="*/ 67886 h 360141"/>
              <a:gd name="connsiteX9" fmla="*/ 638408 w 1041633"/>
              <a:gd name="connsiteY9" fmla="*/ 96461 h 360141"/>
              <a:gd name="connsiteX10" fmla="*/ 695558 w 1041633"/>
              <a:gd name="connsiteY10" fmla="*/ 109161 h 360141"/>
              <a:gd name="connsiteX11" fmla="*/ 765408 w 1041633"/>
              <a:gd name="connsiteY11" fmla="*/ 77411 h 360141"/>
              <a:gd name="connsiteX12" fmla="*/ 793983 w 1041633"/>
              <a:gd name="connsiteY12" fmla="*/ 48836 h 360141"/>
              <a:gd name="connsiteX13" fmla="*/ 781283 w 1041633"/>
              <a:gd name="connsiteY13" fmla="*/ 140911 h 360141"/>
              <a:gd name="connsiteX14" fmla="*/ 809858 w 1041633"/>
              <a:gd name="connsiteY14" fmla="*/ 121861 h 360141"/>
              <a:gd name="connsiteX15" fmla="*/ 889233 w 1041633"/>
              <a:gd name="connsiteY15" fmla="*/ 96461 h 360141"/>
              <a:gd name="connsiteX16" fmla="*/ 911458 w 1041633"/>
              <a:gd name="connsiteY16" fmla="*/ 83761 h 360141"/>
              <a:gd name="connsiteX17" fmla="*/ 863833 w 1041633"/>
              <a:gd name="connsiteY17" fmla="*/ 137736 h 360141"/>
              <a:gd name="connsiteX18" fmla="*/ 870183 w 1041633"/>
              <a:gd name="connsiteY18" fmla="*/ 210761 h 360141"/>
              <a:gd name="connsiteX19" fmla="*/ 974958 w 1041633"/>
              <a:gd name="connsiteY19" fmla="*/ 201236 h 360141"/>
              <a:gd name="connsiteX20" fmla="*/ 943208 w 1041633"/>
              <a:gd name="connsiteY20" fmla="*/ 223461 h 360141"/>
              <a:gd name="connsiteX21" fmla="*/ 1041633 w 1041633"/>
              <a:gd name="connsiteY21" fmla="*/ 359986 h 360141"/>
              <a:gd name="connsiteX22" fmla="*/ 943208 w 1041633"/>
              <a:gd name="connsiteY22" fmla="*/ 248861 h 360141"/>
              <a:gd name="connsiteX23" fmla="*/ 797158 w 1041633"/>
              <a:gd name="connsiteY23" fmla="*/ 169486 h 360141"/>
              <a:gd name="connsiteX24" fmla="*/ 555858 w 1041633"/>
              <a:gd name="connsiteY24" fmla="*/ 159961 h 360141"/>
              <a:gd name="connsiteX25" fmla="*/ 473308 w 1041633"/>
              <a:gd name="connsiteY25" fmla="*/ 166311 h 360141"/>
              <a:gd name="connsiteX26" fmla="*/ 508233 w 1041633"/>
              <a:gd name="connsiteY26" fmla="*/ 156786 h 360141"/>
              <a:gd name="connsiteX27" fmla="*/ 349483 w 1041633"/>
              <a:gd name="connsiteY27" fmla="*/ 223461 h 360141"/>
              <a:gd name="connsiteX28" fmla="*/ 409808 w 1041633"/>
              <a:gd name="connsiteY28" fmla="*/ 207586 h 360141"/>
              <a:gd name="connsiteX29" fmla="*/ 238358 w 1041633"/>
              <a:gd name="connsiteY29" fmla="*/ 318711 h 360141"/>
              <a:gd name="connsiteX30" fmla="*/ 260583 w 1041633"/>
              <a:gd name="connsiteY30" fmla="*/ 293311 h 360141"/>
              <a:gd name="connsiteX31" fmla="*/ 149458 w 1041633"/>
              <a:gd name="connsiteY31" fmla="*/ 318711 h 360141"/>
              <a:gd name="connsiteX32" fmla="*/ 238358 w 1041633"/>
              <a:gd name="connsiteY32" fmla="*/ 293311 h 360141"/>
              <a:gd name="connsiteX33" fmla="*/ 233 w 1041633"/>
              <a:gd name="connsiteY33" fmla="*/ 340936 h 36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41633" h="360141">
                <a:moveTo>
                  <a:pt x="233" y="340936"/>
                </a:moveTo>
                <a:cubicBezTo>
                  <a:pt x="8700" y="329294"/>
                  <a:pt x="242591" y="242511"/>
                  <a:pt x="289158" y="223461"/>
                </a:cubicBezTo>
                <a:cubicBezTo>
                  <a:pt x="335725" y="204411"/>
                  <a:pt x="273283" y="241453"/>
                  <a:pt x="279633" y="226636"/>
                </a:cubicBezTo>
                <a:cubicBezTo>
                  <a:pt x="285983" y="211819"/>
                  <a:pt x="316675" y="144086"/>
                  <a:pt x="327258" y="134561"/>
                </a:cubicBezTo>
                <a:cubicBezTo>
                  <a:pt x="337841" y="125036"/>
                  <a:pt x="325671" y="179540"/>
                  <a:pt x="343133" y="169486"/>
                </a:cubicBezTo>
                <a:cubicBezTo>
                  <a:pt x="360595" y="159432"/>
                  <a:pt x="416687" y="102282"/>
                  <a:pt x="432033" y="74236"/>
                </a:cubicBezTo>
                <a:cubicBezTo>
                  <a:pt x="447379" y="46190"/>
                  <a:pt x="434150" y="-8843"/>
                  <a:pt x="435208" y="1211"/>
                </a:cubicBezTo>
                <a:cubicBezTo>
                  <a:pt x="436266" y="11265"/>
                  <a:pt x="424096" y="123448"/>
                  <a:pt x="438383" y="134561"/>
                </a:cubicBezTo>
                <a:cubicBezTo>
                  <a:pt x="452671" y="145673"/>
                  <a:pt x="487596" y="74236"/>
                  <a:pt x="520933" y="67886"/>
                </a:cubicBezTo>
                <a:cubicBezTo>
                  <a:pt x="554271" y="61536"/>
                  <a:pt x="609304" y="89582"/>
                  <a:pt x="638408" y="96461"/>
                </a:cubicBezTo>
                <a:cubicBezTo>
                  <a:pt x="667512" y="103340"/>
                  <a:pt x="674391" y="112336"/>
                  <a:pt x="695558" y="109161"/>
                </a:cubicBezTo>
                <a:cubicBezTo>
                  <a:pt x="716725" y="105986"/>
                  <a:pt x="749004" y="87465"/>
                  <a:pt x="765408" y="77411"/>
                </a:cubicBezTo>
                <a:cubicBezTo>
                  <a:pt x="781812" y="67357"/>
                  <a:pt x="791337" y="38253"/>
                  <a:pt x="793983" y="48836"/>
                </a:cubicBezTo>
                <a:cubicBezTo>
                  <a:pt x="796629" y="59419"/>
                  <a:pt x="778637" y="128740"/>
                  <a:pt x="781283" y="140911"/>
                </a:cubicBezTo>
                <a:cubicBezTo>
                  <a:pt x="783929" y="153082"/>
                  <a:pt x="791866" y="129269"/>
                  <a:pt x="809858" y="121861"/>
                </a:cubicBezTo>
                <a:cubicBezTo>
                  <a:pt x="827850" y="114453"/>
                  <a:pt x="872300" y="102811"/>
                  <a:pt x="889233" y="96461"/>
                </a:cubicBezTo>
                <a:cubicBezTo>
                  <a:pt x="906166" y="90111"/>
                  <a:pt x="915691" y="76882"/>
                  <a:pt x="911458" y="83761"/>
                </a:cubicBezTo>
                <a:cubicBezTo>
                  <a:pt x="907225" y="90640"/>
                  <a:pt x="870712" y="116570"/>
                  <a:pt x="863833" y="137736"/>
                </a:cubicBezTo>
                <a:cubicBezTo>
                  <a:pt x="856954" y="158902"/>
                  <a:pt x="851662" y="200178"/>
                  <a:pt x="870183" y="210761"/>
                </a:cubicBezTo>
                <a:cubicBezTo>
                  <a:pt x="888704" y="221344"/>
                  <a:pt x="962787" y="199119"/>
                  <a:pt x="974958" y="201236"/>
                </a:cubicBezTo>
                <a:cubicBezTo>
                  <a:pt x="987129" y="203353"/>
                  <a:pt x="932096" y="197003"/>
                  <a:pt x="943208" y="223461"/>
                </a:cubicBezTo>
                <a:cubicBezTo>
                  <a:pt x="954321" y="249919"/>
                  <a:pt x="1041633" y="355753"/>
                  <a:pt x="1041633" y="359986"/>
                </a:cubicBezTo>
                <a:cubicBezTo>
                  <a:pt x="1041633" y="364219"/>
                  <a:pt x="983954" y="280611"/>
                  <a:pt x="943208" y="248861"/>
                </a:cubicBezTo>
                <a:cubicBezTo>
                  <a:pt x="902462" y="217111"/>
                  <a:pt x="861716" y="184303"/>
                  <a:pt x="797158" y="169486"/>
                </a:cubicBezTo>
                <a:cubicBezTo>
                  <a:pt x="732600" y="154669"/>
                  <a:pt x="609833" y="160490"/>
                  <a:pt x="555858" y="159961"/>
                </a:cubicBezTo>
                <a:cubicBezTo>
                  <a:pt x="501883" y="159432"/>
                  <a:pt x="481246" y="166840"/>
                  <a:pt x="473308" y="166311"/>
                </a:cubicBezTo>
                <a:cubicBezTo>
                  <a:pt x="465371" y="165782"/>
                  <a:pt x="528870" y="147261"/>
                  <a:pt x="508233" y="156786"/>
                </a:cubicBezTo>
                <a:cubicBezTo>
                  <a:pt x="487596" y="166311"/>
                  <a:pt x="365887" y="214994"/>
                  <a:pt x="349483" y="223461"/>
                </a:cubicBezTo>
                <a:cubicBezTo>
                  <a:pt x="333079" y="231928"/>
                  <a:pt x="428329" y="191711"/>
                  <a:pt x="409808" y="207586"/>
                </a:cubicBezTo>
                <a:cubicBezTo>
                  <a:pt x="391287" y="223461"/>
                  <a:pt x="263229" y="304423"/>
                  <a:pt x="238358" y="318711"/>
                </a:cubicBezTo>
                <a:cubicBezTo>
                  <a:pt x="213487" y="332998"/>
                  <a:pt x="275400" y="293311"/>
                  <a:pt x="260583" y="293311"/>
                </a:cubicBezTo>
                <a:cubicBezTo>
                  <a:pt x="245766" y="293311"/>
                  <a:pt x="153162" y="318711"/>
                  <a:pt x="149458" y="318711"/>
                </a:cubicBezTo>
                <a:cubicBezTo>
                  <a:pt x="145754" y="318711"/>
                  <a:pt x="260054" y="288549"/>
                  <a:pt x="238358" y="293311"/>
                </a:cubicBezTo>
                <a:cubicBezTo>
                  <a:pt x="216662" y="298073"/>
                  <a:pt x="-8234" y="352578"/>
                  <a:pt x="233" y="3409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F511BB01-504F-8CA8-CB78-55730CBE0E0C}"/>
              </a:ext>
            </a:extLst>
          </p:cNvPr>
          <p:cNvSpPr/>
          <p:nvPr/>
        </p:nvSpPr>
        <p:spPr>
          <a:xfrm>
            <a:off x="5031088" y="3378324"/>
            <a:ext cx="770362" cy="362061"/>
          </a:xfrm>
          <a:custGeom>
            <a:avLst/>
            <a:gdLst>
              <a:gd name="connsiteX0" fmla="*/ 7637 w 770362"/>
              <a:gd name="connsiteY0" fmla="*/ 69726 h 362061"/>
              <a:gd name="connsiteX1" fmla="*/ 382287 w 770362"/>
              <a:gd name="connsiteY1" fmla="*/ 9401 h 362061"/>
              <a:gd name="connsiteX2" fmla="*/ 477537 w 770362"/>
              <a:gd name="connsiteY2" fmla="*/ 22101 h 362061"/>
              <a:gd name="connsiteX3" fmla="*/ 414037 w 770362"/>
              <a:gd name="connsiteY3" fmla="*/ 22101 h 362061"/>
              <a:gd name="connsiteX4" fmla="*/ 582312 w 770362"/>
              <a:gd name="connsiteY4" fmla="*/ 95126 h 362061"/>
              <a:gd name="connsiteX5" fmla="*/ 585487 w 770362"/>
              <a:gd name="connsiteY5" fmla="*/ 91951 h 362061"/>
              <a:gd name="connsiteX6" fmla="*/ 690262 w 770362"/>
              <a:gd name="connsiteY6" fmla="*/ 145926 h 362061"/>
              <a:gd name="connsiteX7" fmla="*/ 734712 w 770362"/>
              <a:gd name="connsiteY7" fmla="*/ 234826 h 362061"/>
              <a:gd name="connsiteX8" fmla="*/ 747412 w 770362"/>
              <a:gd name="connsiteY8" fmla="*/ 349126 h 362061"/>
              <a:gd name="connsiteX9" fmla="*/ 750587 w 770362"/>
              <a:gd name="connsiteY9" fmla="*/ 349126 h 362061"/>
              <a:gd name="connsiteX10" fmla="*/ 769637 w 770362"/>
              <a:gd name="connsiteY10" fmla="*/ 257051 h 362061"/>
              <a:gd name="connsiteX11" fmla="*/ 722012 w 770362"/>
              <a:gd name="connsiteY11" fmla="*/ 130051 h 362061"/>
              <a:gd name="connsiteX12" fmla="*/ 442612 w 770362"/>
              <a:gd name="connsiteY12" fmla="*/ 6226 h 362061"/>
              <a:gd name="connsiteX13" fmla="*/ 309262 w 770362"/>
              <a:gd name="connsiteY13" fmla="*/ 22101 h 362061"/>
              <a:gd name="connsiteX14" fmla="*/ 144162 w 770362"/>
              <a:gd name="connsiteY14" fmla="*/ 53851 h 362061"/>
              <a:gd name="connsiteX15" fmla="*/ 7637 w 770362"/>
              <a:gd name="connsiteY15" fmla="*/ 69726 h 362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70362" h="362061">
                <a:moveTo>
                  <a:pt x="7637" y="69726"/>
                </a:moveTo>
                <a:cubicBezTo>
                  <a:pt x="47324" y="62318"/>
                  <a:pt x="303970" y="17338"/>
                  <a:pt x="382287" y="9401"/>
                </a:cubicBezTo>
                <a:cubicBezTo>
                  <a:pt x="460604" y="1464"/>
                  <a:pt x="472245" y="19984"/>
                  <a:pt x="477537" y="22101"/>
                </a:cubicBezTo>
                <a:cubicBezTo>
                  <a:pt x="482829" y="24218"/>
                  <a:pt x="396575" y="9930"/>
                  <a:pt x="414037" y="22101"/>
                </a:cubicBezTo>
                <a:cubicBezTo>
                  <a:pt x="431499" y="34272"/>
                  <a:pt x="582312" y="95126"/>
                  <a:pt x="582312" y="95126"/>
                </a:cubicBezTo>
                <a:cubicBezTo>
                  <a:pt x="610887" y="106768"/>
                  <a:pt x="567495" y="83484"/>
                  <a:pt x="585487" y="91951"/>
                </a:cubicBezTo>
                <a:cubicBezTo>
                  <a:pt x="603479" y="100418"/>
                  <a:pt x="665391" y="122114"/>
                  <a:pt x="690262" y="145926"/>
                </a:cubicBezTo>
                <a:cubicBezTo>
                  <a:pt x="715133" y="169738"/>
                  <a:pt x="725187" y="200959"/>
                  <a:pt x="734712" y="234826"/>
                </a:cubicBezTo>
                <a:cubicBezTo>
                  <a:pt x="744237" y="268693"/>
                  <a:pt x="744766" y="330076"/>
                  <a:pt x="747412" y="349126"/>
                </a:cubicBezTo>
                <a:cubicBezTo>
                  <a:pt x="750058" y="368176"/>
                  <a:pt x="746883" y="364472"/>
                  <a:pt x="750587" y="349126"/>
                </a:cubicBezTo>
                <a:cubicBezTo>
                  <a:pt x="754291" y="333780"/>
                  <a:pt x="774400" y="293564"/>
                  <a:pt x="769637" y="257051"/>
                </a:cubicBezTo>
                <a:cubicBezTo>
                  <a:pt x="764875" y="220539"/>
                  <a:pt x="776516" y="171855"/>
                  <a:pt x="722012" y="130051"/>
                </a:cubicBezTo>
                <a:cubicBezTo>
                  <a:pt x="667508" y="88247"/>
                  <a:pt x="511404" y="24218"/>
                  <a:pt x="442612" y="6226"/>
                </a:cubicBezTo>
                <a:cubicBezTo>
                  <a:pt x="373820" y="-11766"/>
                  <a:pt x="359004" y="14163"/>
                  <a:pt x="309262" y="22101"/>
                </a:cubicBezTo>
                <a:cubicBezTo>
                  <a:pt x="259520" y="30039"/>
                  <a:pt x="194962" y="46972"/>
                  <a:pt x="144162" y="53851"/>
                </a:cubicBezTo>
                <a:cubicBezTo>
                  <a:pt x="93362" y="60730"/>
                  <a:pt x="-32050" y="77134"/>
                  <a:pt x="7637" y="697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80428291-EE18-F713-2003-7EB8DD88764E}"/>
              </a:ext>
            </a:extLst>
          </p:cNvPr>
          <p:cNvSpPr/>
          <p:nvPr/>
        </p:nvSpPr>
        <p:spPr>
          <a:xfrm>
            <a:off x="5553017" y="3514672"/>
            <a:ext cx="239241" cy="222308"/>
          </a:xfrm>
          <a:custGeom>
            <a:avLst/>
            <a:gdLst>
              <a:gd name="connsiteX0" fmla="*/ 58 w 239241"/>
              <a:gd name="connsiteY0" fmla="*/ 53 h 222308"/>
              <a:gd name="connsiteX1" fmla="*/ 146108 w 239241"/>
              <a:gd name="connsiteY1" fmla="*/ 127053 h 222308"/>
              <a:gd name="connsiteX2" fmla="*/ 136583 w 239241"/>
              <a:gd name="connsiteY2" fmla="*/ 174678 h 222308"/>
              <a:gd name="connsiteX3" fmla="*/ 57208 w 239241"/>
              <a:gd name="connsiteY3" fmla="*/ 222303 h 222308"/>
              <a:gd name="connsiteX4" fmla="*/ 200083 w 239241"/>
              <a:gd name="connsiteY4" fmla="*/ 177853 h 222308"/>
              <a:gd name="connsiteX5" fmla="*/ 231833 w 239241"/>
              <a:gd name="connsiteY5" fmla="*/ 171503 h 222308"/>
              <a:gd name="connsiteX6" fmla="*/ 82608 w 239241"/>
              <a:gd name="connsiteY6" fmla="*/ 212778 h 222308"/>
              <a:gd name="connsiteX7" fmla="*/ 152458 w 239241"/>
              <a:gd name="connsiteY7" fmla="*/ 161978 h 222308"/>
              <a:gd name="connsiteX8" fmla="*/ 155633 w 239241"/>
              <a:gd name="connsiteY8" fmla="*/ 111178 h 222308"/>
              <a:gd name="connsiteX9" fmla="*/ 165158 w 239241"/>
              <a:gd name="connsiteY9" fmla="*/ 111178 h 222308"/>
              <a:gd name="connsiteX10" fmla="*/ 58 w 239241"/>
              <a:gd name="connsiteY10" fmla="*/ 53 h 22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9241" h="222308">
                <a:moveTo>
                  <a:pt x="58" y="53"/>
                </a:moveTo>
                <a:cubicBezTo>
                  <a:pt x="-3117" y="2699"/>
                  <a:pt x="123354" y="97949"/>
                  <a:pt x="146108" y="127053"/>
                </a:cubicBezTo>
                <a:cubicBezTo>
                  <a:pt x="168862" y="156157"/>
                  <a:pt x="151400" y="158803"/>
                  <a:pt x="136583" y="174678"/>
                </a:cubicBezTo>
                <a:cubicBezTo>
                  <a:pt x="121766" y="190553"/>
                  <a:pt x="46625" y="221774"/>
                  <a:pt x="57208" y="222303"/>
                </a:cubicBezTo>
                <a:cubicBezTo>
                  <a:pt x="67791" y="222832"/>
                  <a:pt x="170979" y="186320"/>
                  <a:pt x="200083" y="177853"/>
                </a:cubicBezTo>
                <a:cubicBezTo>
                  <a:pt x="229187" y="169386"/>
                  <a:pt x="251412" y="165682"/>
                  <a:pt x="231833" y="171503"/>
                </a:cubicBezTo>
                <a:cubicBezTo>
                  <a:pt x="212254" y="177324"/>
                  <a:pt x="95837" y="214365"/>
                  <a:pt x="82608" y="212778"/>
                </a:cubicBezTo>
                <a:cubicBezTo>
                  <a:pt x="69379" y="211191"/>
                  <a:pt x="140287" y="178911"/>
                  <a:pt x="152458" y="161978"/>
                </a:cubicBezTo>
                <a:cubicBezTo>
                  <a:pt x="164629" y="145045"/>
                  <a:pt x="153516" y="119645"/>
                  <a:pt x="155633" y="111178"/>
                </a:cubicBezTo>
                <a:cubicBezTo>
                  <a:pt x="157750" y="102711"/>
                  <a:pt x="186854" y="128111"/>
                  <a:pt x="165158" y="111178"/>
                </a:cubicBezTo>
                <a:cubicBezTo>
                  <a:pt x="143462" y="94245"/>
                  <a:pt x="3233" y="-2593"/>
                  <a:pt x="58" y="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FC995833-B107-7CA1-48C2-B44CF30B54C5}"/>
              </a:ext>
            </a:extLst>
          </p:cNvPr>
          <p:cNvSpPr/>
          <p:nvPr/>
        </p:nvSpPr>
        <p:spPr>
          <a:xfrm>
            <a:off x="5330340" y="3517900"/>
            <a:ext cx="340631" cy="244475"/>
          </a:xfrm>
          <a:custGeom>
            <a:avLst/>
            <a:gdLst>
              <a:gd name="connsiteX0" fmla="*/ 273535 w 340631"/>
              <a:gd name="connsiteY0" fmla="*/ 0 h 244475"/>
              <a:gd name="connsiteX1" fmla="*/ 305285 w 340631"/>
              <a:gd name="connsiteY1" fmla="*/ 130175 h 244475"/>
              <a:gd name="connsiteX2" fmla="*/ 311635 w 340631"/>
              <a:gd name="connsiteY2" fmla="*/ 187325 h 244475"/>
              <a:gd name="connsiteX3" fmla="*/ 241785 w 340631"/>
              <a:gd name="connsiteY3" fmla="*/ 203200 h 244475"/>
              <a:gd name="connsiteX4" fmla="*/ 485 w 340631"/>
              <a:gd name="connsiteY4" fmla="*/ 244475 h 244475"/>
              <a:gd name="connsiteX5" fmla="*/ 311635 w 340631"/>
              <a:gd name="connsiteY5" fmla="*/ 203200 h 244475"/>
              <a:gd name="connsiteX6" fmla="*/ 327510 w 340631"/>
              <a:gd name="connsiteY6" fmla="*/ 200025 h 244475"/>
              <a:gd name="connsiteX7" fmla="*/ 314810 w 340631"/>
              <a:gd name="connsiteY7" fmla="*/ 117475 h 244475"/>
              <a:gd name="connsiteX8" fmla="*/ 324335 w 340631"/>
              <a:gd name="connsiteY8" fmla="*/ 130175 h 244475"/>
              <a:gd name="connsiteX9" fmla="*/ 273535 w 340631"/>
              <a:gd name="connsiteY9" fmla="*/ 0 h 24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0631" h="244475">
                <a:moveTo>
                  <a:pt x="273535" y="0"/>
                </a:moveTo>
                <a:cubicBezTo>
                  <a:pt x="270360" y="0"/>
                  <a:pt x="298935" y="98954"/>
                  <a:pt x="305285" y="130175"/>
                </a:cubicBezTo>
                <a:cubicBezTo>
                  <a:pt x="311635" y="161396"/>
                  <a:pt x="322218" y="175154"/>
                  <a:pt x="311635" y="187325"/>
                </a:cubicBezTo>
                <a:cubicBezTo>
                  <a:pt x="301052" y="199496"/>
                  <a:pt x="293643" y="193675"/>
                  <a:pt x="241785" y="203200"/>
                </a:cubicBezTo>
                <a:cubicBezTo>
                  <a:pt x="189927" y="212725"/>
                  <a:pt x="-11157" y="244475"/>
                  <a:pt x="485" y="244475"/>
                </a:cubicBezTo>
                <a:cubicBezTo>
                  <a:pt x="12127" y="244475"/>
                  <a:pt x="257131" y="210608"/>
                  <a:pt x="311635" y="203200"/>
                </a:cubicBezTo>
                <a:cubicBezTo>
                  <a:pt x="366139" y="195792"/>
                  <a:pt x="326981" y="214313"/>
                  <a:pt x="327510" y="200025"/>
                </a:cubicBezTo>
                <a:cubicBezTo>
                  <a:pt x="328039" y="185738"/>
                  <a:pt x="315339" y="129117"/>
                  <a:pt x="314810" y="117475"/>
                </a:cubicBezTo>
                <a:cubicBezTo>
                  <a:pt x="314281" y="105833"/>
                  <a:pt x="330685" y="144463"/>
                  <a:pt x="324335" y="130175"/>
                </a:cubicBezTo>
                <a:cubicBezTo>
                  <a:pt x="317985" y="115887"/>
                  <a:pt x="276710" y="0"/>
                  <a:pt x="273535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194DDD79-E453-3DEF-8D3D-4695659DB236}"/>
              </a:ext>
            </a:extLst>
          </p:cNvPr>
          <p:cNvSpPr/>
          <p:nvPr/>
        </p:nvSpPr>
        <p:spPr>
          <a:xfrm>
            <a:off x="5137731" y="3466505"/>
            <a:ext cx="305184" cy="283581"/>
          </a:xfrm>
          <a:custGeom>
            <a:avLst/>
            <a:gdLst>
              <a:gd name="connsiteX0" fmla="*/ 24819 w 305184"/>
              <a:gd name="connsiteY0" fmla="*/ 41870 h 283581"/>
              <a:gd name="connsiteX1" fmla="*/ 12119 w 305184"/>
              <a:gd name="connsiteY1" fmla="*/ 140295 h 283581"/>
              <a:gd name="connsiteX2" fmla="*/ 2594 w 305184"/>
              <a:gd name="connsiteY2" fmla="*/ 114895 h 283581"/>
              <a:gd name="connsiteX3" fmla="*/ 8944 w 305184"/>
              <a:gd name="connsiteY3" fmla="*/ 159345 h 283581"/>
              <a:gd name="connsiteX4" fmla="*/ 91494 w 305184"/>
              <a:gd name="connsiteY4" fmla="*/ 273645 h 283581"/>
              <a:gd name="connsiteX5" fmla="*/ 208969 w 305184"/>
              <a:gd name="connsiteY5" fmla="*/ 270470 h 283581"/>
              <a:gd name="connsiteX6" fmla="*/ 272469 w 305184"/>
              <a:gd name="connsiteY6" fmla="*/ 210145 h 283581"/>
              <a:gd name="connsiteX7" fmla="*/ 304219 w 305184"/>
              <a:gd name="connsiteY7" fmla="*/ 127595 h 283581"/>
              <a:gd name="connsiteX8" fmla="*/ 291519 w 305184"/>
              <a:gd name="connsiteY8" fmla="*/ 79970 h 283581"/>
              <a:gd name="connsiteX9" fmla="*/ 237544 w 305184"/>
              <a:gd name="connsiteY9" fmla="*/ 6945 h 283581"/>
              <a:gd name="connsiteX10" fmla="*/ 193094 w 305184"/>
              <a:gd name="connsiteY10" fmla="*/ 6945 h 283581"/>
              <a:gd name="connsiteX11" fmla="*/ 24819 w 305184"/>
              <a:gd name="connsiteY11" fmla="*/ 41870 h 283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5184" h="283581">
                <a:moveTo>
                  <a:pt x="24819" y="41870"/>
                </a:moveTo>
                <a:cubicBezTo>
                  <a:pt x="-5343" y="64095"/>
                  <a:pt x="15823" y="128124"/>
                  <a:pt x="12119" y="140295"/>
                </a:cubicBezTo>
                <a:cubicBezTo>
                  <a:pt x="8415" y="152466"/>
                  <a:pt x="3123" y="111720"/>
                  <a:pt x="2594" y="114895"/>
                </a:cubicBezTo>
                <a:cubicBezTo>
                  <a:pt x="2065" y="118070"/>
                  <a:pt x="-5873" y="132887"/>
                  <a:pt x="8944" y="159345"/>
                </a:cubicBezTo>
                <a:cubicBezTo>
                  <a:pt x="23761" y="185803"/>
                  <a:pt x="58157" y="255124"/>
                  <a:pt x="91494" y="273645"/>
                </a:cubicBezTo>
                <a:cubicBezTo>
                  <a:pt x="124832" y="292166"/>
                  <a:pt x="178807" y="281053"/>
                  <a:pt x="208969" y="270470"/>
                </a:cubicBezTo>
                <a:cubicBezTo>
                  <a:pt x="239132" y="259887"/>
                  <a:pt x="256594" y="233958"/>
                  <a:pt x="272469" y="210145"/>
                </a:cubicBezTo>
                <a:cubicBezTo>
                  <a:pt x="288344" y="186333"/>
                  <a:pt x="301044" y="149291"/>
                  <a:pt x="304219" y="127595"/>
                </a:cubicBezTo>
                <a:cubicBezTo>
                  <a:pt x="307394" y="105899"/>
                  <a:pt x="302631" y="100078"/>
                  <a:pt x="291519" y="79970"/>
                </a:cubicBezTo>
                <a:cubicBezTo>
                  <a:pt x="280407" y="59862"/>
                  <a:pt x="253948" y="19116"/>
                  <a:pt x="237544" y="6945"/>
                </a:cubicBezTo>
                <a:cubicBezTo>
                  <a:pt x="221140" y="-5226"/>
                  <a:pt x="231194" y="1124"/>
                  <a:pt x="193094" y="6945"/>
                </a:cubicBezTo>
                <a:cubicBezTo>
                  <a:pt x="154994" y="12766"/>
                  <a:pt x="54981" y="19645"/>
                  <a:pt x="24819" y="4187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9CCE7124-9050-4725-B9BB-3CA0255B3B1F}"/>
              </a:ext>
            </a:extLst>
          </p:cNvPr>
          <p:cNvSpPr/>
          <p:nvPr/>
        </p:nvSpPr>
        <p:spPr>
          <a:xfrm>
            <a:off x="5309457" y="3525309"/>
            <a:ext cx="102799" cy="10279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3373AD04-1426-981D-F7F3-B8674A2B1CE4}"/>
              </a:ext>
            </a:extLst>
          </p:cNvPr>
          <p:cNvSpPr/>
          <p:nvPr/>
        </p:nvSpPr>
        <p:spPr>
          <a:xfrm>
            <a:off x="5059252" y="3606386"/>
            <a:ext cx="665868" cy="163010"/>
          </a:xfrm>
          <a:custGeom>
            <a:avLst/>
            <a:gdLst>
              <a:gd name="connsiteX0" fmla="*/ 1698 w 665868"/>
              <a:gd name="connsiteY0" fmla="*/ 414 h 163010"/>
              <a:gd name="connsiteX1" fmla="*/ 122348 w 665868"/>
              <a:gd name="connsiteY1" fmla="*/ 124239 h 163010"/>
              <a:gd name="connsiteX2" fmla="*/ 138223 w 665868"/>
              <a:gd name="connsiteY2" fmla="*/ 127414 h 163010"/>
              <a:gd name="connsiteX3" fmla="*/ 284273 w 665868"/>
              <a:gd name="connsiteY3" fmla="*/ 149639 h 163010"/>
              <a:gd name="connsiteX4" fmla="*/ 306498 w 665868"/>
              <a:gd name="connsiteY4" fmla="*/ 159164 h 163010"/>
              <a:gd name="connsiteX5" fmla="*/ 493823 w 665868"/>
              <a:gd name="connsiteY5" fmla="*/ 149639 h 163010"/>
              <a:gd name="connsiteX6" fmla="*/ 500173 w 665868"/>
              <a:gd name="connsiteY6" fmla="*/ 140114 h 163010"/>
              <a:gd name="connsiteX7" fmla="*/ 665273 w 665868"/>
              <a:gd name="connsiteY7" fmla="*/ 102014 h 163010"/>
              <a:gd name="connsiteX8" fmla="*/ 433498 w 665868"/>
              <a:gd name="connsiteY8" fmla="*/ 162339 h 163010"/>
              <a:gd name="connsiteX9" fmla="*/ 106473 w 665868"/>
              <a:gd name="connsiteY9" fmla="*/ 133764 h 163010"/>
              <a:gd name="connsiteX10" fmla="*/ 109648 w 665868"/>
              <a:gd name="connsiteY10" fmla="*/ 124239 h 163010"/>
              <a:gd name="connsiteX11" fmla="*/ 115998 w 665868"/>
              <a:gd name="connsiteY11" fmla="*/ 127414 h 163010"/>
              <a:gd name="connsiteX12" fmla="*/ 36623 w 665868"/>
              <a:gd name="connsiteY12" fmla="*/ 76614 h 163010"/>
              <a:gd name="connsiteX13" fmla="*/ 49323 w 665868"/>
              <a:gd name="connsiteY13" fmla="*/ 82964 h 163010"/>
              <a:gd name="connsiteX14" fmla="*/ 1698 w 665868"/>
              <a:gd name="connsiteY14" fmla="*/ 414 h 16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5868" h="163010">
                <a:moveTo>
                  <a:pt x="1698" y="414"/>
                </a:moveTo>
                <a:cubicBezTo>
                  <a:pt x="13869" y="7293"/>
                  <a:pt x="99594" y="103072"/>
                  <a:pt x="122348" y="124239"/>
                </a:cubicBezTo>
                <a:cubicBezTo>
                  <a:pt x="145102" y="145406"/>
                  <a:pt x="138223" y="127414"/>
                  <a:pt x="138223" y="127414"/>
                </a:cubicBezTo>
                <a:lnTo>
                  <a:pt x="284273" y="149639"/>
                </a:lnTo>
                <a:cubicBezTo>
                  <a:pt x="312319" y="154931"/>
                  <a:pt x="271573" y="159164"/>
                  <a:pt x="306498" y="159164"/>
                </a:cubicBezTo>
                <a:cubicBezTo>
                  <a:pt x="341423" y="159164"/>
                  <a:pt x="461544" y="152814"/>
                  <a:pt x="493823" y="149639"/>
                </a:cubicBezTo>
                <a:cubicBezTo>
                  <a:pt x="526102" y="146464"/>
                  <a:pt x="471598" y="148052"/>
                  <a:pt x="500173" y="140114"/>
                </a:cubicBezTo>
                <a:cubicBezTo>
                  <a:pt x="528748" y="132176"/>
                  <a:pt x="676385" y="98310"/>
                  <a:pt x="665273" y="102014"/>
                </a:cubicBezTo>
                <a:cubicBezTo>
                  <a:pt x="654161" y="105718"/>
                  <a:pt x="526631" y="157047"/>
                  <a:pt x="433498" y="162339"/>
                </a:cubicBezTo>
                <a:cubicBezTo>
                  <a:pt x="340365" y="167631"/>
                  <a:pt x="160448" y="140114"/>
                  <a:pt x="106473" y="133764"/>
                </a:cubicBezTo>
                <a:cubicBezTo>
                  <a:pt x="52498" y="127414"/>
                  <a:pt x="108060" y="125297"/>
                  <a:pt x="109648" y="124239"/>
                </a:cubicBezTo>
                <a:cubicBezTo>
                  <a:pt x="111236" y="123181"/>
                  <a:pt x="128169" y="135351"/>
                  <a:pt x="115998" y="127414"/>
                </a:cubicBezTo>
                <a:cubicBezTo>
                  <a:pt x="103827" y="119477"/>
                  <a:pt x="36623" y="76614"/>
                  <a:pt x="36623" y="76614"/>
                </a:cubicBezTo>
                <a:cubicBezTo>
                  <a:pt x="25511" y="69206"/>
                  <a:pt x="51969" y="91431"/>
                  <a:pt x="49323" y="82964"/>
                </a:cubicBezTo>
                <a:cubicBezTo>
                  <a:pt x="46677" y="74497"/>
                  <a:pt x="-10473" y="-6465"/>
                  <a:pt x="1698" y="4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D33141E0-AD7C-34E2-2C82-1110DFC34B25}"/>
              </a:ext>
            </a:extLst>
          </p:cNvPr>
          <p:cNvSpPr/>
          <p:nvPr/>
        </p:nvSpPr>
        <p:spPr>
          <a:xfrm>
            <a:off x="5044806" y="3546001"/>
            <a:ext cx="768851" cy="270442"/>
          </a:xfrm>
          <a:custGeom>
            <a:avLst/>
            <a:gdLst>
              <a:gd name="connsiteX0" fmla="*/ 44719 w 768851"/>
              <a:gd name="connsiteY0" fmla="*/ 474 h 270442"/>
              <a:gd name="connsiteX1" fmla="*/ 9794 w 768851"/>
              <a:gd name="connsiteY1" fmla="*/ 89374 h 270442"/>
              <a:gd name="connsiteX2" fmla="*/ 28844 w 768851"/>
              <a:gd name="connsiteY2" fmla="*/ 156049 h 270442"/>
              <a:gd name="connsiteX3" fmla="*/ 57419 w 768851"/>
              <a:gd name="connsiteY3" fmla="*/ 168749 h 270442"/>
              <a:gd name="connsiteX4" fmla="*/ 124094 w 768851"/>
              <a:gd name="connsiteY4" fmla="*/ 200499 h 270442"/>
              <a:gd name="connsiteX5" fmla="*/ 159019 w 768851"/>
              <a:gd name="connsiteY5" fmla="*/ 225899 h 270442"/>
              <a:gd name="connsiteX6" fmla="*/ 324119 w 768851"/>
              <a:gd name="connsiteY6" fmla="*/ 260824 h 270442"/>
              <a:gd name="connsiteX7" fmla="*/ 324119 w 768851"/>
              <a:gd name="connsiteY7" fmla="*/ 248124 h 270442"/>
              <a:gd name="connsiteX8" fmla="*/ 489219 w 768851"/>
              <a:gd name="connsiteY8" fmla="*/ 232249 h 270442"/>
              <a:gd name="connsiteX9" fmla="*/ 603519 w 768851"/>
              <a:gd name="connsiteY9" fmla="*/ 216374 h 270442"/>
              <a:gd name="connsiteX10" fmla="*/ 635269 w 768851"/>
              <a:gd name="connsiteY10" fmla="*/ 200499 h 270442"/>
              <a:gd name="connsiteX11" fmla="*/ 765444 w 768851"/>
              <a:gd name="connsiteY11" fmla="*/ 175099 h 270442"/>
              <a:gd name="connsiteX12" fmla="*/ 733694 w 768851"/>
              <a:gd name="connsiteY12" fmla="*/ 184624 h 270442"/>
              <a:gd name="connsiteX13" fmla="*/ 311419 w 768851"/>
              <a:gd name="connsiteY13" fmla="*/ 267174 h 270442"/>
              <a:gd name="connsiteX14" fmla="*/ 270144 w 768851"/>
              <a:gd name="connsiteY14" fmla="*/ 248124 h 270442"/>
              <a:gd name="connsiteX15" fmla="*/ 60594 w 768851"/>
              <a:gd name="connsiteY15" fmla="*/ 194149 h 270442"/>
              <a:gd name="connsiteX16" fmla="*/ 12969 w 768851"/>
              <a:gd name="connsiteY16" fmla="*/ 171924 h 270442"/>
              <a:gd name="connsiteX17" fmla="*/ 63769 w 768851"/>
              <a:gd name="connsiteY17" fmla="*/ 181449 h 270442"/>
              <a:gd name="connsiteX18" fmla="*/ 269 w 768851"/>
              <a:gd name="connsiteY18" fmla="*/ 130649 h 270442"/>
              <a:gd name="connsiteX19" fmla="*/ 44719 w 768851"/>
              <a:gd name="connsiteY19" fmla="*/ 474 h 27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68851" h="270442">
                <a:moveTo>
                  <a:pt x="44719" y="474"/>
                </a:moveTo>
                <a:cubicBezTo>
                  <a:pt x="46306" y="-6405"/>
                  <a:pt x="12440" y="63445"/>
                  <a:pt x="9794" y="89374"/>
                </a:cubicBezTo>
                <a:cubicBezTo>
                  <a:pt x="7148" y="115303"/>
                  <a:pt x="20907" y="142820"/>
                  <a:pt x="28844" y="156049"/>
                </a:cubicBezTo>
                <a:cubicBezTo>
                  <a:pt x="36781" y="169278"/>
                  <a:pt x="57419" y="168749"/>
                  <a:pt x="57419" y="168749"/>
                </a:cubicBezTo>
                <a:cubicBezTo>
                  <a:pt x="73294" y="176157"/>
                  <a:pt x="107161" y="190974"/>
                  <a:pt x="124094" y="200499"/>
                </a:cubicBezTo>
                <a:cubicBezTo>
                  <a:pt x="141027" y="210024"/>
                  <a:pt x="125681" y="215845"/>
                  <a:pt x="159019" y="225899"/>
                </a:cubicBezTo>
                <a:cubicBezTo>
                  <a:pt x="192357" y="235953"/>
                  <a:pt x="296602" y="257120"/>
                  <a:pt x="324119" y="260824"/>
                </a:cubicBezTo>
                <a:cubicBezTo>
                  <a:pt x="351636" y="264528"/>
                  <a:pt x="296602" y="252886"/>
                  <a:pt x="324119" y="248124"/>
                </a:cubicBezTo>
                <a:cubicBezTo>
                  <a:pt x="351636" y="243362"/>
                  <a:pt x="442652" y="237541"/>
                  <a:pt x="489219" y="232249"/>
                </a:cubicBezTo>
                <a:cubicBezTo>
                  <a:pt x="535786" y="226957"/>
                  <a:pt x="579177" y="221666"/>
                  <a:pt x="603519" y="216374"/>
                </a:cubicBezTo>
                <a:cubicBezTo>
                  <a:pt x="627861" y="211082"/>
                  <a:pt x="608282" y="207378"/>
                  <a:pt x="635269" y="200499"/>
                </a:cubicBezTo>
                <a:cubicBezTo>
                  <a:pt x="662256" y="193620"/>
                  <a:pt x="749040" y="177745"/>
                  <a:pt x="765444" y="175099"/>
                </a:cubicBezTo>
                <a:cubicBezTo>
                  <a:pt x="781848" y="172453"/>
                  <a:pt x="733694" y="184624"/>
                  <a:pt x="733694" y="184624"/>
                </a:cubicBezTo>
                <a:cubicBezTo>
                  <a:pt x="658023" y="199970"/>
                  <a:pt x="388677" y="256591"/>
                  <a:pt x="311419" y="267174"/>
                </a:cubicBezTo>
                <a:cubicBezTo>
                  <a:pt x="234161" y="277757"/>
                  <a:pt x="311948" y="260295"/>
                  <a:pt x="270144" y="248124"/>
                </a:cubicBezTo>
                <a:cubicBezTo>
                  <a:pt x="228340" y="235953"/>
                  <a:pt x="103457" y="206849"/>
                  <a:pt x="60594" y="194149"/>
                </a:cubicBezTo>
                <a:cubicBezTo>
                  <a:pt x="17731" y="181449"/>
                  <a:pt x="12440" y="174041"/>
                  <a:pt x="12969" y="171924"/>
                </a:cubicBezTo>
                <a:cubicBezTo>
                  <a:pt x="13498" y="169807"/>
                  <a:pt x="65886" y="188328"/>
                  <a:pt x="63769" y="181449"/>
                </a:cubicBezTo>
                <a:cubicBezTo>
                  <a:pt x="61652" y="174570"/>
                  <a:pt x="4502" y="154991"/>
                  <a:pt x="269" y="130649"/>
                </a:cubicBezTo>
                <a:cubicBezTo>
                  <a:pt x="-3964" y="106307"/>
                  <a:pt x="43132" y="7353"/>
                  <a:pt x="44719" y="4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CB9F5922-1464-080D-4ABD-AAFECFBEA069}"/>
              </a:ext>
            </a:extLst>
          </p:cNvPr>
          <p:cNvSpPr/>
          <p:nvPr/>
        </p:nvSpPr>
        <p:spPr>
          <a:xfrm>
            <a:off x="4981212" y="3660769"/>
            <a:ext cx="931021" cy="249050"/>
          </a:xfrm>
          <a:custGeom>
            <a:avLst/>
            <a:gdLst>
              <a:gd name="connsiteX0" fmla="*/ 809988 w 931021"/>
              <a:gd name="connsiteY0" fmla="*/ 53981 h 249050"/>
              <a:gd name="connsiteX1" fmla="*/ 454388 w 931021"/>
              <a:gd name="connsiteY1" fmla="*/ 244481 h 249050"/>
              <a:gd name="connsiteX2" fmla="*/ 600438 w 931021"/>
              <a:gd name="connsiteY2" fmla="*/ 146056 h 249050"/>
              <a:gd name="connsiteX3" fmla="*/ 340088 w 931021"/>
              <a:gd name="connsiteY3" fmla="*/ 212731 h 249050"/>
              <a:gd name="connsiteX4" fmla="*/ 362313 w 931021"/>
              <a:gd name="connsiteY4" fmla="*/ 196856 h 249050"/>
              <a:gd name="connsiteX5" fmla="*/ 371838 w 931021"/>
              <a:gd name="connsiteY5" fmla="*/ 180981 h 249050"/>
              <a:gd name="connsiteX6" fmla="*/ 241663 w 931021"/>
              <a:gd name="connsiteY6" fmla="*/ 219081 h 249050"/>
              <a:gd name="connsiteX7" fmla="*/ 168638 w 931021"/>
              <a:gd name="connsiteY7" fmla="*/ 209556 h 249050"/>
              <a:gd name="connsiteX8" fmla="*/ 162288 w 931021"/>
              <a:gd name="connsiteY8" fmla="*/ 206381 h 249050"/>
              <a:gd name="connsiteX9" fmla="*/ 238488 w 931021"/>
              <a:gd name="connsiteY9" fmla="*/ 142881 h 249050"/>
              <a:gd name="connsiteX10" fmla="*/ 136888 w 931021"/>
              <a:gd name="connsiteY10" fmla="*/ 174631 h 249050"/>
              <a:gd name="connsiteX11" fmla="*/ 117838 w 931021"/>
              <a:gd name="connsiteY11" fmla="*/ 149231 h 249050"/>
              <a:gd name="connsiteX12" fmla="*/ 82913 w 931021"/>
              <a:gd name="connsiteY12" fmla="*/ 149231 h 249050"/>
              <a:gd name="connsiteX13" fmla="*/ 108313 w 931021"/>
              <a:gd name="connsiteY13" fmla="*/ 149231 h 249050"/>
              <a:gd name="connsiteX14" fmla="*/ 67038 w 931021"/>
              <a:gd name="connsiteY14" fmla="*/ 146056 h 249050"/>
              <a:gd name="connsiteX15" fmla="*/ 363 w 931021"/>
              <a:gd name="connsiteY15" fmla="*/ 6 h 249050"/>
              <a:gd name="connsiteX16" fmla="*/ 98788 w 931021"/>
              <a:gd name="connsiteY16" fmla="*/ 139706 h 249050"/>
              <a:gd name="connsiteX17" fmla="*/ 121013 w 931021"/>
              <a:gd name="connsiteY17" fmla="*/ 92081 h 249050"/>
              <a:gd name="connsiteX18" fmla="*/ 289288 w 931021"/>
              <a:gd name="connsiteY18" fmla="*/ 165106 h 249050"/>
              <a:gd name="connsiteX19" fmla="*/ 257538 w 931021"/>
              <a:gd name="connsiteY19" fmla="*/ 152406 h 249050"/>
              <a:gd name="connsiteX20" fmla="*/ 584563 w 931021"/>
              <a:gd name="connsiteY20" fmla="*/ 117481 h 249050"/>
              <a:gd name="connsiteX21" fmla="*/ 397238 w 931021"/>
              <a:gd name="connsiteY21" fmla="*/ 149231 h 249050"/>
              <a:gd name="connsiteX22" fmla="*/ 752838 w 931021"/>
              <a:gd name="connsiteY22" fmla="*/ 130181 h 249050"/>
              <a:gd name="connsiteX23" fmla="*/ 498838 w 931021"/>
              <a:gd name="connsiteY23" fmla="*/ 234956 h 249050"/>
              <a:gd name="connsiteX24" fmla="*/ 536938 w 931021"/>
              <a:gd name="connsiteY24" fmla="*/ 231781 h 249050"/>
              <a:gd name="connsiteX25" fmla="*/ 927463 w 931021"/>
              <a:gd name="connsiteY25" fmla="*/ 85731 h 249050"/>
              <a:gd name="connsiteX26" fmla="*/ 733788 w 931021"/>
              <a:gd name="connsiteY26" fmla="*/ 158756 h 249050"/>
              <a:gd name="connsiteX27" fmla="*/ 809988 w 931021"/>
              <a:gd name="connsiteY27" fmla="*/ 53981 h 24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31021" h="249050">
                <a:moveTo>
                  <a:pt x="809988" y="53981"/>
                </a:moveTo>
                <a:cubicBezTo>
                  <a:pt x="763421" y="68269"/>
                  <a:pt x="489313" y="229135"/>
                  <a:pt x="454388" y="244481"/>
                </a:cubicBezTo>
                <a:cubicBezTo>
                  <a:pt x="419463" y="259827"/>
                  <a:pt x="619488" y="151348"/>
                  <a:pt x="600438" y="146056"/>
                </a:cubicBezTo>
                <a:cubicBezTo>
                  <a:pt x="581388" y="140764"/>
                  <a:pt x="379775" y="204264"/>
                  <a:pt x="340088" y="212731"/>
                </a:cubicBezTo>
                <a:cubicBezTo>
                  <a:pt x="300400" y="221198"/>
                  <a:pt x="357021" y="202148"/>
                  <a:pt x="362313" y="196856"/>
                </a:cubicBezTo>
                <a:cubicBezTo>
                  <a:pt x="367605" y="191564"/>
                  <a:pt x="391946" y="177277"/>
                  <a:pt x="371838" y="180981"/>
                </a:cubicBezTo>
                <a:cubicBezTo>
                  <a:pt x="351730" y="184685"/>
                  <a:pt x="275530" y="214319"/>
                  <a:pt x="241663" y="219081"/>
                </a:cubicBezTo>
                <a:cubicBezTo>
                  <a:pt x="207796" y="223843"/>
                  <a:pt x="181867" y="211673"/>
                  <a:pt x="168638" y="209556"/>
                </a:cubicBezTo>
                <a:cubicBezTo>
                  <a:pt x="155409" y="207439"/>
                  <a:pt x="150646" y="217494"/>
                  <a:pt x="162288" y="206381"/>
                </a:cubicBezTo>
                <a:cubicBezTo>
                  <a:pt x="173930" y="195269"/>
                  <a:pt x="242721" y="148173"/>
                  <a:pt x="238488" y="142881"/>
                </a:cubicBezTo>
                <a:cubicBezTo>
                  <a:pt x="234255" y="137589"/>
                  <a:pt x="156996" y="173573"/>
                  <a:pt x="136888" y="174631"/>
                </a:cubicBezTo>
                <a:cubicBezTo>
                  <a:pt x="116780" y="175689"/>
                  <a:pt x="126834" y="153464"/>
                  <a:pt x="117838" y="149231"/>
                </a:cubicBezTo>
                <a:cubicBezTo>
                  <a:pt x="108842" y="144998"/>
                  <a:pt x="82913" y="149231"/>
                  <a:pt x="82913" y="149231"/>
                </a:cubicBezTo>
                <a:cubicBezTo>
                  <a:pt x="81326" y="149231"/>
                  <a:pt x="110959" y="149760"/>
                  <a:pt x="108313" y="149231"/>
                </a:cubicBezTo>
                <a:cubicBezTo>
                  <a:pt x="105667" y="148702"/>
                  <a:pt x="85030" y="170927"/>
                  <a:pt x="67038" y="146056"/>
                </a:cubicBezTo>
                <a:cubicBezTo>
                  <a:pt x="49046" y="121185"/>
                  <a:pt x="-4928" y="1064"/>
                  <a:pt x="363" y="6"/>
                </a:cubicBezTo>
                <a:cubicBezTo>
                  <a:pt x="5654" y="-1052"/>
                  <a:pt x="78680" y="124360"/>
                  <a:pt x="98788" y="139706"/>
                </a:cubicBezTo>
                <a:cubicBezTo>
                  <a:pt x="118896" y="155052"/>
                  <a:pt x="89263" y="87848"/>
                  <a:pt x="121013" y="92081"/>
                </a:cubicBezTo>
                <a:cubicBezTo>
                  <a:pt x="152763" y="96314"/>
                  <a:pt x="266534" y="155052"/>
                  <a:pt x="289288" y="165106"/>
                </a:cubicBezTo>
                <a:cubicBezTo>
                  <a:pt x="312042" y="175160"/>
                  <a:pt x="208326" y="160343"/>
                  <a:pt x="257538" y="152406"/>
                </a:cubicBezTo>
                <a:cubicBezTo>
                  <a:pt x="306750" y="144469"/>
                  <a:pt x="561280" y="118010"/>
                  <a:pt x="584563" y="117481"/>
                </a:cubicBezTo>
                <a:cubicBezTo>
                  <a:pt x="607846" y="116952"/>
                  <a:pt x="369192" y="147114"/>
                  <a:pt x="397238" y="149231"/>
                </a:cubicBezTo>
                <a:cubicBezTo>
                  <a:pt x="425284" y="151348"/>
                  <a:pt x="735905" y="115894"/>
                  <a:pt x="752838" y="130181"/>
                </a:cubicBezTo>
                <a:cubicBezTo>
                  <a:pt x="769771" y="144468"/>
                  <a:pt x="534821" y="218023"/>
                  <a:pt x="498838" y="234956"/>
                </a:cubicBezTo>
                <a:cubicBezTo>
                  <a:pt x="462855" y="251889"/>
                  <a:pt x="465500" y="256652"/>
                  <a:pt x="536938" y="231781"/>
                </a:cubicBezTo>
                <a:cubicBezTo>
                  <a:pt x="608375" y="206910"/>
                  <a:pt x="927463" y="85731"/>
                  <a:pt x="927463" y="85731"/>
                </a:cubicBezTo>
                <a:cubicBezTo>
                  <a:pt x="960271" y="73560"/>
                  <a:pt x="756013" y="157169"/>
                  <a:pt x="733788" y="158756"/>
                </a:cubicBezTo>
                <a:cubicBezTo>
                  <a:pt x="711563" y="160343"/>
                  <a:pt x="856555" y="39693"/>
                  <a:pt x="809988" y="539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BDC2F7B5-0D80-F9A0-EA97-2471605B172F}"/>
              </a:ext>
            </a:extLst>
          </p:cNvPr>
          <p:cNvSpPr/>
          <p:nvPr/>
        </p:nvSpPr>
        <p:spPr>
          <a:xfrm>
            <a:off x="4610713" y="2808575"/>
            <a:ext cx="1340462" cy="394509"/>
          </a:xfrm>
          <a:custGeom>
            <a:avLst/>
            <a:gdLst>
              <a:gd name="connsiteX0" fmla="*/ 497862 w 1340462"/>
              <a:gd name="connsiteY0" fmla="*/ 7650 h 394509"/>
              <a:gd name="connsiteX1" fmla="*/ 12087 w 1340462"/>
              <a:gd name="connsiteY1" fmla="*/ 375950 h 394509"/>
              <a:gd name="connsiteX2" fmla="*/ 158137 w 1340462"/>
              <a:gd name="connsiteY2" fmla="*/ 334675 h 394509"/>
              <a:gd name="connsiteX3" fmla="*/ 278787 w 1340462"/>
              <a:gd name="connsiteY3" fmla="*/ 290225 h 394509"/>
              <a:gd name="connsiteX4" fmla="*/ 596287 w 1340462"/>
              <a:gd name="connsiteY4" fmla="*/ 201325 h 394509"/>
              <a:gd name="connsiteX5" fmla="*/ 516912 w 1340462"/>
              <a:gd name="connsiteY5" fmla="*/ 255300 h 394509"/>
              <a:gd name="connsiteX6" fmla="*/ 796312 w 1340462"/>
              <a:gd name="connsiteY6" fmla="*/ 204500 h 394509"/>
              <a:gd name="connsiteX7" fmla="*/ 697887 w 1340462"/>
              <a:gd name="connsiteY7" fmla="*/ 242600 h 394509"/>
              <a:gd name="connsiteX8" fmla="*/ 974112 w 1340462"/>
              <a:gd name="connsiteY8" fmla="*/ 191800 h 394509"/>
              <a:gd name="connsiteX9" fmla="*/ 932837 w 1340462"/>
              <a:gd name="connsiteY9" fmla="*/ 220375 h 394509"/>
              <a:gd name="connsiteX10" fmla="*/ 1336062 w 1340462"/>
              <a:gd name="connsiteY10" fmla="*/ 207675 h 394509"/>
              <a:gd name="connsiteX11" fmla="*/ 1126512 w 1340462"/>
              <a:gd name="connsiteY11" fmla="*/ 226725 h 394509"/>
              <a:gd name="connsiteX12" fmla="*/ 802662 w 1340462"/>
              <a:gd name="connsiteY12" fmla="*/ 214025 h 394509"/>
              <a:gd name="connsiteX13" fmla="*/ 586762 w 1340462"/>
              <a:gd name="connsiteY13" fmla="*/ 214025 h 394509"/>
              <a:gd name="connsiteX14" fmla="*/ 558187 w 1340462"/>
              <a:gd name="connsiteY14" fmla="*/ 210850 h 394509"/>
              <a:gd name="connsiteX15" fmla="*/ 288312 w 1340462"/>
              <a:gd name="connsiteY15" fmla="*/ 306100 h 394509"/>
              <a:gd name="connsiteX16" fmla="*/ 396262 w 1340462"/>
              <a:gd name="connsiteY16" fmla="*/ 252125 h 394509"/>
              <a:gd name="connsiteX17" fmla="*/ 135912 w 1340462"/>
              <a:gd name="connsiteY17" fmla="*/ 337850 h 394509"/>
              <a:gd name="connsiteX18" fmla="*/ 250212 w 1340462"/>
              <a:gd name="connsiteY18" fmla="*/ 239425 h 394509"/>
              <a:gd name="connsiteX19" fmla="*/ 266087 w 1340462"/>
              <a:gd name="connsiteY19" fmla="*/ 220375 h 394509"/>
              <a:gd name="connsiteX20" fmla="*/ 266087 w 1340462"/>
              <a:gd name="connsiteY20" fmla="*/ 223550 h 394509"/>
              <a:gd name="connsiteX21" fmla="*/ 396262 w 1340462"/>
              <a:gd name="connsiteY21" fmla="*/ 137825 h 394509"/>
              <a:gd name="connsiteX22" fmla="*/ 602637 w 1340462"/>
              <a:gd name="connsiteY22" fmla="*/ 131475 h 394509"/>
              <a:gd name="connsiteX23" fmla="*/ 510562 w 1340462"/>
              <a:gd name="connsiteY23" fmla="*/ 172750 h 394509"/>
              <a:gd name="connsiteX24" fmla="*/ 227987 w 1340462"/>
              <a:gd name="connsiteY24" fmla="*/ 239425 h 394509"/>
              <a:gd name="connsiteX25" fmla="*/ 316887 w 1340462"/>
              <a:gd name="connsiteY25" fmla="*/ 144175 h 394509"/>
              <a:gd name="connsiteX26" fmla="*/ 304187 w 1340462"/>
              <a:gd name="connsiteY26" fmla="*/ 125125 h 394509"/>
              <a:gd name="connsiteX27" fmla="*/ 497862 w 1340462"/>
              <a:gd name="connsiteY27" fmla="*/ 7650 h 39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340462" h="394509">
                <a:moveTo>
                  <a:pt x="497862" y="7650"/>
                </a:moveTo>
                <a:cubicBezTo>
                  <a:pt x="449179" y="49454"/>
                  <a:pt x="68708" y="321446"/>
                  <a:pt x="12087" y="375950"/>
                </a:cubicBezTo>
                <a:cubicBezTo>
                  <a:pt x="-44534" y="430454"/>
                  <a:pt x="113687" y="348962"/>
                  <a:pt x="158137" y="334675"/>
                </a:cubicBezTo>
                <a:cubicBezTo>
                  <a:pt x="202587" y="320388"/>
                  <a:pt x="205762" y="312450"/>
                  <a:pt x="278787" y="290225"/>
                </a:cubicBezTo>
                <a:cubicBezTo>
                  <a:pt x="351812" y="268000"/>
                  <a:pt x="556600" y="207146"/>
                  <a:pt x="596287" y="201325"/>
                </a:cubicBezTo>
                <a:cubicBezTo>
                  <a:pt x="635974" y="195504"/>
                  <a:pt x="483575" y="254771"/>
                  <a:pt x="516912" y="255300"/>
                </a:cubicBezTo>
                <a:cubicBezTo>
                  <a:pt x="550249" y="255829"/>
                  <a:pt x="766150" y="206617"/>
                  <a:pt x="796312" y="204500"/>
                </a:cubicBezTo>
                <a:cubicBezTo>
                  <a:pt x="826474" y="202383"/>
                  <a:pt x="668254" y="244717"/>
                  <a:pt x="697887" y="242600"/>
                </a:cubicBezTo>
                <a:cubicBezTo>
                  <a:pt x="727520" y="240483"/>
                  <a:pt x="934954" y="195504"/>
                  <a:pt x="974112" y="191800"/>
                </a:cubicBezTo>
                <a:cubicBezTo>
                  <a:pt x="1013270" y="188096"/>
                  <a:pt x="872512" y="217729"/>
                  <a:pt x="932837" y="220375"/>
                </a:cubicBezTo>
                <a:cubicBezTo>
                  <a:pt x="993162" y="223021"/>
                  <a:pt x="1303783" y="206617"/>
                  <a:pt x="1336062" y="207675"/>
                </a:cubicBezTo>
                <a:cubicBezTo>
                  <a:pt x="1368341" y="208733"/>
                  <a:pt x="1215412" y="225667"/>
                  <a:pt x="1126512" y="226725"/>
                </a:cubicBezTo>
                <a:cubicBezTo>
                  <a:pt x="1037612" y="227783"/>
                  <a:pt x="892620" y="216142"/>
                  <a:pt x="802662" y="214025"/>
                </a:cubicBezTo>
                <a:cubicBezTo>
                  <a:pt x="712704" y="211908"/>
                  <a:pt x="627508" y="214554"/>
                  <a:pt x="586762" y="214025"/>
                </a:cubicBezTo>
                <a:cubicBezTo>
                  <a:pt x="546016" y="213496"/>
                  <a:pt x="607929" y="195504"/>
                  <a:pt x="558187" y="210850"/>
                </a:cubicBezTo>
                <a:cubicBezTo>
                  <a:pt x="508445" y="226196"/>
                  <a:pt x="315299" y="299221"/>
                  <a:pt x="288312" y="306100"/>
                </a:cubicBezTo>
                <a:cubicBezTo>
                  <a:pt x="261325" y="312979"/>
                  <a:pt x="421662" y="246833"/>
                  <a:pt x="396262" y="252125"/>
                </a:cubicBezTo>
                <a:cubicBezTo>
                  <a:pt x="370862" y="257417"/>
                  <a:pt x="160254" y="339967"/>
                  <a:pt x="135912" y="337850"/>
                </a:cubicBezTo>
                <a:cubicBezTo>
                  <a:pt x="111570" y="335733"/>
                  <a:pt x="228516" y="259004"/>
                  <a:pt x="250212" y="239425"/>
                </a:cubicBezTo>
                <a:cubicBezTo>
                  <a:pt x="271908" y="219846"/>
                  <a:pt x="263441" y="223021"/>
                  <a:pt x="266087" y="220375"/>
                </a:cubicBezTo>
                <a:cubicBezTo>
                  <a:pt x="268733" y="217729"/>
                  <a:pt x="244391" y="237308"/>
                  <a:pt x="266087" y="223550"/>
                </a:cubicBezTo>
                <a:cubicBezTo>
                  <a:pt x="287783" y="209792"/>
                  <a:pt x="340170" y="153171"/>
                  <a:pt x="396262" y="137825"/>
                </a:cubicBezTo>
                <a:cubicBezTo>
                  <a:pt x="452354" y="122479"/>
                  <a:pt x="583587" y="125654"/>
                  <a:pt x="602637" y="131475"/>
                </a:cubicBezTo>
                <a:cubicBezTo>
                  <a:pt x="621687" y="137296"/>
                  <a:pt x="573004" y="154758"/>
                  <a:pt x="510562" y="172750"/>
                </a:cubicBezTo>
                <a:cubicBezTo>
                  <a:pt x="448120" y="190742"/>
                  <a:pt x="260266" y="244188"/>
                  <a:pt x="227987" y="239425"/>
                </a:cubicBezTo>
                <a:cubicBezTo>
                  <a:pt x="195708" y="234663"/>
                  <a:pt x="304187" y="163225"/>
                  <a:pt x="316887" y="144175"/>
                </a:cubicBezTo>
                <a:cubicBezTo>
                  <a:pt x="329587" y="125125"/>
                  <a:pt x="272966" y="142058"/>
                  <a:pt x="304187" y="125125"/>
                </a:cubicBezTo>
                <a:cubicBezTo>
                  <a:pt x="335408" y="108192"/>
                  <a:pt x="546545" y="-34154"/>
                  <a:pt x="497862" y="76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6000497B-9D53-5E2A-EEEF-D4472077609A}"/>
              </a:ext>
            </a:extLst>
          </p:cNvPr>
          <p:cNvSpPr/>
          <p:nvPr/>
        </p:nvSpPr>
        <p:spPr>
          <a:xfrm>
            <a:off x="5152695" y="2900427"/>
            <a:ext cx="767211" cy="91625"/>
          </a:xfrm>
          <a:custGeom>
            <a:avLst/>
            <a:gdLst>
              <a:gd name="connsiteX0" fmla="*/ 330 w 767211"/>
              <a:gd name="connsiteY0" fmla="*/ 90423 h 91625"/>
              <a:gd name="connsiteX1" fmla="*/ 314655 w 767211"/>
              <a:gd name="connsiteY1" fmla="*/ 1523 h 91625"/>
              <a:gd name="connsiteX2" fmla="*/ 276555 w 767211"/>
              <a:gd name="connsiteY2" fmla="*/ 36448 h 91625"/>
              <a:gd name="connsiteX3" fmla="*/ 416255 w 767211"/>
              <a:gd name="connsiteY3" fmla="*/ 65023 h 91625"/>
              <a:gd name="connsiteX4" fmla="*/ 482930 w 767211"/>
              <a:gd name="connsiteY4" fmla="*/ 1523 h 91625"/>
              <a:gd name="connsiteX5" fmla="*/ 501980 w 767211"/>
              <a:gd name="connsiteY5" fmla="*/ 23748 h 91625"/>
              <a:gd name="connsiteX6" fmla="*/ 498805 w 767211"/>
              <a:gd name="connsiteY6" fmla="*/ 42798 h 91625"/>
              <a:gd name="connsiteX7" fmla="*/ 765505 w 767211"/>
              <a:gd name="connsiteY7" fmla="*/ 65023 h 91625"/>
              <a:gd name="connsiteX8" fmla="*/ 597230 w 767211"/>
              <a:gd name="connsiteY8" fmla="*/ 42798 h 91625"/>
              <a:gd name="connsiteX9" fmla="*/ 289255 w 767211"/>
              <a:gd name="connsiteY9" fmla="*/ 77723 h 91625"/>
              <a:gd name="connsiteX10" fmla="*/ 254330 w 767211"/>
              <a:gd name="connsiteY10" fmla="*/ 55498 h 91625"/>
              <a:gd name="connsiteX11" fmla="*/ 330 w 767211"/>
              <a:gd name="connsiteY11" fmla="*/ 90423 h 9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7211" h="91625">
                <a:moveTo>
                  <a:pt x="330" y="90423"/>
                </a:moveTo>
                <a:cubicBezTo>
                  <a:pt x="10384" y="81427"/>
                  <a:pt x="268618" y="10519"/>
                  <a:pt x="314655" y="1523"/>
                </a:cubicBezTo>
                <a:cubicBezTo>
                  <a:pt x="360692" y="-7473"/>
                  <a:pt x="259622" y="25865"/>
                  <a:pt x="276555" y="36448"/>
                </a:cubicBezTo>
                <a:cubicBezTo>
                  <a:pt x="293488" y="47031"/>
                  <a:pt x="381859" y="70844"/>
                  <a:pt x="416255" y="65023"/>
                </a:cubicBezTo>
                <a:cubicBezTo>
                  <a:pt x="450651" y="59202"/>
                  <a:pt x="468643" y="8402"/>
                  <a:pt x="482930" y="1523"/>
                </a:cubicBezTo>
                <a:cubicBezTo>
                  <a:pt x="497218" y="-5356"/>
                  <a:pt x="499334" y="16869"/>
                  <a:pt x="501980" y="23748"/>
                </a:cubicBezTo>
                <a:cubicBezTo>
                  <a:pt x="504626" y="30627"/>
                  <a:pt x="454884" y="35919"/>
                  <a:pt x="498805" y="42798"/>
                </a:cubicBezTo>
                <a:cubicBezTo>
                  <a:pt x="542726" y="49677"/>
                  <a:pt x="749101" y="65023"/>
                  <a:pt x="765505" y="65023"/>
                </a:cubicBezTo>
                <a:cubicBezTo>
                  <a:pt x="781909" y="65023"/>
                  <a:pt x="676605" y="40681"/>
                  <a:pt x="597230" y="42798"/>
                </a:cubicBezTo>
                <a:cubicBezTo>
                  <a:pt x="517855" y="44915"/>
                  <a:pt x="346405" y="75606"/>
                  <a:pt x="289255" y="77723"/>
                </a:cubicBezTo>
                <a:cubicBezTo>
                  <a:pt x="232105" y="79840"/>
                  <a:pt x="296134" y="56027"/>
                  <a:pt x="254330" y="55498"/>
                </a:cubicBezTo>
                <a:cubicBezTo>
                  <a:pt x="212526" y="54969"/>
                  <a:pt x="-9724" y="99419"/>
                  <a:pt x="330" y="904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1631A669-0775-FCBD-03E5-88315BD2DEA9}"/>
              </a:ext>
            </a:extLst>
          </p:cNvPr>
          <p:cNvSpPr/>
          <p:nvPr/>
        </p:nvSpPr>
        <p:spPr>
          <a:xfrm>
            <a:off x="6557713" y="3237873"/>
            <a:ext cx="488486" cy="388965"/>
          </a:xfrm>
          <a:custGeom>
            <a:avLst/>
            <a:gdLst>
              <a:gd name="connsiteX0" fmla="*/ 446337 w 488486"/>
              <a:gd name="connsiteY0" fmla="*/ 627 h 388965"/>
              <a:gd name="connsiteX1" fmla="*/ 217737 w 488486"/>
              <a:gd name="connsiteY1" fmla="*/ 26027 h 388965"/>
              <a:gd name="connsiteX2" fmla="*/ 116137 w 488486"/>
              <a:gd name="connsiteY2" fmla="*/ 95877 h 388965"/>
              <a:gd name="connsiteX3" fmla="*/ 176462 w 488486"/>
              <a:gd name="connsiteY3" fmla="*/ 48252 h 388965"/>
              <a:gd name="connsiteX4" fmla="*/ 71687 w 488486"/>
              <a:gd name="connsiteY4" fmla="*/ 149852 h 388965"/>
              <a:gd name="connsiteX5" fmla="*/ 8187 w 488486"/>
              <a:gd name="connsiteY5" fmla="*/ 276852 h 388965"/>
              <a:gd name="connsiteX6" fmla="*/ 1837 w 488486"/>
              <a:gd name="connsiteY6" fmla="*/ 387977 h 388965"/>
              <a:gd name="connsiteX7" fmla="*/ 17712 w 488486"/>
              <a:gd name="connsiteY7" fmla="*/ 318127 h 388965"/>
              <a:gd name="connsiteX8" fmla="*/ 119312 w 488486"/>
              <a:gd name="connsiteY8" fmla="*/ 105402 h 388965"/>
              <a:gd name="connsiteX9" fmla="*/ 74862 w 488486"/>
              <a:gd name="connsiteY9" fmla="*/ 156202 h 388965"/>
              <a:gd name="connsiteX10" fmla="*/ 198687 w 488486"/>
              <a:gd name="connsiteY10" fmla="*/ 57777 h 388965"/>
              <a:gd name="connsiteX11" fmla="*/ 236787 w 488486"/>
              <a:gd name="connsiteY11" fmla="*/ 92702 h 388965"/>
              <a:gd name="connsiteX12" fmla="*/ 252662 w 488486"/>
              <a:gd name="connsiteY12" fmla="*/ 83177 h 388965"/>
              <a:gd name="connsiteX13" fmla="*/ 366962 w 488486"/>
              <a:gd name="connsiteY13" fmla="*/ 54602 h 388965"/>
              <a:gd name="connsiteX14" fmla="*/ 401887 w 488486"/>
              <a:gd name="connsiteY14" fmla="*/ 124452 h 388965"/>
              <a:gd name="connsiteX15" fmla="*/ 401887 w 488486"/>
              <a:gd name="connsiteY15" fmla="*/ 153027 h 388965"/>
              <a:gd name="connsiteX16" fmla="*/ 487612 w 488486"/>
              <a:gd name="connsiteY16" fmla="*/ 219702 h 388965"/>
              <a:gd name="connsiteX17" fmla="*/ 443162 w 488486"/>
              <a:gd name="connsiteY17" fmla="*/ 143502 h 388965"/>
              <a:gd name="connsiteX18" fmla="*/ 392362 w 488486"/>
              <a:gd name="connsiteY18" fmla="*/ 26027 h 388965"/>
              <a:gd name="connsiteX19" fmla="*/ 300287 w 488486"/>
              <a:gd name="connsiteY19" fmla="*/ 26027 h 388965"/>
              <a:gd name="connsiteX20" fmla="*/ 376487 w 488486"/>
              <a:gd name="connsiteY20" fmla="*/ 48252 h 388965"/>
              <a:gd name="connsiteX21" fmla="*/ 446337 w 488486"/>
              <a:gd name="connsiteY21" fmla="*/ 627 h 38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88486" h="388965">
                <a:moveTo>
                  <a:pt x="446337" y="627"/>
                </a:moveTo>
                <a:cubicBezTo>
                  <a:pt x="419879" y="-3077"/>
                  <a:pt x="272770" y="10152"/>
                  <a:pt x="217737" y="26027"/>
                </a:cubicBezTo>
                <a:cubicBezTo>
                  <a:pt x="162704" y="41902"/>
                  <a:pt x="123016" y="92173"/>
                  <a:pt x="116137" y="95877"/>
                </a:cubicBezTo>
                <a:cubicBezTo>
                  <a:pt x="109258" y="99581"/>
                  <a:pt x="183870" y="39256"/>
                  <a:pt x="176462" y="48252"/>
                </a:cubicBezTo>
                <a:cubicBezTo>
                  <a:pt x="169054" y="57248"/>
                  <a:pt x="99733" y="111752"/>
                  <a:pt x="71687" y="149852"/>
                </a:cubicBezTo>
                <a:cubicBezTo>
                  <a:pt x="43641" y="187952"/>
                  <a:pt x="19829" y="237165"/>
                  <a:pt x="8187" y="276852"/>
                </a:cubicBezTo>
                <a:cubicBezTo>
                  <a:pt x="-3455" y="316540"/>
                  <a:pt x="250" y="381098"/>
                  <a:pt x="1837" y="387977"/>
                </a:cubicBezTo>
                <a:cubicBezTo>
                  <a:pt x="3424" y="394856"/>
                  <a:pt x="-1867" y="365223"/>
                  <a:pt x="17712" y="318127"/>
                </a:cubicBezTo>
                <a:cubicBezTo>
                  <a:pt x="37291" y="271031"/>
                  <a:pt x="109787" y="132389"/>
                  <a:pt x="119312" y="105402"/>
                </a:cubicBezTo>
                <a:cubicBezTo>
                  <a:pt x="128837" y="78415"/>
                  <a:pt x="61633" y="164139"/>
                  <a:pt x="74862" y="156202"/>
                </a:cubicBezTo>
                <a:cubicBezTo>
                  <a:pt x="88091" y="148265"/>
                  <a:pt x="171700" y="68360"/>
                  <a:pt x="198687" y="57777"/>
                </a:cubicBezTo>
                <a:cubicBezTo>
                  <a:pt x="225674" y="47194"/>
                  <a:pt x="227791" y="88469"/>
                  <a:pt x="236787" y="92702"/>
                </a:cubicBezTo>
                <a:cubicBezTo>
                  <a:pt x="245783" y="96935"/>
                  <a:pt x="230966" y="89527"/>
                  <a:pt x="252662" y="83177"/>
                </a:cubicBezTo>
                <a:cubicBezTo>
                  <a:pt x="274358" y="76827"/>
                  <a:pt x="342091" y="47723"/>
                  <a:pt x="366962" y="54602"/>
                </a:cubicBezTo>
                <a:cubicBezTo>
                  <a:pt x="391833" y="61481"/>
                  <a:pt x="396066" y="108048"/>
                  <a:pt x="401887" y="124452"/>
                </a:cubicBezTo>
                <a:cubicBezTo>
                  <a:pt x="407708" y="140856"/>
                  <a:pt x="387599" y="137152"/>
                  <a:pt x="401887" y="153027"/>
                </a:cubicBezTo>
                <a:cubicBezTo>
                  <a:pt x="416174" y="168902"/>
                  <a:pt x="480733" y="221289"/>
                  <a:pt x="487612" y="219702"/>
                </a:cubicBezTo>
                <a:cubicBezTo>
                  <a:pt x="494491" y="218115"/>
                  <a:pt x="459037" y="175781"/>
                  <a:pt x="443162" y="143502"/>
                </a:cubicBezTo>
                <a:cubicBezTo>
                  <a:pt x="427287" y="111223"/>
                  <a:pt x="416174" y="45606"/>
                  <a:pt x="392362" y="26027"/>
                </a:cubicBezTo>
                <a:cubicBezTo>
                  <a:pt x="368550" y="6448"/>
                  <a:pt x="302933" y="22323"/>
                  <a:pt x="300287" y="26027"/>
                </a:cubicBezTo>
                <a:cubicBezTo>
                  <a:pt x="297641" y="29731"/>
                  <a:pt x="358496" y="49310"/>
                  <a:pt x="376487" y="48252"/>
                </a:cubicBezTo>
                <a:cubicBezTo>
                  <a:pt x="394478" y="47194"/>
                  <a:pt x="472795" y="4331"/>
                  <a:pt x="446337" y="6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5C7FEACC-535B-4A60-8E4A-BDF2B3C51CE3}"/>
              </a:ext>
            </a:extLst>
          </p:cNvPr>
          <p:cNvSpPr/>
          <p:nvPr/>
        </p:nvSpPr>
        <p:spPr>
          <a:xfrm>
            <a:off x="6575108" y="3254218"/>
            <a:ext cx="236699" cy="307581"/>
          </a:xfrm>
          <a:custGeom>
            <a:avLst/>
            <a:gdLst>
              <a:gd name="connsiteX0" fmla="*/ 232092 w 236699"/>
              <a:gd name="connsiteY0" fmla="*/ 157 h 307581"/>
              <a:gd name="connsiteX1" fmla="*/ 60642 w 236699"/>
              <a:gd name="connsiteY1" fmla="*/ 123982 h 307581"/>
              <a:gd name="connsiteX2" fmla="*/ 317 w 236699"/>
              <a:gd name="connsiteY2" fmla="*/ 257332 h 307581"/>
              <a:gd name="connsiteX3" fmla="*/ 41592 w 236699"/>
              <a:gd name="connsiteY3" fmla="*/ 304957 h 307581"/>
              <a:gd name="connsiteX4" fmla="*/ 140017 w 236699"/>
              <a:gd name="connsiteY4" fmla="*/ 292257 h 307581"/>
              <a:gd name="connsiteX5" fmla="*/ 206692 w 236699"/>
              <a:gd name="connsiteY5" fmla="*/ 216057 h 307581"/>
              <a:gd name="connsiteX6" fmla="*/ 209867 w 236699"/>
              <a:gd name="connsiteY6" fmla="*/ 143032 h 307581"/>
              <a:gd name="connsiteX7" fmla="*/ 190817 w 236699"/>
              <a:gd name="connsiteY7" fmla="*/ 98582 h 307581"/>
              <a:gd name="connsiteX8" fmla="*/ 232092 w 236699"/>
              <a:gd name="connsiteY8" fmla="*/ 157 h 307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6699" h="307581">
                <a:moveTo>
                  <a:pt x="232092" y="157"/>
                </a:moveTo>
                <a:cubicBezTo>
                  <a:pt x="210396" y="4390"/>
                  <a:pt x="99271" y="81120"/>
                  <a:pt x="60642" y="123982"/>
                </a:cubicBezTo>
                <a:cubicBezTo>
                  <a:pt x="22013" y="166845"/>
                  <a:pt x="3492" y="227169"/>
                  <a:pt x="317" y="257332"/>
                </a:cubicBezTo>
                <a:cubicBezTo>
                  <a:pt x="-2858" y="287495"/>
                  <a:pt x="18309" y="299136"/>
                  <a:pt x="41592" y="304957"/>
                </a:cubicBezTo>
                <a:cubicBezTo>
                  <a:pt x="64875" y="310778"/>
                  <a:pt x="112500" y="307074"/>
                  <a:pt x="140017" y="292257"/>
                </a:cubicBezTo>
                <a:cubicBezTo>
                  <a:pt x="167534" y="277440"/>
                  <a:pt x="195050" y="240928"/>
                  <a:pt x="206692" y="216057"/>
                </a:cubicBezTo>
                <a:cubicBezTo>
                  <a:pt x="218334" y="191186"/>
                  <a:pt x="212513" y="162611"/>
                  <a:pt x="209867" y="143032"/>
                </a:cubicBezTo>
                <a:cubicBezTo>
                  <a:pt x="207221" y="123453"/>
                  <a:pt x="189759" y="118690"/>
                  <a:pt x="190817" y="98582"/>
                </a:cubicBezTo>
                <a:cubicBezTo>
                  <a:pt x="191875" y="78474"/>
                  <a:pt x="253788" y="-4076"/>
                  <a:pt x="232092" y="1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AE4725B3-C988-49D1-8DD0-BF5AD59C828B}"/>
              </a:ext>
            </a:extLst>
          </p:cNvPr>
          <p:cNvSpPr/>
          <p:nvPr/>
        </p:nvSpPr>
        <p:spPr>
          <a:xfrm>
            <a:off x="6661881" y="3369203"/>
            <a:ext cx="63152" cy="63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0B7177C8-D25D-C4AA-4F4D-F4BB3D336305}"/>
              </a:ext>
            </a:extLst>
          </p:cNvPr>
          <p:cNvSpPr/>
          <p:nvPr/>
        </p:nvSpPr>
        <p:spPr>
          <a:xfrm>
            <a:off x="6608236" y="3438512"/>
            <a:ext cx="402221" cy="171901"/>
          </a:xfrm>
          <a:custGeom>
            <a:avLst/>
            <a:gdLst>
              <a:gd name="connsiteX0" fmla="*/ 402164 w 402221"/>
              <a:gd name="connsiteY0" fmla="*/ 13 h 171901"/>
              <a:gd name="connsiteX1" fmla="*/ 325964 w 402221"/>
              <a:gd name="connsiteY1" fmla="*/ 73038 h 171901"/>
              <a:gd name="connsiteX2" fmla="*/ 376764 w 402221"/>
              <a:gd name="connsiteY2" fmla="*/ 73038 h 171901"/>
              <a:gd name="connsiteX3" fmla="*/ 237064 w 402221"/>
              <a:gd name="connsiteY3" fmla="*/ 107963 h 171901"/>
              <a:gd name="connsiteX4" fmla="*/ 62439 w 402221"/>
              <a:gd name="connsiteY4" fmla="*/ 117488 h 171901"/>
              <a:gd name="connsiteX5" fmla="*/ 8464 w 402221"/>
              <a:gd name="connsiteY5" fmla="*/ 127013 h 171901"/>
              <a:gd name="connsiteX6" fmla="*/ 224364 w 402221"/>
              <a:gd name="connsiteY6" fmla="*/ 133363 h 171901"/>
              <a:gd name="connsiteX7" fmla="*/ 62439 w 402221"/>
              <a:gd name="connsiteY7" fmla="*/ 171463 h 171901"/>
              <a:gd name="connsiteX8" fmla="*/ 287864 w 402221"/>
              <a:gd name="connsiteY8" fmla="*/ 104788 h 171901"/>
              <a:gd name="connsiteX9" fmla="*/ 345014 w 402221"/>
              <a:gd name="connsiteY9" fmla="*/ 63513 h 171901"/>
              <a:gd name="connsiteX10" fmla="*/ 338664 w 402221"/>
              <a:gd name="connsiteY10" fmla="*/ 79388 h 171901"/>
              <a:gd name="connsiteX11" fmla="*/ 402164 w 402221"/>
              <a:gd name="connsiteY11" fmla="*/ 13 h 171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2221" h="171901">
                <a:moveTo>
                  <a:pt x="402164" y="13"/>
                </a:moveTo>
                <a:cubicBezTo>
                  <a:pt x="400047" y="-1045"/>
                  <a:pt x="330197" y="60867"/>
                  <a:pt x="325964" y="73038"/>
                </a:cubicBezTo>
                <a:cubicBezTo>
                  <a:pt x="321731" y="85209"/>
                  <a:pt x="391581" y="67217"/>
                  <a:pt x="376764" y="73038"/>
                </a:cubicBezTo>
                <a:cubicBezTo>
                  <a:pt x="361947" y="78859"/>
                  <a:pt x="289451" y="100555"/>
                  <a:pt x="237064" y="107963"/>
                </a:cubicBezTo>
                <a:cubicBezTo>
                  <a:pt x="184676" y="115371"/>
                  <a:pt x="100539" y="114313"/>
                  <a:pt x="62439" y="117488"/>
                </a:cubicBezTo>
                <a:cubicBezTo>
                  <a:pt x="24339" y="120663"/>
                  <a:pt x="-18524" y="124367"/>
                  <a:pt x="8464" y="127013"/>
                </a:cubicBezTo>
                <a:cubicBezTo>
                  <a:pt x="35451" y="129659"/>
                  <a:pt x="215368" y="125955"/>
                  <a:pt x="224364" y="133363"/>
                </a:cubicBezTo>
                <a:cubicBezTo>
                  <a:pt x="233360" y="140771"/>
                  <a:pt x="51856" y="176226"/>
                  <a:pt x="62439" y="171463"/>
                </a:cubicBezTo>
                <a:cubicBezTo>
                  <a:pt x="73022" y="166701"/>
                  <a:pt x="240768" y="122780"/>
                  <a:pt x="287864" y="104788"/>
                </a:cubicBezTo>
                <a:cubicBezTo>
                  <a:pt x="334960" y="86796"/>
                  <a:pt x="345014" y="63513"/>
                  <a:pt x="345014" y="63513"/>
                </a:cubicBezTo>
                <a:cubicBezTo>
                  <a:pt x="353481" y="59280"/>
                  <a:pt x="329668" y="84680"/>
                  <a:pt x="338664" y="79388"/>
                </a:cubicBezTo>
                <a:cubicBezTo>
                  <a:pt x="347660" y="74096"/>
                  <a:pt x="404281" y="1071"/>
                  <a:pt x="402164" y="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A93B88F5-C3D6-2905-3041-8BD78BCAD43B}"/>
              </a:ext>
            </a:extLst>
          </p:cNvPr>
          <p:cNvSpPr/>
          <p:nvPr/>
        </p:nvSpPr>
        <p:spPr>
          <a:xfrm>
            <a:off x="6642100" y="3466718"/>
            <a:ext cx="387700" cy="184547"/>
          </a:xfrm>
          <a:custGeom>
            <a:avLst/>
            <a:gdLst>
              <a:gd name="connsiteX0" fmla="*/ 0 w 387700"/>
              <a:gd name="connsiteY0" fmla="*/ 155957 h 184547"/>
              <a:gd name="connsiteX1" fmla="*/ 219075 w 387700"/>
              <a:gd name="connsiteY1" fmla="*/ 152782 h 184547"/>
              <a:gd name="connsiteX2" fmla="*/ 206375 w 387700"/>
              <a:gd name="connsiteY2" fmla="*/ 127382 h 184547"/>
              <a:gd name="connsiteX3" fmla="*/ 311150 w 387700"/>
              <a:gd name="connsiteY3" fmla="*/ 82932 h 184547"/>
              <a:gd name="connsiteX4" fmla="*/ 307975 w 387700"/>
              <a:gd name="connsiteY4" fmla="*/ 76582 h 184547"/>
              <a:gd name="connsiteX5" fmla="*/ 384175 w 387700"/>
              <a:gd name="connsiteY5" fmla="*/ 3557 h 184547"/>
              <a:gd name="connsiteX6" fmla="*/ 374650 w 387700"/>
              <a:gd name="connsiteY6" fmla="*/ 25782 h 184547"/>
              <a:gd name="connsiteX7" fmla="*/ 371475 w 387700"/>
              <a:gd name="connsiteY7" fmla="*/ 149607 h 184547"/>
              <a:gd name="connsiteX8" fmla="*/ 339725 w 387700"/>
              <a:gd name="connsiteY8" fmla="*/ 165482 h 184547"/>
              <a:gd name="connsiteX9" fmla="*/ 377825 w 387700"/>
              <a:gd name="connsiteY9" fmla="*/ 82932 h 184547"/>
              <a:gd name="connsiteX10" fmla="*/ 241300 w 387700"/>
              <a:gd name="connsiteY10" fmla="*/ 140082 h 184547"/>
              <a:gd name="connsiteX11" fmla="*/ 273050 w 387700"/>
              <a:gd name="connsiteY11" fmla="*/ 111507 h 184547"/>
              <a:gd name="connsiteX12" fmla="*/ 177800 w 387700"/>
              <a:gd name="connsiteY12" fmla="*/ 140082 h 184547"/>
              <a:gd name="connsiteX13" fmla="*/ 165100 w 387700"/>
              <a:gd name="connsiteY13" fmla="*/ 165482 h 184547"/>
              <a:gd name="connsiteX14" fmla="*/ 120650 w 387700"/>
              <a:gd name="connsiteY14" fmla="*/ 184532 h 184547"/>
              <a:gd name="connsiteX15" fmla="*/ 219075 w 387700"/>
              <a:gd name="connsiteY15" fmla="*/ 168657 h 184547"/>
              <a:gd name="connsiteX16" fmla="*/ 133350 w 387700"/>
              <a:gd name="connsiteY16" fmla="*/ 165482 h 184547"/>
              <a:gd name="connsiteX17" fmla="*/ 0 w 387700"/>
              <a:gd name="connsiteY17" fmla="*/ 155957 h 184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87700" h="184547">
                <a:moveTo>
                  <a:pt x="0" y="155957"/>
                </a:moveTo>
                <a:lnTo>
                  <a:pt x="219075" y="152782"/>
                </a:lnTo>
                <a:cubicBezTo>
                  <a:pt x="253471" y="148020"/>
                  <a:pt x="191029" y="139024"/>
                  <a:pt x="206375" y="127382"/>
                </a:cubicBezTo>
                <a:cubicBezTo>
                  <a:pt x="221721" y="115740"/>
                  <a:pt x="294217" y="91399"/>
                  <a:pt x="311150" y="82932"/>
                </a:cubicBezTo>
                <a:cubicBezTo>
                  <a:pt x="328083" y="74465"/>
                  <a:pt x="295804" y="89811"/>
                  <a:pt x="307975" y="76582"/>
                </a:cubicBezTo>
                <a:cubicBezTo>
                  <a:pt x="320146" y="63353"/>
                  <a:pt x="384175" y="3557"/>
                  <a:pt x="384175" y="3557"/>
                </a:cubicBezTo>
                <a:cubicBezTo>
                  <a:pt x="395287" y="-4910"/>
                  <a:pt x="376767" y="1440"/>
                  <a:pt x="374650" y="25782"/>
                </a:cubicBezTo>
                <a:cubicBezTo>
                  <a:pt x="372533" y="50124"/>
                  <a:pt x="377296" y="126324"/>
                  <a:pt x="371475" y="149607"/>
                </a:cubicBezTo>
                <a:cubicBezTo>
                  <a:pt x="365654" y="172890"/>
                  <a:pt x="338667" y="176594"/>
                  <a:pt x="339725" y="165482"/>
                </a:cubicBezTo>
                <a:cubicBezTo>
                  <a:pt x="340783" y="154370"/>
                  <a:pt x="394229" y="87165"/>
                  <a:pt x="377825" y="82932"/>
                </a:cubicBezTo>
                <a:cubicBezTo>
                  <a:pt x="361421" y="78699"/>
                  <a:pt x="258763" y="135319"/>
                  <a:pt x="241300" y="140082"/>
                </a:cubicBezTo>
                <a:cubicBezTo>
                  <a:pt x="223837" y="144845"/>
                  <a:pt x="283633" y="111507"/>
                  <a:pt x="273050" y="111507"/>
                </a:cubicBezTo>
                <a:cubicBezTo>
                  <a:pt x="262467" y="111507"/>
                  <a:pt x="195792" y="131086"/>
                  <a:pt x="177800" y="140082"/>
                </a:cubicBezTo>
                <a:cubicBezTo>
                  <a:pt x="159808" y="149078"/>
                  <a:pt x="174625" y="158074"/>
                  <a:pt x="165100" y="165482"/>
                </a:cubicBezTo>
                <a:cubicBezTo>
                  <a:pt x="155575" y="172890"/>
                  <a:pt x="111654" y="184003"/>
                  <a:pt x="120650" y="184532"/>
                </a:cubicBezTo>
                <a:cubicBezTo>
                  <a:pt x="129646" y="185061"/>
                  <a:pt x="216958" y="171832"/>
                  <a:pt x="219075" y="168657"/>
                </a:cubicBezTo>
                <a:cubicBezTo>
                  <a:pt x="221192" y="165482"/>
                  <a:pt x="133350" y="165482"/>
                  <a:pt x="133350" y="165482"/>
                </a:cubicBezTo>
                <a:lnTo>
                  <a:pt x="0" y="155957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407C16EA-2EEE-9FC1-D67B-926643DA231F}"/>
              </a:ext>
            </a:extLst>
          </p:cNvPr>
          <p:cNvSpPr/>
          <p:nvPr/>
        </p:nvSpPr>
        <p:spPr>
          <a:xfrm>
            <a:off x="6632365" y="2833798"/>
            <a:ext cx="368917" cy="87308"/>
          </a:xfrm>
          <a:custGeom>
            <a:avLst/>
            <a:gdLst>
              <a:gd name="connsiteX0" fmla="*/ 210 w 368917"/>
              <a:gd name="connsiteY0" fmla="*/ 87202 h 87308"/>
              <a:gd name="connsiteX1" fmla="*/ 219285 w 368917"/>
              <a:gd name="connsiteY1" fmla="*/ 39577 h 87308"/>
              <a:gd name="connsiteX2" fmla="*/ 168485 w 368917"/>
              <a:gd name="connsiteY2" fmla="*/ 71327 h 87308"/>
              <a:gd name="connsiteX3" fmla="*/ 362160 w 368917"/>
              <a:gd name="connsiteY3" fmla="*/ 1477 h 87308"/>
              <a:gd name="connsiteX4" fmla="*/ 311360 w 368917"/>
              <a:gd name="connsiteY4" fmla="*/ 23702 h 87308"/>
              <a:gd name="connsiteX5" fmla="*/ 181185 w 368917"/>
              <a:gd name="connsiteY5" fmla="*/ 23702 h 87308"/>
              <a:gd name="connsiteX6" fmla="*/ 210 w 368917"/>
              <a:gd name="connsiteY6" fmla="*/ 87202 h 8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917" h="87308">
                <a:moveTo>
                  <a:pt x="210" y="87202"/>
                </a:moveTo>
                <a:cubicBezTo>
                  <a:pt x="6560" y="89848"/>
                  <a:pt x="191239" y="42223"/>
                  <a:pt x="219285" y="39577"/>
                </a:cubicBezTo>
                <a:cubicBezTo>
                  <a:pt x="247331" y="36931"/>
                  <a:pt x="144673" y="77677"/>
                  <a:pt x="168485" y="71327"/>
                </a:cubicBezTo>
                <a:cubicBezTo>
                  <a:pt x="192297" y="64977"/>
                  <a:pt x="338348" y="9414"/>
                  <a:pt x="362160" y="1477"/>
                </a:cubicBezTo>
                <a:cubicBezTo>
                  <a:pt x="385973" y="-6461"/>
                  <a:pt x="341523" y="19998"/>
                  <a:pt x="311360" y="23702"/>
                </a:cubicBezTo>
                <a:cubicBezTo>
                  <a:pt x="281198" y="27406"/>
                  <a:pt x="229339" y="12060"/>
                  <a:pt x="181185" y="23702"/>
                </a:cubicBezTo>
                <a:cubicBezTo>
                  <a:pt x="133031" y="35344"/>
                  <a:pt x="-6140" y="84556"/>
                  <a:pt x="210" y="872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EC66723E-ACA4-2F79-1C80-0798E192451F}"/>
              </a:ext>
            </a:extLst>
          </p:cNvPr>
          <p:cNvSpPr/>
          <p:nvPr/>
        </p:nvSpPr>
        <p:spPr>
          <a:xfrm>
            <a:off x="6581333" y="2747343"/>
            <a:ext cx="404591" cy="117709"/>
          </a:xfrm>
          <a:custGeom>
            <a:avLst/>
            <a:gdLst>
              <a:gd name="connsiteX0" fmla="*/ 3617 w 404591"/>
              <a:gd name="connsiteY0" fmla="*/ 116507 h 117709"/>
              <a:gd name="connsiteX1" fmla="*/ 241742 w 404591"/>
              <a:gd name="connsiteY1" fmla="*/ 24432 h 117709"/>
              <a:gd name="connsiteX2" fmla="*/ 194117 w 404591"/>
              <a:gd name="connsiteY2" fmla="*/ 46657 h 117709"/>
              <a:gd name="connsiteX3" fmla="*/ 343342 w 404591"/>
              <a:gd name="connsiteY3" fmla="*/ 2207 h 117709"/>
              <a:gd name="connsiteX4" fmla="*/ 279842 w 404591"/>
              <a:gd name="connsiteY4" fmla="*/ 8557 h 117709"/>
              <a:gd name="connsiteX5" fmla="*/ 403667 w 404591"/>
              <a:gd name="connsiteY5" fmla="*/ 24432 h 117709"/>
              <a:gd name="connsiteX6" fmla="*/ 324292 w 404591"/>
              <a:gd name="connsiteY6" fmla="*/ 24432 h 117709"/>
              <a:gd name="connsiteX7" fmla="*/ 111567 w 404591"/>
              <a:gd name="connsiteY7" fmla="*/ 75232 h 117709"/>
              <a:gd name="connsiteX8" fmla="*/ 3617 w 404591"/>
              <a:gd name="connsiteY8" fmla="*/ 116507 h 11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4591" h="117709">
                <a:moveTo>
                  <a:pt x="3617" y="116507"/>
                </a:moveTo>
                <a:lnTo>
                  <a:pt x="241742" y="24432"/>
                </a:lnTo>
                <a:cubicBezTo>
                  <a:pt x="273492" y="12790"/>
                  <a:pt x="177184" y="50361"/>
                  <a:pt x="194117" y="46657"/>
                </a:cubicBezTo>
                <a:cubicBezTo>
                  <a:pt x="211050" y="42953"/>
                  <a:pt x="329054" y="8557"/>
                  <a:pt x="343342" y="2207"/>
                </a:cubicBezTo>
                <a:cubicBezTo>
                  <a:pt x="357630" y="-4143"/>
                  <a:pt x="269788" y="4853"/>
                  <a:pt x="279842" y="8557"/>
                </a:cubicBezTo>
                <a:cubicBezTo>
                  <a:pt x="289896" y="12261"/>
                  <a:pt x="396259" y="21786"/>
                  <a:pt x="403667" y="24432"/>
                </a:cubicBezTo>
                <a:cubicBezTo>
                  <a:pt x="411075" y="27078"/>
                  <a:pt x="372975" y="15965"/>
                  <a:pt x="324292" y="24432"/>
                </a:cubicBezTo>
                <a:cubicBezTo>
                  <a:pt x="275609" y="32899"/>
                  <a:pt x="160250" y="64120"/>
                  <a:pt x="111567" y="75232"/>
                </a:cubicBezTo>
                <a:cubicBezTo>
                  <a:pt x="62884" y="86344"/>
                  <a:pt x="-18079" y="124974"/>
                  <a:pt x="3617" y="1165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4FEA8F53-FD3A-607D-9E8E-BD56C14F17A4}"/>
              </a:ext>
            </a:extLst>
          </p:cNvPr>
          <p:cNvSpPr/>
          <p:nvPr/>
        </p:nvSpPr>
        <p:spPr>
          <a:xfrm>
            <a:off x="6414638" y="3450989"/>
            <a:ext cx="308911" cy="879427"/>
          </a:xfrm>
          <a:custGeom>
            <a:avLst/>
            <a:gdLst>
              <a:gd name="connsiteX0" fmla="*/ 2037 w 308911"/>
              <a:gd name="connsiteY0" fmla="*/ 236 h 879427"/>
              <a:gd name="connsiteX1" fmla="*/ 27437 w 308911"/>
              <a:gd name="connsiteY1" fmla="*/ 285986 h 879427"/>
              <a:gd name="connsiteX2" fmla="*/ 33787 w 308911"/>
              <a:gd name="connsiteY2" fmla="*/ 276461 h 879427"/>
              <a:gd name="connsiteX3" fmla="*/ 186187 w 308911"/>
              <a:gd name="connsiteY3" fmla="*/ 581261 h 879427"/>
              <a:gd name="connsiteX4" fmla="*/ 179837 w 308911"/>
              <a:gd name="connsiteY4" fmla="*/ 574911 h 879427"/>
              <a:gd name="connsiteX5" fmla="*/ 303662 w 308911"/>
              <a:gd name="connsiteY5" fmla="*/ 873361 h 879427"/>
              <a:gd name="connsiteX6" fmla="*/ 271912 w 308911"/>
              <a:gd name="connsiteY6" fmla="*/ 759061 h 879427"/>
              <a:gd name="connsiteX7" fmla="*/ 144912 w 308911"/>
              <a:gd name="connsiteY7" fmla="*/ 562211 h 879427"/>
              <a:gd name="connsiteX8" fmla="*/ 59187 w 308911"/>
              <a:gd name="connsiteY8" fmla="*/ 343136 h 879427"/>
              <a:gd name="connsiteX9" fmla="*/ 8387 w 308911"/>
              <a:gd name="connsiteY9" fmla="*/ 238361 h 879427"/>
              <a:gd name="connsiteX10" fmla="*/ 2037 w 308911"/>
              <a:gd name="connsiteY10" fmla="*/ 236 h 879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8911" h="879427">
                <a:moveTo>
                  <a:pt x="2037" y="236"/>
                </a:moveTo>
                <a:cubicBezTo>
                  <a:pt x="5212" y="8174"/>
                  <a:pt x="27437" y="285986"/>
                  <a:pt x="27437" y="285986"/>
                </a:cubicBezTo>
                <a:cubicBezTo>
                  <a:pt x="32729" y="332024"/>
                  <a:pt x="7329" y="227249"/>
                  <a:pt x="33787" y="276461"/>
                </a:cubicBezTo>
                <a:cubicBezTo>
                  <a:pt x="60245" y="325674"/>
                  <a:pt x="161845" y="531519"/>
                  <a:pt x="186187" y="581261"/>
                </a:cubicBezTo>
                <a:cubicBezTo>
                  <a:pt x="210529" y="631003"/>
                  <a:pt x="160258" y="526228"/>
                  <a:pt x="179837" y="574911"/>
                </a:cubicBezTo>
                <a:cubicBezTo>
                  <a:pt x="199416" y="623594"/>
                  <a:pt x="288316" y="842669"/>
                  <a:pt x="303662" y="873361"/>
                </a:cubicBezTo>
                <a:cubicBezTo>
                  <a:pt x="319008" y="904053"/>
                  <a:pt x="298370" y="810919"/>
                  <a:pt x="271912" y="759061"/>
                </a:cubicBezTo>
                <a:cubicBezTo>
                  <a:pt x="245454" y="707203"/>
                  <a:pt x="180366" y="631532"/>
                  <a:pt x="144912" y="562211"/>
                </a:cubicBezTo>
                <a:cubicBezTo>
                  <a:pt x="109458" y="492890"/>
                  <a:pt x="81941" y="397111"/>
                  <a:pt x="59187" y="343136"/>
                </a:cubicBezTo>
                <a:cubicBezTo>
                  <a:pt x="36433" y="289161"/>
                  <a:pt x="18441" y="290219"/>
                  <a:pt x="8387" y="238361"/>
                </a:cubicBezTo>
                <a:cubicBezTo>
                  <a:pt x="-1667" y="186503"/>
                  <a:pt x="-1138" y="-7702"/>
                  <a:pt x="2037" y="2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6BBF8DB0-44A6-3349-0E74-8120FDF51805}"/>
              </a:ext>
            </a:extLst>
          </p:cNvPr>
          <p:cNvSpPr/>
          <p:nvPr/>
        </p:nvSpPr>
        <p:spPr>
          <a:xfrm>
            <a:off x="6169595" y="3413964"/>
            <a:ext cx="373389" cy="1139163"/>
          </a:xfrm>
          <a:custGeom>
            <a:avLst/>
            <a:gdLst>
              <a:gd name="connsiteX0" fmla="*/ 5780 w 373389"/>
              <a:gd name="connsiteY0" fmla="*/ 8686 h 1139163"/>
              <a:gd name="connsiteX1" fmla="*/ 348680 w 373389"/>
              <a:gd name="connsiteY1" fmla="*/ 748461 h 1139163"/>
              <a:gd name="connsiteX2" fmla="*/ 348680 w 373389"/>
              <a:gd name="connsiteY2" fmla="*/ 757986 h 1139163"/>
              <a:gd name="connsiteX3" fmla="*/ 367730 w 373389"/>
              <a:gd name="connsiteY3" fmla="*/ 900861 h 1139163"/>
              <a:gd name="connsiteX4" fmla="*/ 310580 w 373389"/>
              <a:gd name="connsiteY4" fmla="*/ 1024686 h 1139163"/>
              <a:gd name="connsiteX5" fmla="*/ 339155 w 373389"/>
              <a:gd name="connsiteY5" fmla="*/ 1138986 h 1139163"/>
              <a:gd name="connsiteX6" fmla="*/ 313755 w 373389"/>
              <a:gd name="connsiteY6" fmla="*/ 1043736 h 1139163"/>
              <a:gd name="connsiteX7" fmla="*/ 348680 w 373389"/>
              <a:gd name="connsiteY7" fmla="*/ 786561 h 1139163"/>
              <a:gd name="connsiteX8" fmla="*/ 313755 w 373389"/>
              <a:gd name="connsiteY8" fmla="*/ 700836 h 1139163"/>
              <a:gd name="connsiteX9" fmla="*/ 164530 w 373389"/>
              <a:gd name="connsiteY9" fmla="*/ 424611 h 1139163"/>
              <a:gd name="connsiteX10" fmla="*/ 161355 w 373389"/>
              <a:gd name="connsiteY10" fmla="*/ 408736 h 1139163"/>
              <a:gd name="connsiteX11" fmla="*/ 135955 w 373389"/>
              <a:gd name="connsiteY11" fmla="*/ 345236 h 1139163"/>
              <a:gd name="connsiteX12" fmla="*/ 5780 w 373389"/>
              <a:gd name="connsiteY12" fmla="*/ 8686 h 1139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3389" h="1139163">
                <a:moveTo>
                  <a:pt x="5780" y="8686"/>
                </a:moveTo>
                <a:cubicBezTo>
                  <a:pt x="41234" y="75890"/>
                  <a:pt x="291530" y="623578"/>
                  <a:pt x="348680" y="748461"/>
                </a:cubicBezTo>
                <a:cubicBezTo>
                  <a:pt x="405830" y="873344"/>
                  <a:pt x="345505" y="732586"/>
                  <a:pt x="348680" y="757986"/>
                </a:cubicBezTo>
                <a:cubicBezTo>
                  <a:pt x="351855" y="783386"/>
                  <a:pt x="374080" y="856411"/>
                  <a:pt x="367730" y="900861"/>
                </a:cubicBezTo>
                <a:cubicBezTo>
                  <a:pt x="361380" y="945311"/>
                  <a:pt x="315343" y="984999"/>
                  <a:pt x="310580" y="1024686"/>
                </a:cubicBezTo>
                <a:cubicBezTo>
                  <a:pt x="305818" y="1064374"/>
                  <a:pt x="338626" y="1135811"/>
                  <a:pt x="339155" y="1138986"/>
                </a:cubicBezTo>
                <a:cubicBezTo>
                  <a:pt x="339684" y="1142161"/>
                  <a:pt x="312168" y="1102473"/>
                  <a:pt x="313755" y="1043736"/>
                </a:cubicBezTo>
                <a:cubicBezTo>
                  <a:pt x="315342" y="984999"/>
                  <a:pt x="348680" y="843711"/>
                  <a:pt x="348680" y="786561"/>
                </a:cubicBezTo>
                <a:cubicBezTo>
                  <a:pt x="348680" y="729411"/>
                  <a:pt x="344447" y="761161"/>
                  <a:pt x="313755" y="700836"/>
                </a:cubicBezTo>
                <a:cubicBezTo>
                  <a:pt x="283063" y="640511"/>
                  <a:pt x="189930" y="473294"/>
                  <a:pt x="164530" y="424611"/>
                </a:cubicBezTo>
                <a:cubicBezTo>
                  <a:pt x="139130" y="375928"/>
                  <a:pt x="166117" y="421965"/>
                  <a:pt x="161355" y="408736"/>
                </a:cubicBezTo>
                <a:cubicBezTo>
                  <a:pt x="156593" y="395507"/>
                  <a:pt x="163472" y="406090"/>
                  <a:pt x="135955" y="345236"/>
                </a:cubicBezTo>
                <a:cubicBezTo>
                  <a:pt x="108438" y="284382"/>
                  <a:pt x="-29674" y="-58518"/>
                  <a:pt x="5780" y="86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172A7C9C-57F6-CC20-5C25-9ADAA29D0E37}"/>
              </a:ext>
            </a:extLst>
          </p:cNvPr>
          <p:cNvSpPr/>
          <p:nvPr/>
        </p:nvSpPr>
        <p:spPr>
          <a:xfrm>
            <a:off x="6083300" y="4251277"/>
            <a:ext cx="149410" cy="443072"/>
          </a:xfrm>
          <a:custGeom>
            <a:avLst/>
            <a:gdLst>
              <a:gd name="connsiteX0" fmla="*/ 149225 w 149410"/>
              <a:gd name="connsiteY0" fmla="*/ 48 h 443072"/>
              <a:gd name="connsiteX1" fmla="*/ 41275 w 149410"/>
              <a:gd name="connsiteY1" fmla="*/ 187373 h 443072"/>
              <a:gd name="connsiteX2" fmla="*/ 3175 w 149410"/>
              <a:gd name="connsiteY2" fmla="*/ 276273 h 443072"/>
              <a:gd name="connsiteX3" fmla="*/ 6350 w 149410"/>
              <a:gd name="connsiteY3" fmla="*/ 438198 h 443072"/>
              <a:gd name="connsiteX4" fmla="*/ 0 w 149410"/>
              <a:gd name="connsiteY4" fmla="*/ 384223 h 443072"/>
              <a:gd name="connsiteX5" fmla="*/ 6350 w 149410"/>
              <a:gd name="connsiteY5" fmla="*/ 215948 h 443072"/>
              <a:gd name="connsiteX6" fmla="*/ 15875 w 149410"/>
              <a:gd name="connsiteY6" fmla="*/ 193723 h 443072"/>
              <a:gd name="connsiteX7" fmla="*/ 41275 w 149410"/>
              <a:gd name="connsiteY7" fmla="*/ 133398 h 443072"/>
              <a:gd name="connsiteX8" fmla="*/ 12700 w 149410"/>
              <a:gd name="connsiteY8" fmla="*/ 168323 h 443072"/>
              <a:gd name="connsiteX9" fmla="*/ 149225 w 149410"/>
              <a:gd name="connsiteY9" fmla="*/ 48 h 44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9410" h="443072">
                <a:moveTo>
                  <a:pt x="149225" y="48"/>
                </a:moveTo>
                <a:cubicBezTo>
                  <a:pt x="153987" y="3223"/>
                  <a:pt x="65617" y="141336"/>
                  <a:pt x="41275" y="187373"/>
                </a:cubicBezTo>
                <a:cubicBezTo>
                  <a:pt x="16933" y="233411"/>
                  <a:pt x="8996" y="234469"/>
                  <a:pt x="3175" y="276273"/>
                </a:cubicBezTo>
                <a:cubicBezTo>
                  <a:pt x="-2646" y="318077"/>
                  <a:pt x="6879" y="420206"/>
                  <a:pt x="6350" y="438198"/>
                </a:cubicBezTo>
                <a:cubicBezTo>
                  <a:pt x="5821" y="456190"/>
                  <a:pt x="0" y="421265"/>
                  <a:pt x="0" y="384223"/>
                </a:cubicBezTo>
                <a:cubicBezTo>
                  <a:pt x="0" y="347181"/>
                  <a:pt x="3704" y="247698"/>
                  <a:pt x="6350" y="215948"/>
                </a:cubicBezTo>
                <a:cubicBezTo>
                  <a:pt x="8996" y="184198"/>
                  <a:pt x="10054" y="207481"/>
                  <a:pt x="15875" y="193723"/>
                </a:cubicBezTo>
                <a:cubicBezTo>
                  <a:pt x="21696" y="179965"/>
                  <a:pt x="41804" y="137631"/>
                  <a:pt x="41275" y="133398"/>
                </a:cubicBezTo>
                <a:cubicBezTo>
                  <a:pt x="40746" y="129165"/>
                  <a:pt x="-3175" y="185256"/>
                  <a:pt x="12700" y="168323"/>
                </a:cubicBezTo>
                <a:cubicBezTo>
                  <a:pt x="28575" y="151390"/>
                  <a:pt x="144463" y="-3127"/>
                  <a:pt x="149225" y="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7C47787E-29B7-EE2D-5BC6-5D2803F76131}"/>
              </a:ext>
            </a:extLst>
          </p:cNvPr>
          <p:cNvSpPr/>
          <p:nvPr/>
        </p:nvSpPr>
        <p:spPr>
          <a:xfrm>
            <a:off x="6594032" y="4362291"/>
            <a:ext cx="165546" cy="402164"/>
          </a:xfrm>
          <a:custGeom>
            <a:avLst/>
            <a:gdLst>
              <a:gd name="connsiteX0" fmla="*/ 102043 w 165546"/>
              <a:gd name="connsiteY0" fmla="*/ 159 h 402164"/>
              <a:gd name="connsiteX1" fmla="*/ 165543 w 165546"/>
              <a:gd name="connsiteY1" fmla="*/ 143034 h 402164"/>
              <a:gd name="connsiteX2" fmla="*/ 98868 w 165546"/>
              <a:gd name="connsiteY2" fmla="*/ 266859 h 402164"/>
              <a:gd name="connsiteX3" fmla="*/ 121093 w 165546"/>
              <a:gd name="connsiteY3" fmla="*/ 254159 h 402164"/>
              <a:gd name="connsiteX4" fmla="*/ 3618 w 165546"/>
              <a:gd name="connsiteY4" fmla="*/ 400209 h 402164"/>
              <a:gd name="connsiteX5" fmla="*/ 41718 w 165546"/>
              <a:gd name="connsiteY5" fmla="*/ 327184 h 402164"/>
              <a:gd name="connsiteX6" fmla="*/ 159193 w 165546"/>
              <a:gd name="connsiteY6" fmla="*/ 171609 h 402164"/>
              <a:gd name="connsiteX7" fmla="*/ 102043 w 165546"/>
              <a:gd name="connsiteY7" fmla="*/ 159 h 402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546" h="402164">
                <a:moveTo>
                  <a:pt x="102043" y="159"/>
                </a:moveTo>
                <a:cubicBezTo>
                  <a:pt x="103101" y="-4603"/>
                  <a:pt x="166072" y="98584"/>
                  <a:pt x="165543" y="143034"/>
                </a:cubicBezTo>
                <a:cubicBezTo>
                  <a:pt x="165014" y="187484"/>
                  <a:pt x="106276" y="248338"/>
                  <a:pt x="98868" y="266859"/>
                </a:cubicBezTo>
                <a:cubicBezTo>
                  <a:pt x="91460" y="285380"/>
                  <a:pt x="136968" y="231934"/>
                  <a:pt x="121093" y="254159"/>
                </a:cubicBezTo>
                <a:cubicBezTo>
                  <a:pt x="105218" y="276384"/>
                  <a:pt x="16847" y="388038"/>
                  <a:pt x="3618" y="400209"/>
                </a:cubicBezTo>
                <a:cubicBezTo>
                  <a:pt x="-9611" y="412380"/>
                  <a:pt x="15789" y="365284"/>
                  <a:pt x="41718" y="327184"/>
                </a:cubicBezTo>
                <a:cubicBezTo>
                  <a:pt x="67647" y="289084"/>
                  <a:pt x="147022" y="219234"/>
                  <a:pt x="159193" y="171609"/>
                </a:cubicBezTo>
                <a:cubicBezTo>
                  <a:pt x="171364" y="123984"/>
                  <a:pt x="100985" y="4921"/>
                  <a:pt x="102043" y="1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971F26CB-C9EA-C005-271B-AFFD1524E675}"/>
              </a:ext>
            </a:extLst>
          </p:cNvPr>
          <p:cNvSpPr/>
          <p:nvPr/>
        </p:nvSpPr>
        <p:spPr>
          <a:xfrm>
            <a:off x="6700260" y="4428969"/>
            <a:ext cx="125726" cy="250227"/>
          </a:xfrm>
          <a:custGeom>
            <a:avLst/>
            <a:gdLst>
              <a:gd name="connsiteX0" fmla="*/ 91065 w 125726"/>
              <a:gd name="connsiteY0" fmla="*/ 156 h 250227"/>
              <a:gd name="connsiteX1" fmla="*/ 122815 w 125726"/>
              <a:gd name="connsiteY1" fmla="*/ 70006 h 250227"/>
              <a:gd name="connsiteX2" fmla="*/ 2165 w 125726"/>
              <a:gd name="connsiteY2" fmla="*/ 247806 h 250227"/>
              <a:gd name="connsiteX3" fmla="*/ 49790 w 125726"/>
              <a:gd name="connsiteY3" fmla="*/ 168431 h 250227"/>
              <a:gd name="connsiteX4" fmla="*/ 106940 w 125726"/>
              <a:gd name="connsiteY4" fmla="*/ 101756 h 250227"/>
              <a:gd name="connsiteX5" fmla="*/ 122815 w 125726"/>
              <a:gd name="connsiteY5" fmla="*/ 85881 h 250227"/>
              <a:gd name="connsiteX6" fmla="*/ 91065 w 125726"/>
              <a:gd name="connsiteY6" fmla="*/ 156 h 25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726" h="250227">
                <a:moveTo>
                  <a:pt x="91065" y="156"/>
                </a:moveTo>
                <a:cubicBezTo>
                  <a:pt x="91065" y="-2490"/>
                  <a:pt x="137632" y="28731"/>
                  <a:pt x="122815" y="70006"/>
                </a:cubicBezTo>
                <a:cubicBezTo>
                  <a:pt x="107998" y="111281"/>
                  <a:pt x="14336" y="231402"/>
                  <a:pt x="2165" y="247806"/>
                </a:cubicBezTo>
                <a:cubicBezTo>
                  <a:pt x="-10006" y="264210"/>
                  <a:pt x="32327" y="192773"/>
                  <a:pt x="49790" y="168431"/>
                </a:cubicBezTo>
                <a:cubicBezTo>
                  <a:pt x="67253" y="144089"/>
                  <a:pt x="106940" y="101756"/>
                  <a:pt x="106940" y="101756"/>
                </a:cubicBezTo>
                <a:cubicBezTo>
                  <a:pt x="119111" y="87998"/>
                  <a:pt x="123344" y="100698"/>
                  <a:pt x="122815" y="85881"/>
                </a:cubicBezTo>
                <a:cubicBezTo>
                  <a:pt x="122286" y="71064"/>
                  <a:pt x="91065" y="2802"/>
                  <a:pt x="91065" y="1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F712BC12-0D27-94A6-B903-0A12D4B4A7CE}"/>
              </a:ext>
            </a:extLst>
          </p:cNvPr>
          <p:cNvSpPr/>
          <p:nvPr/>
        </p:nvSpPr>
        <p:spPr>
          <a:xfrm>
            <a:off x="6146778" y="4435907"/>
            <a:ext cx="305927" cy="145878"/>
          </a:xfrm>
          <a:custGeom>
            <a:avLst/>
            <a:gdLst>
              <a:gd name="connsiteX0" fmla="*/ 304822 w 305927"/>
              <a:gd name="connsiteY0" fmla="*/ 2743 h 145878"/>
              <a:gd name="connsiteX1" fmla="*/ 95272 w 305927"/>
              <a:gd name="connsiteY1" fmla="*/ 50368 h 145878"/>
              <a:gd name="connsiteX2" fmla="*/ 22 w 305927"/>
              <a:gd name="connsiteY2" fmla="*/ 145618 h 145878"/>
              <a:gd name="connsiteX3" fmla="*/ 85747 w 305927"/>
              <a:gd name="connsiteY3" fmla="*/ 18618 h 145878"/>
              <a:gd name="connsiteX4" fmla="*/ 22247 w 305927"/>
              <a:gd name="connsiteY4" fmla="*/ 59893 h 145878"/>
              <a:gd name="connsiteX5" fmla="*/ 171472 w 305927"/>
              <a:gd name="connsiteY5" fmla="*/ 12268 h 145878"/>
              <a:gd name="connsiteX6" fmla="*/ 304822 w 305927"/>
              <a:gd name="connsiteY6" fmla="*/ 2743 h 14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927" h="145878">
                <a:moveTo>
                  <a:pt x="304822" y="2743"/>
                </a:moveTo>
                <a:cubicBezTo>
                  <a:pt x="292122" y="9093"/>
                  <a:pt x="146072" y="26556"/>
                  <a:pt x="95272" y="50368"/>
                </a:cubicBezTo>
                <a:cubicBezTo>
                  <a:pt x="44472" y="74180"/>
                  <a:pt x="1609" y="150910"/>
                  <a:pt x="22" y="145618"/>
                </a:cubicBezTo>
                <a:cubicBezTo>
                  <a:pt x="-1565" y="140326"/>
                  <a:pt x="82043" y="32905"/>
                  <a:pt x="85747" y="18618"/>
                </a:cubicBezTo>
                <a:cubicBezTo>
                  <a:pt x="89451" y="4331"/>
                  <a:pt x="7960" y="60951"/>
                  <a:pt x="22247" y="59893"/>
                </a:cubicBezTo>
                <a:cubicBezTo>
                  <a:pt x="36534" y="58835"/>
                  <a:pt x="125435" y="22851"/>
                  <a:pt x="171472" y="12268"/>
                </a:cubicBezTo>
                <a:cubicBezTo>
                  <a:pt x="217509" y="1685"/>
                  <a:pt x="317522" y="-3607"/>
                  <a:pt x="304822" y="27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1FF0906F-80D9-2BA8-5F5D-40D08943629C}"/>
              </a:ext>
            </a:extLst>
          </p:cNvPr>
          <p:cNvSpPr/>
          <p:nvPr/>
        </p:nvSpPr>
        <p:spPr>
          <a:xfrm>
            <a:off x="6403940" y="4375139"/>
            <a:ext cx="73078" cy="184524"/>
          </a:xfrm>
          <a:custGeom>
            <a:avLst/>
            <a:gdLst>
              <a:gd name="connsiteX0" fmla="*/ 69885 w 73078"/>
              <a:gd name="connsiteY0" fmla="*/ 11 h 184524"/>
              <a:gd name="connsiteX1" fmla="*/ 28610 w 73078"/>
              <a:gd name="connsiteY1" fmla="*/ 104786 h 184524"/>
              <a:gd name="connsiteX2" fmla="*/ 73060 w 73078"/>
              <a:gd name="connsiteY2" fmla="*/ 184161 h 184524"/>
              <a:gd name="connsiteX3" fmla="*/ 22260 w 73078"/>
              <a:gd name="connsiteY3" fmla="*/ 133361 h 184524"/>
              <a:gd name="connsiteX4" fmla="*/ 3210 w 73078"/>
              <a:gd name="connsiteY4" fmla="*/ 111136 h 184524"/>
              <a:gd name="connsiteX5" fmla="*/ 69885 w 73078"/>
              <a:gd name="connsiteY5" fmla="*/ 11 h 18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078" h="184524">
                <a:moveTo>
                  <a:pt x="69885" y="11"/>
                </a:moveTo>
                <a:cubicBezTo>
                  <a:pt x="74118" y="-1047"/>
                  <a:pt x="28081" y="74094"/>
                  <a:pt x="28610" y="104786"/>
                </a:cubicBezTo>
                <a:cubicBezTo>
                  <a:pt x="29139" y="135478"/>
                  <a:pt x="74118" y="179399"/>
                  <a:pt x="73060" y="184161"/>
                </a:cubicBezTo>
                <a:cubicBezTo>
                  <a:pt x="72002" y="188923"/>
                  <a:pt x="33902" y="145532"/>
                  <a:pt x="22260" y="133361"/>
                </a:cubicBezTo>
                <a:cubicBezTo>
                  <a:pt x="10618" y="121190"/>
                  <a:pt x="-7373" y="129657"/>
                  <a:pt x="3210" y="111136"/>
                </a:cubicBezTo>
                <a:cubicBezTo>
                  <a:pt x="13793" y="92615"/>
                  <a:pt x="65652" y="1069"/>
                  <a:pt x="69885" y="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F68B9321-24BD-2ADA-BEB1-806203DFE72B}"/>
              </a:ext>
            </a:extLst>
          </p:cNvPr>
          <p:cNvSpPr/>
          <p:nvPr/>
        </p:nvSpPr>
        <p:spPr>
          <a:xfrm>
            <a:off x="6229307" y="4564248"/>
            <a:ext cx="275208" cy="128639"/>
          </a:xfrm>
          <a:custGeom>
            <a:avLst/>
            <a:gdLst>
              <a:gd name="connsiteX0" fmla="*/ 43 w 275208"/>
              <a:gd name="connsiteY0" fmla="*/ 93477 h 128639"/>
              <a:gd name="connsiteX1" fmla="*/ 161968 w 275208"/>
              <a:gd name="connsiteY1" fmla="*/ 26802 h 128639"/>
              <a:gd name="connsiteX2" fmla="*/ 111168 w 275208"/>
              <a:gd name="connsiteY2" fmla="*/ 1402 h 128639"/>
              <a:gd name="connsiteX3" fmla="*/ 203243 w 275208"/>
              <a:gd name="connsiteY3" fmla="*/ 64902 h 128639"/>
              <a:gd name="connsiteX4" fmla="*/ 257218 w 275208"/>
              <a:gd name="connsiteY4" fmla="*/ 80777 h 128639"/>
              <a:gd name="connsiteX5" fmla="*/ 273093 w 275208"/>
              <a:gd name="connsiteY5" fmla="*/ 128402 h 128639"/>
              <a:gd name="connsiteX6" fmla="*/ 215943 w 275208"/>
              <a:gd name="connsiteY6" fmla="*/ 58552 h 128639"/>
              <a:gd name="connsiteX7" fmla="*/ 146093 w 275208"/>
              <a:gd name="connsiteY7" fmla="*/ 36327 h 128639"/>
              <a:gd name="connsiteX8" fmla="*/ 43 w 275208"/>
              <a:gd name="connsiteY8" fmla="*/ 93477 h 128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208" h="128639">
                <a:moveTo>
                  <a:pt x="43" y="93477"/>
                </a:moveTo>
                <a:cubicBezTo>
                  <a:pt x="2689" y="91889"/>
                  <a:pt x="143447" y="42148"/>
                  <a:pt x="161968" y="26802"/>
                </a:cubicBezTo>
                <a:cubicBezTo>
                  <a:pt x="180489" y="11456"/>
                  <a:pt x="104289" y="-4948"/>
                  <a:pt x="111168" y="1402"/>
                </a:cubicBezTo>
                <a:cubicBezTo>
                  <a:pt x="118047" y="7752"/>
                  <a:pt x="178901" y="51673"/>
                  <a:pt x="203243" y="64902"/>
                </a:cubicBezTo>
                <a:cubicBezTo>
                  <a:pt x="227585" y="78131"/>
                  <a:pt x="245576" y="70194"/>
                  <a:pt x="257218" y="80777"/>
                </a:cubicBezTo>
                <a:cubicBezTo>
                  <a:pt x="268860" y="91360"/>
                  <a:pt x="279972" y="132106"/>
                  <a:pt x="273093" y="128402"/>
                </a:cubicBezTo>
                <a:cubicBezTo>
                  <a:pt x="266214" y="124698"/>
                  <a:pt x="237110" y="73898"/>
                  <a:pt x="215943" y="58552"/>
                </a:cubicBezTo>
                <a:cubicBezTo>
                  <a:pt x="194776" y="43206"/>
                  <a:pt x="177314" y="30506"/>
                  <a:pt x="146093" y="36327"/>
                </a:cubicBezTo>
                <a:cubicBezTo>
                  <a:pt x="114872" y="42148"/>
                  <a:pt x="-2603" y="95065"/>
                  <a:pt x="43" y="934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C54F752F-E466-6C99-9F19-8AD07BC98FD6}"/>
              </a:ext>
            </a:extLst>
          </p:cNvPr>
          <p:cNvSpPr/>
          <p:nvPr/>
        </p:nvSpPr>
        <p:spPr>
          <a:xfrm>
            <a:off x="6586607" y="4206859"/>
            <a:ext cx="87548" cy="371603"/>
          </a:xfrm>
          <a:custGeom>
            <a:avLst/>
            <a:gdLst>
              <a:gd name="connsiteX0" fmla="*/ 7868 w 87548"/>
              <a:gd name="connsiteY0" fmla="*/ 16 h 371603"/>
              <a:gd name="connsiteX1" fmla="*/ 4693 w 87548"/>
              <a:gd name="connsiteY1" fmla="*/ 146066 h 371603"/>
              <a:gd name="connsiteX2" fmla="*/ 80893 w 87548"/>
              <a:gd name="connsiteY2" fmla="*/ 231791 h 371603"/>
              <a:gd name="connsiteX3" fmla="*/ 58668 w 87548"/>
              <a:gd name="connsiteY3" fmla="*/ 371491 h 371603"/>
              <a:gd name="connsiteX4" fmla="*/ 87243 w 87548"/>
              <a:gd name="connsiteY4" fmla="*/ 254016 h 371603"/>
              <a:gd name="connsiteX5" fmla="*/ 36443 w 87548"/>
              <a:gd name="connsiteY5" fmla="*/ 177816 h 371603"/>
              <a:gd name="connsiteX6" fmla="*/ 4693 w 87548"/>
              <a:gd name="connsiteY6" fmla="*/ 136541 h 371603"/>
              <a:gd name="connsiteX7" fmla="*/ 7868 w 87548"/>
              <a:gd name="connsiteY7" fmla="*/ 16 h 371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548" h="371603">
                <a:moveTo>
                  <a:pt x="7868" y="16"/>
                </a:moveTo>
                <a:cubicBezTo>
                  <a:pt x="7868" y="1603"/>
                  <a:pt x="-7478" y="107437"/>
                  <a:pt x="4693" y="146066"/>
                </a:cubicBezTo>
                <a:cubicBezTo>
                  <a:pt x="16864" y="184695"/>
                  <a:pt x="71897" y="194220"/>
                  <a:pt x="80893" y="231791"/>
                </a:cubicBezTo>
                <a:cubicBezTo>
                  <a:pt x="89889" y="269362"/>
                  <a:pt x="57610" y="367787"/>
                  <a:pt x="58668" y="371491"/>
                </a:cubicBezTo>
                <a:cubicBezTo>
                  <a:pt x="59726" y="375195"/>
                  <a:pt x="90947" y="286295"/>
                  <a:pt x="87243" y="254016"/>
                </a:cubicBezTo>
                <a:cubicBezTo>
                  <a:pt x="83539" y="221737"/>
                  <a:pt x="50201" y="197395"/>
                  <a:pt x="36443" y="177816"/>
                </a:cubicBezTo>
                <a:cubicBezTo>
                  <a:pt x="22685" y="158237"/>
                  <a:pt x="9985" y="162470"/>
                  <a:pt x="4693" y="136541"/>
                </a:cubicBezTo>
                <a:cubicBezTo>
                  <a:pt x="-599" y="110612"/>
                  <a:pt x="7868" y="-1571"/>
                  <a:pt x="7868" y="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671E15D2-B6ED-C4F5-D3EB-874639875E9F}"/>
              </a:ext>
            </a:extLst>
          </p:cNvPr>
          <p:cNvSpPr/>
          <p:nvPr/>
        </p:nvSpPr>
        <p:spPr>
          <a:xfrm>
            <a:off x="6527754" y="4384665"/>
            <a:ext cx="60616" cy="181006"/>
          </a:xfrm>
          <a:custGeom>
            <a:avLst/>
            <a:gdLst>
              <a:gd name="connsiteX0" fmla="*/ 46 w 60616"/>
              <a:gd name="connsiteY0" fmla="*/ 10 h 181006"/>
              <a:gd name="connsiteX1" fmla="*/ 38146 w 60616"/>
              <a:gd name="connsiteY1" fmla="*/ 114310 h 181006"/>
              <a:gd name="connsiteX2" fmla="*/ 60371 w 60616"/>
              <a:gd name="connsiteY2" fmla="*/ 180985 h 181006"/>
              <a:gd name="connsiteX3" fmla="*/ 47671 w 60616"/>
              <a:gd name="connsiteY3" fmla="*/ 107960 h 181006"/>
              <a:gd name="connsiteX4" fmla="*/ 46 w 60616"/>
              <a:gd name="connsiteY4" fmla="*/ 10 h 181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16" h="181006">
                <a:moveTo>
                  <a:pt x="46" y="10"/>
                </a:moveTo>
                <a:cubicBezTo>
                  <a:pt x="-1542" y="1068"/>
                  <a:pt x="38146" y="114310"/>
                  <a:pt x="38146" y="114310"/>
                </a:cubicBezTo>
                <a:cubicBezTo>
                  <a:pt x="48200" y="144472"/>
                  <a:pt x="58783" y="182043"/>
                  <a:pt x="60371" y="180985"/>
                </a:cubicBezTo>
                <a:cubicBezTo>
                  <a:pt x="61959" y="179927"/>
                  <a:pt x="55608" y="133889"/>
                  <a:pt x="47671" y="107960"/>
                </a:cubicBezTo>
                <a:cubicBezTo>
                  <a:pt x="39734" y="82031"/>
                  <a:pt x="1634" y="-1048"/>
                  <a:pt x="46" y="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8A242273-02C0-1362-3BC7-845D94B78F51}"/>
              </a:ext>
            </a:extLst>
          </p:cNvPr>
          <p:cNvSpPr/>
          <p:nvPr/>
        </p:nvSpPr>
        <p:spPr>
          <a:xfrm>
            <a:off x="6584950" y="4822823"/>
            <a:ext cx="39479" cy="234954"/>
          </a:xfrm>
          <a:custGeom>
            <a:avLst/>
            <a:gdLst>
              <a:gd name="connsiteX0" fmla="*/ 31750 w 39479"/>
              <a:gd name="connsiteY0" fmla="*/ 2 h 234954"/>
              <a:gd name="connsiteX1" fmla="*/ 38100 w 39479"/>
              <a:gd name="connsiteY1" fmla="*/ 117477 h 234954"/>
              <a:gd name="connsiteX2" fmla="*/ 0 w 39479"/>
              <a:gd name="connsiteY2" fmla="*/ 234952 h 234954"/>
              <a:gd name="connsiteX3" fmla="*/ 38100 w 39479"/>
              <a:gd name="connsiteY3" fmla="*/ 114302 h 234954"/>
              <a:gd name="connsiteX4" fmla="*/ 31750 w 39479"/>
              <a:gd name="connsiteY4" fmla="*/ 2 h 23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79" h="234954">
                <a:moveTo>
                  <a:pt x="31750" y="2"/>
                </a:moveTo>
                <a:cubicBezTo>
                  <a:pt x="31750" y="531"/>
                  <a:pt x="43392" y="78319"/>
                  <a:pt x="38100" y="117477"/>
                </a:cubicBezTo>
                <a:cubicBezTo>
                  <a:pt x="32808" y="156635"/>
                  <a:pt x="0" y="235481"/>
                  <a:pt x="0" y="234952"/>
                </a:cubicBezTo>
                <a:cubicBezTo>
                  <a:pt x="0" y="234423"/>
                  <a:pt x="34396" y="150285"/>
                  <a:pt x="38100" y="114302"/>
                </a:cubicBezTo>
                <a:cubicBezTo>
                  <a:pt x="41804" y="78319"/>
                  <a:pt x="31750" y="-527"/>
                  <a:pt x="31750" y="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63D82853-25FA-F300-4E91-712AE29BD6EF}"/>
              </a:ext>
            </a:extLst>
          </p:cNvPr>
          <p:cNvSpPr/>
          <p:nvPr/>
        </p:nvSpPr>
        <p:spPr>
          <a:xfrm>
            <a:off x="6467475" y="4829045"/>
            <a:ext cx="31796" cy="224367"/>
          </a:xfrm>
          <a:custGeom>
            <a:avLst/>
            <a:gdLst>
              <a:gd name="connsiteX0" fmla="*/ 31750 w 31796"/>
              <a:gd name="connsiteY0" fmla="*/ 130 h 224367"/>
              <a:gd name="connsiteX1" fmla="*/ 12700 w 31796"/>
              <a:gd name="connsiteY1" fmla="*/ 133480 h 224367"/>
              <a:gd name="connsiteX2" fmla="*/ 15875 w 31796"/>
              <a:gd name="connsiteY2" fmla="*/ 222380 h 224367"/>
              <a:gd name="connsiteX3" fmla="*/ 6350 w 31796"/>
              <a:gd name="connsiteY3" fmla="*/ 187455 h 224367"/>
              <a:gd name="connsiteX4" fmla="*/ 0 w 31796"/>
              <a:gd name="connsiteY4" fmla="*/ 98555 h 224367"/>
              <a:gd name="connsiteX5" fmla="*/ 6350 w 31796"/>
              <a:gd name="connsiteY5" fmla="*/ 108080 h 224367"/>
              <a:gd name="connsiteX6" fmla="*/ 31750 w 31796"/>
              <a:gd name="connsiteY6" fmla="*/ 130 h 22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96" h="224367">
                <a:moveTo>
                  <a:pt x="31750" y="130"/>
                </a:moveTo>
                <a:cubicBezTo>
                  <a:pt x="32808" y="4363"/>
                  <a:pt x="15346" y="96438"/>
                  <a:pt x="12700" y="133480"/>
                </a:cubicBezTo>
                <a:cubicBezTo>
                  <a:pt x="10054" y="170522"/>
                  <a:pt x="16933" y="213384"/>
                  <a:pt x="15875" y="222380"/>
                </a:cubicBezTo>
                <a:cubicBezTo>
                  <a:pt x="14817" y="231376"/>
                  <a:pt x="8996" y="208092"/>
                  <a:pt x="6350" y="187455"/>
                </a:cubicBezTo>
                <a:cubicBezTo>
                  <a:pt x="3704" y="166818"/>
                  <a:pt x="0" y="111784"/>
                  <a:pt x="0" y="98555"/>
                </a:cubicBezTo>
                <a:cubicBezTo>
                  <a:pt x="0" y="85326"/>
                  <a:pt x="2646" y="120251"/>
                  <a:pt x="6350" y="108080"/>
                </a:cubicBezTo>
                <a:cubicBezTo>
                  <a:pt x="10054" y="95909"/>
                  <a:pt x="30692" y="-4103"/>
                  <a:pt x="31750" y="1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A63E8457-6ACE-02B0-02EE-698FBDB5F48A}"/>
              </a:ext>
            </a:extLst>
          </p:cNvPr>
          <p:cNvSpPr/>
          <p:nvPr/>
        </p:nvSpPr>
        <p:spPr>
          <a:xfrm>
            <a:off x="6584934" y="4832098"/>
            <a:ext cx="35604" cy="222564"/>
          </a:xfrm>
          <a:custGeom>
            <a:avLst/>
            <a:gdLst>
              <a:gd name="connsiteX0" fmla="*/ 6366 w 35604"/>
              <a:gd name="connsiteY0" fmla="*/ 252 h 222564"/>
              <a:gd name="connsiteX1" fmla="*/ 12716 w 35604"/>
              <a:gd name="connsiteY1" fmla="*/ 136777 h 222564"/>
              <a:gd name="connsiteX2" fmla="*/ 16 w 35604"/>
              <a:gd name="connsiteY2" fmla="*/ 222502 h 222564"/>
              <a:gd name="connsiteX3" fmla="*/ 15891 w 35604"/>
              <a:gd name="connsiteY3" fmla="*/ 149477 h 222564"/>
              <a:gd name="connsiteX4" fmla="*/ 34941 w 35604"/>
              <a:gd name="connsiteY4" fmla="*/ 82802 h 222564"/>
              <a:gd name="connsiteX5" fmla="*/ 28591 w 35604"/>
              <a:gd name="connsiteY5" fmla="*/ 101852 h 222564"/>
              <a:gd name="connsiteX6" fmla="*/ 6366 w 35604"/>
              <a:gd name="connsiteY6" fmla="*/ 252 h 22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04" h="222564">
                <a:moveTo>
                  <a:pt x="6366" y="252"/>
                </a:moveTo>
                <a:cubicBezTo>
                  <a:pt x="3720" y="6073"/>
                  <a:pt x="13774" y="99735"/>
                  <a:pt x="12716" y="136777"/>
                </a:cubicBezTo>
                <a:cubicBezTo>
                  <a:pt x="11658" y="173819"/>
                  <a:pt x="-513" y="220385"/>
                  <a:pt x="16" y="222502"/>
                </a:cubicBezTo>
                <a:cubicBezTo>
                  <a:pt x="545" y="224619"/>
                  <a:pt x="10070" y="172760"/>
                  <a:pt x="15891" y="149477"/>
                </a:cubicBezTo>
                <a:cubicBezTo>
                  <a:pt x="21712" y="126194"/>
                  <a:pt x="32824" y="90739"/>
                  <a:pt x="34941" y="82802"/>
                </a:cubicBezTo>
                <a:cubicBezTo>
                  <a:pt x="37058" y="74865"/>
                  <a:pt x="33883" y="112435"/>
                  <a:pt x="28591" y="101852"/>
                </a:cubicBezTo>
                <a:cubicBezTo>
                  <a:pt x="23299" y="91269"/>
                  <a:pt x="9012" y="-5569"/>
                  <a:pt x="6366" y="2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5B7F7E18-090C-3F64-1ED9-1E115D49A713}"/>
              </a:ext>
            </a:extLst>
          </p:cNvPr>
          <p:cNvSpPr/>
          <p:nvPr/>
        </p:nvSpPr>
        <p:spPr>
          <a:xfrm>
            <a:off x="5873738" y="5104766"/>
            <a:ext cx="686504" cy="235770"/>
          </a:xfrm>
          <a:custGeom>
            <a:avLst/>
            <a:gdLst>
              <a:gd name="connsiteX0" fmla="*/ 12 w 686504"/>
              <a:gd name="connsiteY0" fmla="*/ 235584 h 235770"/>
              <a:gd name="connsiteX1" fmla="*/ 304812 w 686504"/>
              <a:gd name="connsiteY1" fmla="*/ 153034 h 235770"/>
              <a:gd name="connsiteX2" fmla="*/ 273062 w 686504"/>
              <a:gd name="connsiteY2" fmla="*/ 181609 h 235770"/>
              <a:gd name="connsiteX3" fmla="*/ 469912 w 686504"/>
              <a:gd name="connsiteY3" fmla="*/ 83184 h 235770"/>
              <a:gd name="connsiteX4" fmla="*/ 447687 w 686504"/>
              <a:gd name="connsiteY4" fmla="*/ 89534 h 235770"/>
              <a:gd name="connsiteX5" fmla="*/ 549287 w 686504"/>
              <a:gd name="connsiteY5" fmla="*/ 29209 h 235770"/>
              <a:gd name="connsiteX6" fmla="*/ 561987 w 686504"/>
              <a:gd name="connsiteY6" fmla="*/ 57784 h 235770"/>
              <a:gd name="connsiteX7" fmla="*/ 571512 w 686504"/>
              <a:gd name="connsiteY7" fmla="*/ 634 h 235770"/>
              <a:gd name="connsiteX8" fmla="*/ 685812 w 686504"/>
              <a:gd name="connsiteY8" fmla="*/ 102234 h 235770"/>
              <a:gd name="connsiteX9" fmla="*/ 622312 w 686504"/>
              <a:gd name="connsiteY9" fmla="*/ 54609 h 235770"/>
              <a:gd name="connsiteX10" fmla="*/ 615962 w 686504"/>
              <a:gd name="connsiteY10" fmla="*/ 57784 h 235770"/>
              <a:gd name="connsiteX11" fmla="*/ 466737 w 686504"/>
              <a:gd name="connsiteY11" fmla="*/ 89534 h 235770"/>
              <a:gd name="connsiteX12" fmla="*/ 527062 w 686504"/>
              <a:gd name="connsiteY12" fmla="*/ 64134 h 235770"/>
              <a:gd name="connsiteX13" fmla="*/ 317512 w 686504"/>
              <a:gd name="connsiteY13" fmla="*/ 172084 h 235770"/>
              <a:gd name="connsiteX14" fmla="*/ 12 w 686504"/>
              <a:gd name="connsiteY14" fmla="*/ 235584 h 23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6504" h="235770">
                <a:moveTo>
                  <a:pt x="12" y="235584"/>
                </a:moveTo>
                <a:cubicBezTo>
                  <a:pt x="-2105" y="232409"/>
                  <a:pt x="259304" y="162030"/>
                  <a:pt x="304812" y="153034"/>
                </a:cubicBezTo>
                <a:cubicBezTo>
                  <a:pt x="350320" y="144038"/>
                  <a:pt x="245545" y="193251"/>
                  <a:pt x="273062" y="181609"/>
                </a:cubicBezTo>
                <a:cubicBezTo>
                  <a:pt x="300579" y="169967"/>
                  <a:pt x="440808" y="98530"/>
                  <a:pt x="469912" y="83184"/>
                </a:cubicBezTo>
                <a:cubicBezTo>
                  <a:pt x="499016" y="67838"/>
                  <a:pt x="434458" y="98530"/>
                  <a:pt x="447687" y="89534"/>
                </a:cubicBezTo>
                <a:cubicBezTo>
                  <a:pt x="460916" y="80538"/>
                  <a:pt x="530237" y="34501"/>
                  <a:pt x="549287" y="29209"/>
                </a:cubicBezTo>
                <a:cubicBezTo>
                  <a:pt x="568337" y="23917"/>
                  <a:pt x="558283" y="62546"/>
                  <a:pt x="561987" y="57784"/>
                </a:cubicBezTo>
                <a:cubicBezTo>
                  <a:pt x="565691" y="53022"/>
                  <a:pt x="550875" y="-6774"/>
                  <a:pt x="571512" y="634"/>
                </a:cubicBezTo>
                <a:cubicBezTo>
                  <a:pt x="592149" y="8042"/>
                  <a:pt x="677345" y="93238"/>
                  <a:pt x="685812" y="102234"/>
                </a:cubicBezTo>
                <a:cubicBezTo>
                  <a:pt x="694279" y="111230"/>
                  <a:pt x="622312" y="54609"/>
                  <a:pt x="622312" y="54609"/>
                </a:cubicBezTo>
                <a:cubicBezTo>
                  <a:pt x="610670" y="47201"/>
                  <a:pt x="641891" y="51963"/>
                  <a:pt x="615962" y="57784"/>
                </a:cubicBezTo>
                <a:cubicBezTo>
                  <a:pt x="590033" y="63605"/>
                  <a:pt x="481554" y="88476"/>
                  <a:pt x="466737" y="89534"/>
                </a:cubicBezTo>
                <a:cubicBezTo>
                  <a:pt x="451920" y="90592"/>
                  <a:pt x="551933" y="50376"/>
                  <a:pt x="527062" y="64134"/>
                </a:cubicBezTo>
                <a:cubicBezTo>
                  <a:pt x="502191" y="77892"/>
                  <a:pt x="400062" y="143509"/>
                  <a:pt x="317512" y="172084"/>
                </a:cubicBezTo>
                <a:cubicBezTo>
                  <a:pt x="234962" y="200659"/>
                  <a:pt x="2129" y="238759"/>
                  <a:pt x="12" y="2355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4133AB0D-4536-5E98-8B43-F9589D6AE968}"/>
              </a:ext>
            </a:extLst>
          </p:cNvPr>
          <p:cNvSpPr/>
          <p:nvPr/>
        </p:nvSpPr>
        <p:spPr>
          <a:xfrm>
            <a:off x="6486464" y="5084105"/>
            <a:ext cx="388051" cy="132656"/>
          </a:xfrm>
          <a:custGeom>
            <a:avLst/>
            <a:gdLst>
              <a:gd name="connsiteX0" fmla="*/ 61 w 388051"/>
              <a:gd name="connsiteY0" fmla="*/ 132420 h 132656"/>
              <a:gd name="connsiteX1" fmla="*/ 142936 w 388051"/>
              <a:gd name="connsiteY1" fmla="*/ 5420 h 132656"/>
              <a:gd name="connsiteX2" fmla="*/ 146111 w 388051"/>
              <a:gd name="connsiteY2" fmla="*/ 21295 h 132656"/>
              <a:gd name="connsiteX3" fmla="*/ 181036 w 388051"/>
              <a:gd name="connsiteY3" fmla="*/ 2245 h 132656"/>
              <a:gd name="connsiteX4" fmla="*/ 225486 w 388051"/>
              <a:gd name="connsiteY4" fmla="*/ 43520 h 132656"/>
              <a:gd name="connsiteX5" fmla="*/ 387411 w 388051"/>
              <a:gd name="connsiteY5" fmla="*/ 43520 h 132656"/>
              <a:gd name="connsiteX6" fmla="*/ 285811 w 388051"/>
              <a:gd name="connsiteY6" fmla="*/ 30820 h 132656"/>
              <a:gd name="connsiteX7" fmla="*/ 168336 w 388051"/>
              <a:gd name="connsiteY7" fmla="*/ 18120 h 132656"/>
              <a:gd name="connsiteX8" fmla="*/ 161986 w 388051"/>
              <a:gd name="connsiteY8" fmla="*/ 37170 h 132656"/>
              <a:gd name="connsiteX9" fmla="*/ 61 w 388051"/>
              <a:gd name="connsiteY9" fmla="*/ 132420 h 1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8051" h="132656">
                <a:moveTo>
                  <a:pt x="61" y="132420"/>
                </a:moveTo>
                <a:cubicBezTo>
                  <a:pt x="-3114" y="127128"/>
                  <a:pt x="118594" y="23941"/>
                  <a:pt x="142936" y="5420"/>
                </a:cubicBezTo>
                <a:cubicBezTo>
                  <a:pt x="167278" y="-13101"/>
                  <a:pt x="139761" y="21824"/>
                  <a:pt x="146111" y="21295"/>
                </a:cubicBezTo>
                <a:cubicBezTo>
                  <a:pt x="152461" y="20766"/>
                  <a:pt x="167807" y="-1459"/>
                  <a:pt x="181036" y="2245"/>
                </a:cubicBezTo>
                <a:cubicBezTo>
                  <a:pt x="194265" y="5949"/>
                  <a:pt x="191090" y="36641"/>
                  <a:pt x="225486" y="43520"/>
                </a:cubicBezTo>
                <a:cubicBezTo>
                  <a:pt x="259882" y="50399"/>
                  <a:pt x="377357" y="45637"/>
                  <a:pt x="387411" y="43520"/>
                </a:cubicBezTo>
                <a:cubicBezTo>
                  <a:pt x="397465" y="41403"/>
                  <a:pt x="285811" y="30820"/>
                  <a:pt x="285811" y="30820"/>
                </a:cubicBezTo>
                <a:lnTo>
                  <a:pt x="168336" y="18120"/>
                </a:lnTo>
                <a:cubicBezTo>
                  <a:pt x="147699" y="19178"/>
                  <a:pt x="187915" y="21824"/>
                  <a:pt x="161986" y="37170"/>
                </a:cubicBezTo>
                <a:cubicBezTo>
                  <a:pt x="136057" y="52516"/>
                  <a:pt x="3236" y="137712"/>
                  <a:pt x="61" y="1324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E3E33C92-35D3-FEF9-EE6D-4EE0E99ECED5}"/>
              </a:ext>
            </a:extLst>
          </p:cNvPr>
          <p:cNvSpPr/>
          <p:nvPr/>
        </p:nvSpPr>
        <p:spPr>
          <a:xfrm>
            <a:off x="6267449" y="5149675"/>
            <a:ext cx="492017" cy="128642"/>
          </a:xfrm>
          <a:custGeom>
            <a:avLst/>
            <a:gdLst>
              <a:gd name="connsiteX0" fmla="*/ 1 w 492017"/>
              <a:gd name="connsiteY0" fmla="*/ 117650 h 128642"/>
              <a:gd name="connsiteX1" fmla="*/ 158751 w 492017"/>
              <a:gd name="connsiteY1" fmla="*/ 127175 h 128642"/>
              <a:gd name="connsiteX2" fmla="*/ 247651 w 492017"/>
              <a:gd name="connsiteY2" fmla="*/ 82725 h 128642"/>
              <a:gd name="connsiteX3" fmla="*/ 254001 w 492017"/>
              <a:gd name="connsiteY3" fmla="*/ 111300 h 128642"/>
              <a:gd name="connsiteX4" fmla="*/ 346076 w 492017"/>
              <a:gd name="connsiteY4" fmla="*/ 70025 h 128642"/>
              <a:gd name="connsiteX5" fmla="*/ 466726 w 492017"/>
              <a:gd name="connsiteY5" fmla="*/ 9700 h 128642"/>
              <a:gd name="connsiteX6" fmla="*/ 482601 w 492017"/>
              <a:gd name="connsiteY6" fmla="*/ 6525 h 128642"/>
              <a:gd name="connsiteX7" fmla="*/ 352426 w 492017"/>
              <a:gd name="connsiteY7" fmla="*/ 73200 h 128642"/>
              <a:gd name="connsiteX8" fmla="*/ 161926 w 492017"/>
              <a:gd name="connsiteY8" fmla="*/ 114475 h 128642"/>
              <a:gd name="connsiteX9" fmla="*/ 1 w 492017"/>
              <a:gd name="connsiteY9" fmla="*/ 117650 h 128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2017" h="128642">
                <a:moveTo>
                  <a:pt x="1" y="117650"/>
                </a:moveTo>
                <a:cubicBezTo>
                  <a:pt x="-528" y="119767"/>
                  <a:pt x="117476" y="132996"/>
                  <a:pt x="158751" y="127175"/>
                </a:cubicBezTo>
                <a:cubicBezTo>
                  <a:pt x="200026" y="121354"/>
                  <a:pt x="231776" y="85371"/>
                  <a:pt x="247651" y="82725"/>
                </a:cubicBezTo>
                <a:cubicBezTo>
                  <a:pt x="263526" y="80079"/>
                  <a:pt x="237597" y="113417"/>
                  <a:pt x="254001" y="111300"/>
                </a:cubicBezTo>
                <a:cubicBezTo>
                  <a:pt x="270405" y="109183"/>
                  <a:pt x="310622" y="86958"/>
                  <a:pt x="346076" y="70025"/>
                </a:cubicBezTo>
                <a:cubicBezTo>
                  <a:pt x="381530" y="53092"/>
                  <a:pt x="443972" y="20283"/>
                  <a:pt x="466726" y="9700"/>
                </a:cubicBezTo>
                <a:cubicBezTo>
                  <a:pt x="489480" y="-883"/>
                  <a:pt x="501651" y="-4058"/>
                  <a:pt x="482601" y="6525"/>
                </a:cubicBezTo>
                <a:cubicBezTo>
                  <a:pt x="463551" y="17108"/>
                  <a:pt x="405872" y="55208"/>
                  <a:pt x="352426" y="73200"/>
                </a:cubicBezTo>
                <a:cubicBezTo>
                  <a:pt x="298980" y="91192"/>
                  <a:pt x="215901" y="108654"/>
                  <a:pt x="161926" y="114475"/>
                </a:cubicBezTo>
                <a:cubicBezTo>
                  <a:pt x="107951" y="120296"/>
                  <a:pt x="530" y="115533"/>
                  <a:pt x="1" y="1176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E7879DEB-F0C3-D870-C9D6-2BC05735739B}"/>
              </a:ext>
            </a:extLst>
          </p:cNvPr>
          <p:cNvSpPr/>
          <p:nvPr/>
        </p:nvSpPr>
        <p:spPr>
          <a:xfrm>
            <a:off x="5840738" y="5186348"/>
            <a:ext cx="943692" cy="210120"/>
          </a:xfrm>
          <a:custGeom>
            <a:avLst/>
            <a:gdLst>
              <a:gd name="connsiteX0" fmla="*/ 1262 w 943692"/>
              <a:gd name="connsiteY0" fmla="*/ 207977 h 210120"/>
              <a:gd name="connsiteX1" fmla="*/ 452112 w 943692"/>
              <a:gd name="connsiteY1" fmla="*/ 192102 h 210120"/>
              <a:gd name="connsiteX2" fmla="*/ 420362 w 943692"/>
              <a:gd name="connsiteY2" fmla="*/ 201627 h 210120"/>
              <a:gd name="connsiteX3" fmla="*/ 712462 w 943692"/>
              <a:gd name="connsiteY3" fmla="*/ 147652 h 210120"/>
              <a:gd name="connsiteX4" fmla="*/ 721987 w 943692"/>
              <a:gd name="connsiteY4" fmla="*/ 147652 h 210120"/>
              <a:gd name="connsiteX5" fmla="*/ 941062 w 943692"/>
              <a:gd name="connsiteY5" fmla="*/ 1602 h 210120"/>
              <a:gd name="connsiteX6" fmla="*/ 826762 w 943692"/>
              <a:gd name="connsiteY6" fmla="*/ 77802 h 210120"/>
              <a:gd name="connsiteX7" fmla="*/ 588637 w 943692"/>
              <a:gd name="connsiteY7" fmla="*/ 201627 h 210120"/>
              <a:gd name="connsiteX8" fmla="*/ 445762 w 943692"/>
              <a:gd name="connsiteY8" fmla="*/ 198452 h 210120"/>
              <a:gd name="connsiteX9" fmla="*/ 467987 w 943692"/>
              <a:gd name="connsiteY9" fmla="*/ 192102 h 210120"/>
              <a:gd name="connsiteX10" fmla="*/ 321937 w 943692"/>
              <a:gd name="connsiteY10" fmla="*/ 173052 h 210120"/>
              <a:gd name="connsiteX11" fmla="*/ 1262 w 943692"/>
              <a:gd name="connsiteY11" fmla="*/ 207977 h 21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43692" h="210120">
                <a:moveTo>
                  <a:pt x="1262" y="207977"/>
                </a:moveTo>
                <a:cubicBezTo>
                  <a:pt x="22958" y="211152"/>
                  <a:pt x="382262" y="193160"/>
                  <a:pt x="452112" y="192102"/>
                </a:cubicBezTo>
                <a:cubicBezTo>
                  <a:pt x="521962" y="191044"/>
                  <a:pt x="376970" y="209035"/>
                  <a:pt x="420362" y="201627"/>
                </a:cubicBezTo>
                <a:cubicBezTo>
                  <a:pt x="463754" y="194219"/>
                  <a:pt x="662191" y="156648"/>
                  <a:pt x="712462" y="147652"/>
                </a:cubicBezTo>
                <a:cubicBezTo>
                  <a:pt x="762733" y="138656"/>
                  <a:pt x="683887" y="171994"/>
                  <a:pt x="721987" y="147652"/>
                </a:cubicBezTo>
                <a:cubicBezTo>
                  <a:pt x="760087" y="123310"/>
                  <a:pt x="941062" y="1602"/>
                  <a:pt x="941062" y="1602"/>
                </a:cubicBezTo>
                <a:cubicBezTo>
                  <a:pt x="958524" y="-10040"/>
                  <a:pt x="885499" y="44465"/>
                  <a:pt x="826762" y="77802"/>
                </a:cubicBezTo>
                <a:cubicBezTo>
                  <a:pt x="768025" y="111139"/>
                  <a:pt x="652137" y="181519"/>
                  <a:pt x="588637" y="201627"/>
                </a:cubicBezTo>
                <a:cubicBezTo>
                  <a:pt x="525137" y="221735"/>
                  <a:pt x="465870" y="200039"/>
                  <a:pt x="445762" y="198452"/>
                </a:cubicBezTo>
                <a:cubicBezTo>
                  <a:pt x="425654" y="196864"/>
                  <a:pt x="488624" y="196335"/>
                  <a:pt x="467987" y="192102"/>
                </a:cubicBezTo>
                <a:cubicBezTo>
                  <a:pt x="447350" y="187869"/>
                  <a:pt x="400254" y="166173"/>
                  <a:pt x="321937" y="173052"/>
                </a:cubicBezTo>
                <a:cubicBezTo>
                  <a:pt x="243620" y="179931"/>
                  <a:pt x="-20434" y="204802"/>
                  <a:pt x="1262" y="2079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CC88EFA1-9BD5-B662-0829-A09DB036C760}"/>
              </a:ext>
            </a:extLst>
          </p:cNvPr>
          <p:cNvSpPr/>
          <p:nvPr/>
        </p:nvSpPr>
        <p:spPr>
          <a:xfrm>
            <a:off x="5880023" y="5260806"/>
            <a:ext cx="828604" cy="277451"/>
          </a:xfrm>
          <a:custGeom>
            <a:avLst/>
            <a:gdLst>
              <a:gd name="connsiteX0" fmla="*/ 822402 w 828604"/>
              <a:gd name="connsiteY0" fmla="*/ 169 h 277451"/>
              <a:gd name="connsiteX1" fmla="*/ 816052 w 828604"/>
              <a:gd name="connsiteY1" fmla="*/ 120819 h 277451"/>
              <a:gd name="connsiteX2" fmla="*/ 685877 w 828604"/>
              <a:gd name="connsiteY2" fmla="*/ 247819 h 277451"/>
              <a:gd name="connsiteX3" fmla="*/ 720802 w 828604"/>
              <a:gd name="connsiteY3" fmla="*/ 216069 h 277451"/>
              <a:gd name="connsiteX4" fmla="*/ 571577 w 828604"/>
              <a:gd name="connsiteY4" fmla="*/ 276394 h 277451"/>
              <a:gd name="connsiteX5" fmla="*/ 577927 w 828604"/>
              <a:gd name="connsiteY5" fmla="*/ 250994 h 277451"/>
              <a:gd name="connsiteX6" fmla="*/ 466802 w 828604"/>
              <a:gd name="connsiteY6" fmla="*/ 206544 h 277451"/>
              <a:gd name="connsiteX7" fmla="*/ 339802 w 828604"/>
              <a:gd name="connsiteY7" fmla="*/ 187494 h 277451"/>
              <a:gd name="connsiteX8" fmla="*/ 289002 w 828604"/>
              <a:gd name="connsiteY8" fmla="*/ 197019 h 277451"/>
              <a:gd name="connsiteX9" fmla="*/ 336627 w 828604"/>
              <a:gd name="connsiteY9" fmla="*/ 209719 h 277451"/>
              <a:gd name="connsiteX10" fmla="*/ 311227 w 828604"/>
              <a:gd name="connsiteY10" fmla="*/ 200194 h 277451"/>
              <a:gd name="connsiteX11" fmla="*/ 77 w 828604"/>
              <a:gd name="connsiteY11" fmla="*/ 149394 h 277451"/>
              <a:gd name="connsiteX12" fmla="*/ 282652 w 828604"/>
              <a:gd name="connsiteY12" fmla="*/ 190669 h 277451"/>
              <a:gd name="connsiteX13" fmla="*/ 435052 w 828604"/>
              <a:gd name="connsiteY13" fmla="*/ 193844 h 277451"/>
              <a:gd name="connsiteX14" fmla="*/ 390602 w 828604"/>
              <a:gd name="connsiteY14" fmla="*/ 200194 h 277451"/>
              <a:gd name="connsiteX15" fmla="*/ 530302 w 828604"/>
              <a:gd name="connsiteY15" fmla="*/ 244644 h 277451"/>
              <a:gd name="connsiteX16" fmla="*/ 635077 w 828604"/>
              <a:gd name="connsiteY16" fmla="*/ 241469 h 277451"/>
              <a:gd name="connsiteX17" fmla="*/ 736677 w 828604"/>
              <a:gd name="connsiteY17" fmla="*/ 174794 h 277451"/>
              <a:gd name="connsiteX18" fmla="*/ 749377 w 828604"/>
              <a:gd name="connsiteY18" fmla="*/ 162094 h 277451"/>
              <a:gd name="connsiteX19" fmla="*/ 806527 w 828604"/>
              <a:gd name="connsiteY19" fmla="*/ 95419 h 277451"/>
              <a:gd name="connsiteX20" fmla="*/ 822402 w 828604"/>
              <a:gd name="connsiteY20" fmla="*/ 169 h 277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28604" h="277451">
                <a:moveTo>
                  <a:pt x="822402" y="169"/>
                </a:moveTo>
                <a:cubicBezTo>
                  <a:pt x="823989" y="4402"/>
                  <a:pt x="838806" y="79544"/>
                  <a:pt x="816052" y="120819"/>
                </a:cubicBezTo>
                <a:cubicBezTo>
                  <a:pt x="793298" y="162094"/>
                  <a:pt x="701752" y="231944"/>
                  <a:pt x="685877" y="247819"/>
                </a:cubicBezTo>
                <a:cubicBezTo>
                  <a:pt x="670002" y="263694"/>
                  <a:pt x="739852" y="211307"/>
                  <a:pt x="720802" y="216069"/>
                </a:cubicBezTo>
                <a:cubicBezTo>
                  <a:pt x="701752" y="220831"/>
                  <a:pt x="595390" y="270573"/>
                  <a:pt x="571577" y="276394"/>
                </a:cubicBezTo>
                <a:cubicBezTo>
                  <a:pt x="547764" y="282215"/>
                  <a:pt x="595389" y="262636"/>
                  <a:pt x="577927" y="250994"/>
                </a:cubicBezTo>
                <a:cubicBezTo>
                  <a:pt x="560465" y="239352"/>
                  <a:pt x="506489" y="217127"/>
                  <a:pt x="466802" y="206544"/>
                </a:cubicBezTo>
                <a:cubicBezTo>
                  <a:pt x="427114" y="195961"/>
                  <a:pt x="369435" y="189081"/>
                  <a:pt x="339802" y="187494"/>
                </a:cubicBezTo>
                <a:cubicBezTo>
                  <a:pt x="310169" y="185907"/>
                  <a:pt x="289531" y="193315"/>
                  <a:pt x="289002" y="197019"/>
                </a:cubicBezTo>
                <a:cubicBezTo>
                  <a:pt x="288473" y="200723"/>
                  <a:pt x="332923" y="209190"/>
                  <a:pt x="336627" y="209719"/>
                </a:cubicBezTo>
                <a:cubicBezTo>
                  <a:pt x="340331" y="210248"/>
                  <a:pt x="367319" y="210248"/>
                  <a:pt x="311227" y="200194"/>
                </a:cubicBezTo>
                <a:cubicBezTo>
                  <a:pt x="255135" y="190140"/>
                  <a:pt x="4839" y="150981"/>
                  <a:pt x="77" y="149394"/>
                </a:cubicBezTo>
                <a:cubicBezTo>
                  <a:pt x="-4685" y="147807"/>
                  <a:pt x="210156" y="183261"/>
                  <a:pt x="282652" y="190669"/>
                </a:cubicBezTo>
                <a:cubicBezTo>
                  <a:pt x="355148" y="198077"/>
                  <a:pt x="417060" y="192257"/>
                  <a:pt x="435052" y="193844"/>
                </a:cubicBezTo>
                <a:cubicBezTo>
                  <a:pt x="453044" y="195432"/>
                  <a:pt x="374727" y="191727"/>
                  <a:pt x="390602" y="200194"/>
                </a:cubicBezTo>
                <a:cubicBezTo>
                  <a:pt x="406477" y="208661"/>
                  <a:pt x="489556" y="237765"/>
                  <a:pt x="530302" y="244644"/>
                </a:cubicBezTo>
                <a:cubicBezTo>
                  <a:pt x="571048" y="251523"/>
                  <a:pt x="600681" y="253111"/>
                  <a:pt x="635077" y="241469"/>
                </a:cubicBezTo>
                <a:cubicBezTo>
                  <a:pt x="669473" y="229827"/>
                  <a:pt x="736677" y="174794"/>
                  <a:pt x="736677" y="174794"/>
                </a:cubicBezTo>
                <a:cubicBezTo>
                  <a:pt x="755727" y="161565"/>
                  <a:pt x="737735" y="175323"/>
                  <a:pt x="749377" y="162094"/>
                </a:cubicBezTo>
                <a:cubicBezTo>
                  <a:pt x="761019" y="148865"/>
                  <a:pt x="795944" y="118702"/>
                  <a:pt x="806527" y="95419"/>
                </a:cubicBezTo>
                <a:cubicBezTo>
                  <a:pt x="817110" y="72136"/>
                  <a:pt x="820815" y="-4064"/>
                  <a:pt x="822402" y="1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00DB94B8-464D-0F8F-14C0-203DD4DD03AC}"/>
              </a:ext>
            </a:extLst>
          </p:cNvPr>
          <p:cNvSpPr/>
          <p:nvPr/>
        </p:nvSpPr>
        <p:spPr>
          <a:xfrm>
            <a:off x="6884853" y="2584115"/>
            <a:ext cx="157827" cy="674241"/>
          </a:xfrm>
          <a:custGeom>
            <a:avLst/>
            <a:gdLst>
              <a:gd name="connsiteX0" fmla="*/ 41 w 157827"/>
              <a:gd name="connsiteY0" fmla="*/ 1306 h 674241"/>
              <a:gd name="connsiteX1" fmla="*/ 132719 w 157827"/>
              <a:gd name="connsiteY1" fmla="*/ 320450 h 674241"/>
              <a:gd name="connsiteX2" fmla="*/ 118375 w 157827"/>
              <a:gd name="connsiteY2" fmla="*/ 499744 h 674241"/>
              <a:gd name="connsiteX3" fmla="*/ 157820 w 157827"/>
              <a:gd name="connsiteY3" fmla="*/ 445956 h 674241"/>
              <a:gd name="connsiteX4" fmla="*/ 114789 w 157827"/>
              <a:gd name="connsiteY4" fmla="*/ 671866 h 674241"/>
              <a:gd name="connsiteX5" fmla="*/ 132719 w 157827"/>
              <a:gd name="connsiteY5" fmla="*/ 549946 h 674241"/>
              <a:gd name="connsiteX6" fmla="*/ 132719 w 157827"/>
              <a:gd name="connsiteY6" fmla="*/ 324036 h 674241"/>
              <a:gd name="connsiteX7" fmla="*/ 125547 w 157827"/>
              <a:gd name="connsiteY7" fmla="*/ 381410 h 674241"/>
              <a:gd name="connsiteX8" fmla="*/ 118375 w 157827"/>
              <a:gd name="connsiteY8" fmla="*/ 212873 h 674241"/>
              <a:gd name="connsiteX9" fmla="*/ 41 w 157827"/>
              <a:gd name="connsiteY9" fmla="*/ 1306 h 674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827" h="674241">
                <a:moveTo>
                  <a:pt x="41" y="1306"/>
                </a:moveTo>
                <a:cubicBezTo>
                  <a:pt x="2432" y="19236"/>
                  <a:pt x="112997" y="237377"/>
                  <a:pt x="132719" y="320450"/>
                </a:cubicBezTo>
                <a:cubicBezTo>
                  <a:pt x="152441" y="403523"/>
                  <a:pt x="114192" y="478826"/>
                  <a:pt x="118375" y="499744"/>
                </a:cubicBezTo>
                <a:cubicBezTo>
                  <a:pt x="122559" y="520662"/>
                  <a:pt x="158418" y="417269"/>
                  <a:pt x="157820" y="445956"/>
                </a:cubicBezTo>
                <a:cubicBezTo>
                  <a:pt x="157222" y="474643"/>
                  <a:pt x="118972" y="654534"/>
                  <a:pt x="114789" y="671866"/>
                </a:cubicBezTo>
                <a:cubicBezTo>
                  <a:pt x="110606" y="689198"/>
                  <a:pt x="129731" y="607918"/>
                  <a:pt x="132719" y="549946"/>
                </a:cubicBezTo>
                <a:cubicBezTo>
                  <a:pt x="135707" y="491974"/>
                  <a:pt x="133914" y="352125"/>
                  <a:pt x="132719" y="324036"/>
                </a:cubicBezTo>
                <a:cubicBezTo>
                  <a:pt x="131524" y="295947"/>
                  <a:pt x="127938" y="399937"/>
                  <a:pt x="125547" y="381410"/>
                </a:cubicBezTo>
                <a:cubicBezTo>
                  <a:pt x="123156" y="362883"/>
                  <a:pt x="136304" y="270845"/>
                  <a:pt x="118375" y="212873"/>
                </a:cubicBezTo>
                <a:cubicBezTo>
                  <a:pt x="100446" y="154901"/>
                  <a:pt x="-2350" y="-16624"/>
                  <a:pt x="41" y="13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263DB393-B71C-734F-0965-BC5BE0D01AF0}"/>
              </a:ext>
            </a:extLst>
          </p:cNvPr>
          <p:cNvSpPr/>
          <p:nvPr/>
        </p:nvSpPr>
        <p:spPr>
          <a:xfrm>
            <a:off x="7082081" y="3621741"/>
            <a:ext cx="184744" cy="777747"/>
          </a:xfrm>
          <a:custGeom>
            <a:avLst/>
            <a:gdLst>
              <a:gd name="connsiteX0" fmla="*/ 37 w 184744"/>
              <a:gd name="connsiteY0" fmla="*/ 0 h 777747"/>
              <a:gd name="connsiteX1" fmla="*/ 147058 w 184744"/>
              <a:gd name="connsiteY1" fmla="*/ 225911 h 777747"/>
              <a:gd name="connsiteX2" fmla="*/ 143472 w 184744"/>
              <a:gd name="connsiteY2" fmla="*/ 301214 h 777747"/>
              <a:gd name="connsiteX3" fmla="*/ 175745 w 184744"/>
              <a:gd name="connsiteY3" fmla="*/ 315558 h 777747"/>
              <a:gd name="connsiteX4" fmla="*/ 182917 w 184744"/>
              <a:gd name="connsiteY4" fmla="*/ 419548 h 777747"/>
              <a:gd name="connsiteX5" fmla="*/ 147058 w 184744"/>
              <a:gd name="connsiteY5" fmla="*/ 770965 h 777747"/>
              <a:gd name="connsiteX6" fmla="*/ 150644 w 184744"/>
              <a:gd name="connsiteY6" fmla="*/ 631115 h 777747"/>
              <a:gd name="connsiteX7" fmla="*/ 161401 w 184744"/>
              <a:gd name="connsiteY7" fmla="*/ 383690 h 777747"/>
              <a:gd name="connsiteX8" fmla="*/ 132714 w 184744"/>
              <a:gd name="connsiteY8" fmla="*/ 225911 h 777747"/>
              <a:gd name="connsiteX9" fmla="*/ 37 w 184744"/>
              <a:gd name="connsiteY9" fmla="*/ 0 h 777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744" h="777747">
                <a:moveTo>
                  <a:pt x="37" y="0"/>
                </a:moveTo>
                <a:cubicBezTo>
                  <a:pt x="2428" y="0"/>
                  <a:pt x="123152" y="175709"/>
                  <a:pt x="147058" y="225911"/>
                </a:cubicBezTo>
                <a:cubicBezTo>
                  <a:pt x="170964" y="276113"/>
                  <a:pt x="138691" y="286273"/>
                  <a:pt x="143472" y="301214"/>
                </a:cubicBezTo>
                <a:cubicBezTo>
                  <a:pt x="148253" y="316155"/>
                  <a:pt x="169171" y="295836"/>
                  <a:pt x="175745" y="315558"/>
                </a:cubicBezTo>
                <a:cubicBezTo>
                  <a:pt x="182319" y="335280"/>
                  <a:pt x="187698" y="343647"/>
                  <a:pt x="182917" y="419548"/>
                </a:cubicBezTo>
                <a:cubicBezTo>
                  <a:pt x="178136" y="495449"/>
                  <a:pt x="152437" y="735704"/>
                  <a:pt x="147058" y="770965"/>
                </a:cubicBezTo>
                <a:cubicBezTo>
                  <a:pt x="141679" y="806226"/>
                  <a:pt x="148254" y="695661"/>
                  <a:pt x="150644" y="631115"/>
                </a:cubicBezTo>
                <a:cubicBezTo>
                  <a:pt x="153034" y="566569"/>
                  <a:pt x="164389" y="451224"/>
                  <a:pt x="161401" y="383690"/>
                </a:cubicBezTo>
                <a:cubicBezTo>
                  <a:pt x="158413" y="316156"/>
                  <a:pt x="156620" y="286871"/>
                  <a:pt x="132714" y="225911"/>
                </a:cubicBezTo>
                <a:cubicBezTo>
                  <a:pt x="108808" y="164951"/>
                  <a:pt x="-2354" y="0"/>
                  <a:pt x="3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57FD70DA-1FD1-FF66-4E78-EF0F1D824EB9}"/>
              </a:ext>
            </a:extLst>
          </p:cNvPr>
          <p:cNvSpPr/>
          <p:nvPr/>
        </p:nvSpPr>
        <p:spPr>
          <a:xfrm>
            <a:off x="6772057" y="4392297"/>
            <a:ext cx="446438" cy="1295867"/>
          </a:xfrm>
          <a:custGeom>
            <a:avLst/>
            <a:gdLst>
              <a:gd name="connsiteX0" fmla="*/ 446324 w 446438"/>
              <a:gd name="connsiteY0" fmla="*/ 409 h 1295867"/>
              <a:gd name="connsiteX1" fmla="*/ 302889 w 446438"/>
              <a:gd name="connsiteY1" fmla="*/ 570564 h 1295867"/>
              <a:gd name="connsiteX2" fmla="*/ 16018 w 446438"/>
              <a:gd name="connsiteY2" fmla="*/ 1259054 h 1295867"/>
              <a:gd name="connsiteX3" fmla="*/ 73392 w 446438"/>
              <a:gd name="connsiteY3" fmla="*/ 1115618 h 1295867"/>
              <a:gd name="connsiteX4" fmla="*/ 381778 w 446438"/>
              <a:gd name="connsiteY4" fmla="*/ 384098 h 1295867"/>
              <a:gd name="connsiteX5" fmla="*/ 327990 w 446438"/>
              <a:gd name="connsiteY5" fmla="*/ 477331 h 1295867"/>
              <a:gd name="connsiteX6" fmla="*/ 446324 w 446438"/>
              <a:gd name="connsiteY6" fmla="*/ 409 h 129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438" h="1295867">
                <a:moveTo>
                  <a:pt x="446324" y="409"/>
                </a:moveTo>
                <a:cubicBezTo>
                  <a:pt x="442141" y="15948"/>
                  <a:pt x="374607" y="360790"/>
                  <a:pt x="302889" y="570564"/>
                </a:cubicBezTo>
                <a:cubicBezTo>
                  <a:pt x="231171" y="780338"/>
                  <a:pt x="54267" y="1168212"/>
                  <a:pt x="16018" y="1259054"/>
                </a:cubicBezTo>
                <a:cubicBezTo>
                  <a:pt x="-22231" y="1349896"/>
                  <a:pt x="12432" y="1261444"/>
                  <a:pt x="73392" y="1115618"/>
                </a:cubicBezTo>
                <a:cubicBezTo>
                  <a:pt x="134352" y="969792"/>
                  <a:pt x="339345" y="490479"/>
                  <a:pt x="381778" y="384098"/>
                </a:cubicBezTo>
                <a:cubicBezTo>
                  <a:pt x="424211" y="277717"/>
                  <a:pt x="317232" y="538291"/>
                  <a:pt x="327990" y="477331"/>
                </a:cubicBezTo>
                <a:cubicBezTo>
                  <a:pt x="338748" y="416371"/>
                  <a:pt x="450507" y="-15130"/>
                  <a:pt x="446324" y="4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97E804AE-9B6D-F2BC-2427-4EC95356F9DB}"/>
              </a:ext>
            </a:extLst>
          </p:cNvPr>
          <p:cNvSpPr/>
          <p:nvPr/>
        </p:nvSpPr>
        <p:spPr>
          <a:xfrm>
            <a:off x="6400392" y="5723064"/>
            <a:ext cx="373695" cy="478024"/>
          </a:xfrm>
          <a:custGeom>
            <a:avLst/>
            <a:gdLst>
              <a:gd name="connsiteX0" fmla="*/ 373340 w 373695"/>
              <a:gd name="connsiteY0" fmla="*/ 4 h 478024"/>
              <a:gd name="connsiteX1" fmla="*/ 168944 w 373695"/>
              <a:gd name="connsiteY1" fmla="*/ 308390 h 478024"/>
              <a:gd name="connsiteX2" fmla="*/ 72126 w 373695"/>
              <a:gd name="connsiteY2" fmla="*/ 426724 h 478024"/>
              <a:gd name="connsiteX3" fmla="*/ 408 w 373695"/>
              <a:gd name="connsiteY3" fmla="*/ 476927 h 478024"/>
              <a:gd name="connsiteX4" fmla="*/ 104399 w 373695"/>
              <a:gd name="connsiteY4" fmla="*/ 383694 h 478024"/>
              <a:gd name="connsiteX5" fmla="*/ 57782 w 373695"/>
              <a:gd name="connsiteY5" fmla="*/ 430310 h 478024"/>
              <a:gd name="connsiteX6" fmla="*/ 194046 w 373695"/>
              <a:gd name="connsiteY6" fmla="*/ 243844 h 478024"/>
              <a:gd name="connsiteX7" fmla="*/ 115156 w 373695"/>
              <a:gd name="connsiteY7" fmla="*/ 301218 h 478024"/>
              <a:gd name="connsiteX8" fmla="*/ 373340 w 373695"/>
              <a:gd name="connsiteY8" fmla="*/ 4 h 47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3695" h="478024">
                <a:moveTo>
                  <a:pt x="373340" y="4"/>
                </a:moveTo>
                <a:cubicBezTo>
                  <a:pt x="382305" y="1199"/>
                  <a:pt x="219146" y="237270"/>
                  <a:pt x="168944" y="308390"/>
                </a:cubicBezTo>
                <a:cubicBezTo>
                  <a:pt x="118742" y="379510"/>
                  <a:pt x="100215" y="398635"/>
                  <a:pt x="72126" y="426724"/>
                </a:cubicBezTo>
                <a:cubicBezTo>
                  <a:pt x="44037" y="454813"/>
                  <a:pt x="-4971" y="484099"/>
                  <a:pt x="408" y="476927"/>
                </a:cubicBezTo>
                <a:cubicBezTo>
                  <a:pt x="5787" y="469755"/>
                  <a:pt x="94837" y="391464"/>
                  <a:pt x="104399" y="383694"/>
                </a:cubicBezTo>
                <a:cubicBezTo>
                  <a:pt x="113961" y="375925"/>
                  <a:pt x="42841" y="453618"/>
                  <a:pt x="57782" y="430310"/>
                </a:cubicBezTo>
                <a:cubicBezTo>
                  <a:pt x="72723" y="407002"/>
                  <a:pt x="184484" y="265359"/>
                  <a:pt x="194046" y="243844"/>
                </a:cubicBezTo>
                <a:cubicBezTo>
                  <a:pt x="203608" y="222329"/>
                  <a:pt x="87664" y="340065"/>
                  <a:pt x="115156" y="301218"/>
                </a:cubicBezTo>
                <a:cubicBezTo>
                  <a:pt x="142648" y="262371"/>
                  <a:pt x="364375" y="-1191"/>
                  <a:pt x="373340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28607B0B-2354-FFDD-9C09-FFCC30FBE43D}"/>
              </a:ext>
            </a:extLst>
          </p:cNvPr>
          <p:cNvSpPr/>
          <p:nvPr/>
        </p:nvSpPr>
        <p:spPr>
          <a:xfrm>
            <a:off x="4571192" y="5609260"/>
            <a:ext cx="1835139" cy="652031"/>
          </a:xfrm>
          <a:custGeom>
            <a:avLst/>
            <a:gdLst>
              <a:gd name="connsiteX0" fmla="*/ 7980 w 1835139"/>
              <a:gd name="connsiteY0" fmla="*/ 2646 h 652031"/>
              <a:gd name="connsiteX1" fmla="*/ 674954 w 1835139"/>
              <a:gd name="connsiteY1" fmla="*/ 371992 h 652031"/>
              <a:gd name="connsiteX2" fmla="*/ 567377 w 1835139"/>
              <a:gd name="connsiteY2" fmla="*/ 361234 h 652031"/>
              <a:gd name="connsiteX3" fmla="*/ 1044300 w 1835139"/>
              <a:gd name="connsiteY3" fmla="*/ 493912 h 652031"/>
              <a:gd name="connsiteX4" fmla="*/ 1026370 w 1835139"/>
              <a:gd name="connsiteY4" fmla="*/ 504669 h 652031"/>
              <a:gd name="connsiteX5" fmla="*/ 1793749 w 1835139"/>
              <a:gd name="connsiteY5" fmla="*/ 640933 h 652031"/>
              <a:gd name="connsiteX6" fmla="*/ 1625213 w 1835139"/>
              <a:gd name="connsiteY6" fmla="*/ 612246 h 652031"/>
              <a:gd name="connsiteX7" fmla="*/ 725156 w 1835139"/>
              <a:gd name="connsiteY7" fmla="*/ 361234 h 652031"/>
              <a:gd name="connsiteX8" fmla="*/ 768187 w 1835139"/>
              <a:gd name="connsiteY8" fmla="*/ 397093 h 652031"/>
              <a:gd name="connsiteX9" fmla="*/ 334295 w 1835139"/>
              <a:gd name="connsiteY9" fmla="*/ 214213 h 652031"/>
              <a:gd name="connsiteX10" fmla="*/ 7980 w 1835139"/>
              <a:gd name="connsiteY10" fmla="*/ 2646 h 65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35139" h="652031">
                <a:moveTo>
                  <a:pt x="7980" y="2646"/>
                </a:moveTo>
                <a:cubicBezTo>
                  <a:pt x="64756" y="28942"/>
                  <a:pt x="581721" y="312227"/>
                  <a:pt x="674954" y="371992"/>
                </a:cubicBezTo>
                <a:cubicBezTo>
                  <a:pt x="768187" y="431757"/>
                  <a:pt x="505819" y="340914"/>
                  <a:pt x="567377" y="361234"/>
                </a:cubicBezTo>
                <a:cubicBezTo>
                  <a:pt x="628935" y="381554"/>
                  <a:pt x="967801" y="470006"/>
                  <a:pt x="1044300" y="493912"/>
                </a:cubicBezTo>
                <a:cubicBezTo>
                  <a:pt x="1120799" y="517818"/>
                  <a:pt x="901462" y="480166"/>
                  <a:pt x="1026370" y="504669"/>
                </a:cubicBezTo>
                <a:cubicBezTo>
                  <a:pt x="1151278" y="529173"/>
                  <a:pt x="1693942" y="623004"/>
                  <a:pt x="1793749" y="640933"/>
                </a:cubicBezTo>
                <a:cubicBezTo>
                  <a:pt x="1893556" y="658862"/>
                  <a:pt x="1803312" y="658862"/>
                  <a:pt x="1625213" y="612246"/>
                </a:cubicBezTo>
                <a:cubicBezTo>
                  <a:pt x="1447114" y="565630"/>
                  <a:pt x="867994" y="397093"/>
                  <a:pt x="725156" y="361234"/>
                </a:cubicBezTo>
                <a:cubicBezTo>
                  <a:pt x="582318" y="325375"/>
                  <a:pt x="833331" y="421597"/>
                  <a:pt x="768187" y="397093"/>
                </a:cubicBezTo>
                <a:cubicBezTo>
                  <a:pt x="703043" y="372589"/>
                  <a:pt x="456813" y="275173"/>
                  <a:pt x="334295" y="214213"/>
                </a:cubicBezTo>
                <a:cubicBezTo>
                  <a:pt x="211777" y="153253"/>
                  <a:pt x="-48796" y="-23650"/>
                  <a:pt x="7980" y="26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66502145-55DD-B44C-7B76-A7FB46DD50E2}"/>
              </a:ext>
            </a:extLst>
          </p:cNvPr>
          <p:cNvSpPr/>
          <p:nvPr/>
        </p:nvSpPr>
        <p:spPr>
          <a:xfrm>
            <a:off x="4692643" y="5449977"/>
            <a:ext cx="1145780" cy="432402"/>
          </a:xfrm>
          <a:custGeom>
            <a:avLst/>
            <a:gdLst>
              <a:gd name="connsiteX0" fmla="*/ 10590 w 1145780"/>
              <a:gd name="connsiteY0" fmla="*/ 2556 h 432402"/>
              <a:gd name="connsiteX1" fmla="*/ 1102790 w 1145780"/>
              <a:gd name="connsiteY1" fmla="*/ 421656 h 432402"/>
              <a:gd name="connsiteX2" fmla="*/ 891124 w 1145780"/>
              <a:gd name="connsiteY2" fmla="*/ 303123 h 432402"/>
              <a:gd name="connsiteX3" fmla="*/ 565157 w 1145780"/>
              <a:gd name="connsiteY3" fmla="*/ 248090 h 432402"/>
              <a:gd name="connsiteX4" fmla="*/ 10590 w 1145780"/>
              <a:gd name="connsiteY4" fmla="*/ 2556 h 43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5780" h="432402">
                <a:moveTo>
                  <a:pt x="10590" y="2556"/>
                </a:moveTo>
                <a:cubicBezTo>
                  <a:pt x="100196" y="31484"/>
                  <a:pt x="956034" y="371562"/>
                  <a:pt x="1102790" y="421656"/>
                </a:cubicBezTo>
                <a:cubicBezTo>
                  <a:pt x="1249546" y="471751"/>
                  <a:pt x="980730" y="332051"/>
                  <a:pt x="891124" y="303123"/>
                </a:cubicBezTo>
                <a:cubicBezTo>
                  <a:pt x="801518" y="274195"/>
                  <a:pt x="704857" y="297479"/>
                  <a:pt x="565157" y="248090"/>
                </a:cubicBezTo>
                <a:cubicBezTo>
                  <a:pt x="425457" y="198701"/>
                  <a:pt x="-79016" y="-26372"/>
                  <a:pt x="10590" y="25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B43829F0-3C8B-A968-296C-013EA6FA7108}"/>
              </a:ext>
            </a:extLst>
          </p:cNvPr>
          <p:cNvSpPr/>
          <p:nvPr/>
        </p:nvSpPr>
        <p:spPr>
          <a:xfrm>
            <a:off x="3549627" y="4288505"/>
            <a:ext cx="1113351" cy="1503826"/>
          </a:xfrm>
          <a:custGeom>
            <a:avLst/>
            <a:gdLst>
              <a:gd name="connsiteX0" fmla="*/ 8499 w 1113351"/>
              <a:gd name="connsiteY0" fmla="*/ 19505 h 1503826"/>
              <a:gd name="connsiteX1" fmla="*/ 525001 w 1113351"/>
              <a:gd name="connsiteY1" fmla="*/ 960687 h 1503826"/>
              <a:gd name="connsiteX2" fmla="*/ 624475 w 1113351"/>
              <a:gd name="connsiteY2" fmla="*/ 1144332 h 1503826"/>
              <a:gd name="connsiteX3" fmla="*/ 697168 w 1113351"/>
              <a:gd name="connsiteY3" fmla="*/ 1201721 h 1503826"/>
              <a:gd name="connsiteX4" fmla="*/ 639779 w 1113351"/>
              <a:gd name="connsiteY4" fmla="*/ 1159636 h 1503826"/>
              <a:gd name="connsiteX5" fmla="*/ 666560 w 1113351"/>
              <a:gd name="connsiteY5" fmla="*/ 1048683 h 1503826"/>
              <a:gd name="connsiteX6" fmla="*/ 1095066 w 1113351"/>
              <a:gd name="connsiteY6" fmla="*/ 1488667 h 1503826"/>
              <a:gd name="connsiteX7" fmla="*/ 987940 w 1113351"/>
              <a:gd name="connsiteY7" fmla="*/ 1354759 h 1503826"/>
              <a:gd name="connsiteX8" fmla="*/ 567086 w 1113351"/>
              <a:gd name="connsiteY8" fmla="*/ 895646 h 1503826"/>
              <a:gd name="connsiteX9" fmla="*/ 226577 w 1113351"/>
              <a:gd name="connsiteY9" fmla="*/ 367666 h 1503826"/>
              <a:gd name="connsiteX10" fmla="*/ 8499 w 1113351"/>
              <a:gd name="connsiteY10" fmla="*/ 19505 h 150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351" h="1503826">
                <a:moveTo>
                  <a:pt x="8499" y="19505"/>
                </a:moveTo>
                <a:cubicBezTo>
                  <a:pt x="58236" y="118342"/>
                  <a:pt x="422338" y="773216"/>
                  <a:pt x="525001" y="960687"/>
                </a:cubicBezTo>
                <a:cubicBezTo>
                  <a:pt x="627664" y="1148158"/>
                  <a:pt x="595781" y="1104160"/>
                  <a:pt x="624475" y="1144332"/>
                </a:cubicBezTo>
                <a:cubicBezTo>
                  <a:pt x="653170" y="1184504"/>
                  <a:pt x="694617" y="1199170"/>
                  <a:pt x="697168" y="1201721"/>
                </a:cubicBezTo>
                <a:cubicBezTo>
                  <a:pt x="699719" y="1204272"/>
                  <a:pt x="644880" y="1185142"/>
                  <a:pt x="639779" y="1159636"/>
                </a:cubicBezTo>
                <a:cubicBezTo>
                  <a:pt x="634678" y="1134130"/>
                  <a:pt x="590679" y="993845"/>
                  <a:pt x="666560" y="1048683"/>
                </a:cubicBezTo>
                <a:cubicBezTo>
                  <a:pt x="742441" y="1103521"/>
                  <a:pt x="1041503" y="1437654"/>
                  <a:pt x="1095066" y="1488667"/>
                </a:cubicBezTo>
                <a:cubicBezTo>
                  <a:pt x="1148629" y="1539680"/>
                  <a:pt x="1075937" y="1453596"/>
                  <a:pt x="987940" y="1354759"/>
                </a:cubicBezTo>
                <a:cubicBezTo>
                  <a:pt x="899943" y="1255922"/>
                  <a:pt x="693980" y="1060162"/>
                  <a:pt x="567086" y="895646"/>
                </a:cubicBezTo>
                <a:cubicBezTo>
                  <a:pt x="440192" y="731130"/>
                  <a:pt x="313298" y="513052"/>
                  <a:pt x="226577" y="367666"/>
                </a:cubicBezTo>
                <a:cubicBezTo>
                  <a:pt x="139856" y="222280"/>
                  <a:pt x="-41238" y="-79332"/>
                  <a:pt x="8499" y="195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CD584C73-2445-DBB2-D058-07E017E5F765}"/>
              </a:ext>
            </a:extLst>
          </p:cNvPr>
          <p:cNvSpPr/>
          <p:nvPr/>
        </p:nvSpPr>
        <p:spPr>
          <a:xfrm>
            <a:off x="2595555" y="3541549"/>
            <a:ext cx="544520" cy="673296"/>
          </a:xfrm>
          <a:custGeom>
            <a:avLst/>
            <a:gdLst>
              <a:gd name="connsiteX0" fmla="*/ 544520 w 544520"/>
              <a:gd name="connsiteY0" fmla="*/ 179551 h 673296"/>
              <a:gd name="connsiteX1" fmla="*/ 265120 w 544520"/>
              <a:gd name="connsiteY1" fmla="*/ 4926 h 673296"/>
              <a:gd name="connsiteX2" fmla="*/ 239720 w 544520"/>
              <a:gd name="connsiteY2" fmla="*/ 52551 h 673296"/>
              <a:gd name="connsiteX3" fmla="*/ 68270 w 544520"/>
              <a:gd name="connsiteY3" fmla="*/ 100176 h 673296"/>
              <a:gd name="connsiteX4" fmla="*/ 55570 w 544520"/>
              <a:gd name="connsiteY4" fmla="*/ 182726 h 673296"/>
              <a:gd name="connsiteX5" fmla="*/ 1595 w 544520"/>
              <a:gd name="connsiteY5" fmla="*/ 344651 h 673296"/>
              <a:gd name="connsiteX6" fmla="*/ 14295 w 544520"/>
              <a:gd name="connsiteY6" fmla="*/ 322426 h 673296"/>
              <a:gd name="connsiteX7" fmla="*/ 14295 w 544520"/>
              <a:gd name="connsiteY7" fmla="*/ 481176 h 673296"/>
              <a:gd name="connsiteX8" fmla="*/ 71445 w 544520"/>
              <a:gd name="connsiteY8" fmla="*/ 671676 h 673296"/>
              <a:gd name="connsiteX9" fmla="*/ 58745 w 544520"/>
              <a:gd name="connsiteY9" fmla="*/ 547851 h 673296"/>
              <a:gd name="connsiteX10" fmla="*/ 58745 w 544520"/>
              <a:gd name="connsiteY10" fmla="*/ 141451 h 673296"/>
              <a:gd name="connsiteX11" fmla="*/ 49220 w 544520"/>
              <a:gd name="connsiteY11" fmla="*/ 160501 h 673296"/>
              <a:gd name="connsiteX12" fmla="*/ 261945 w 544520"/>
              <a:gd name="connsiteY12" fmla="*/ 68426 h 673296"/>
              <a:gd name="connsiteX13" fmla="*/ 544520 w 544520"/>
              <a:gd name="connsiteY13" fmla="*/ 179551 h 67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4520" h="673296">
                <a:moveTo>
                  <a:pt x="544520" y="179551"/>
                </a:moveTo>
                <a:cubicBezTo>
                  <a:pt x="545049" y="168968"/>
                  <a:pt x="315920" y="26093"/>
                  <a:pt x="265120" y="4926"/>
                </a:cubicBezTo>
                <a:cubicBezTo>
                  <a:pt x="214320" y="-16241"/>
                  <a:pt x="272528" y="36676"/>
                  <a:pt x="239720" y="52551"/>
                </a:cubicBezTo>
                <a:cubicBezTo>
                  <a:pt x="206912" y="68426"/>
                  <a:pt x="98962" y="78480"/>
                  <a:pt x="68270" y="100176"/>
                </a:cubicBezTo>
                <a:cubicBezTo>
                  <a:pt x="37578" y="121872"/>
                  <a:pt x="66682" y="141980"/>
                  <a:pt x="55570" y="182726"/>
                </a:cubicBezTo>
                <a:cubicBezTo>
                  <a:pt x="44457" y="223472"/>
                  <a:pt x="1595" y="344651"/>
                  <a:pt x="1595" y="344651"/>
                </a:cubicBezTo>
                <a:cubicBezTo>
                  <a:pt x="-5284" y="367934"/>
                  <a:pt x="12178" y="299672"/>
                  <a:pt x="14295" y="322426"/>
                </a:cubicBezTo>
                <a:cubicBezTo>
                  <a:pt x="16412" y="345180"/>
                  <a:pt x="4770" y="422968"/>
                  <a:pt x="14295" y="481176"/>
                </a:cubicBezTo>
                <a:cubicBezTo>
                  <a:pt x="23820" y="539384"/>
                  <a:pt x="64037" y="660564"/>
                  <a:pt x="71445" y="671676"/>
                </a:cubicBezTo>
                <a:cubicBezTo>
                  <a:pt x="78853" y="682789"/>
                  <a:pt x="60862" y="636222"/>
                  <a:pt x="58745" y="547851"/>
                </a:cubicBezTo>
                <a:cubicBezTo>
                  <a:pt x="56628" y="459480"/>
                  <a:pt x="60332" y="206009"/>
                  <a:pt x="58745" y="141451"/>
                </a:cubicBezTo>
                <a:cubicBezTo>
                  <a:pt x="57158" y="76893"/>
                  <a:pt x="15353" y="172672"/>
                  <a:pt x="49220" y="160501"/>
                </a:cubicBezTo>
                <a:cubicBezTo>
                  <a:pt x="83087" y="148330"/>
                  <a:pt x="186803" y="67368"/>
                  <a:pt x="261945" y="68426"/>
                </a:cubicBezTo>
                <a:cubicBezTo>
                  <a:pt x="337087" y="69484"/>
                  <a:pt x="543991" y="190134"/>
                  <a:pt x="544520" y="1795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F91AE4A3-D18B-8C4B-EA24-053529523E0F}"/>
              </a:ext>
            </a:extLst>
          </p:cNvPr>
          <p:cNvSpPr/>
          <p:nvPr/>
        </p:nvSpPr>
        <p:spPr>
          <a:xfrm>
            <a:off x="2688474" y="4164583"/>
            <a:ext cx="1163436" cy="760008"/>
          </a:xfrm>
          <a:custGeom>
            <a:avLst/>
            <a:gdLst>
              <a:gd name="connsiteX0" fmla="*/ 29326 w 1163436"/>
              <a:gd name="connsiteY0" fmla="*/ 80392 h 760008"/>
              <a:gd name="connsiteX1" fmla="*/ 365876 w 1163436"/>
              <a:gd name="connsiteY1" fmla="*/ 505842 h 760008"/>
              <a:gd name="connsiteX2" fmla="*/ 327776 w 1163436"/>
              <a:gd name="connsiteY2" fmla="*/ 464567 h 760008"/>
              <a:gd name="connsiteX3" fmla="*/ 559551 w 1163436"/>
              <a:gd name="connsiteY3" fmla="*/ 632842 h 760008"/>
              <a:gd name="connsiteX4" fmla="*/ 711951 w 1163436"/>
              <a:gd name="connsiteY4" fmla="*/ 696342 h 760008"/>
              <a:gd name="connsiteX5" fmla="*/ 680201 w 1163436"/>
              <a:gd name="connsiteY5" fmla="*/ 651892 h 760008"/>
              <a:gd name="connsiteX6" fmla="*/ 902451 w 1163436"/>
              <a:gd name="connsiteY6" fmla="*/ 750317 h 760008"/>
              <a:gd name="connsiteX7" fmla="*/ 1156451 w 1163436"/>
              <a:gd name="connsiteY7" fmla="*/ 753492 h 760008"/>
              <a:gd name="connsiteX8" fmla="*/ 1092951 w 1163436"/>
              <a:gd name="connsiteY8" fmla="*/ 724917 h 760008"/>
              <a:gd name="connsiteX9" fmla="*/ 1102476 w 1163436"/>
              <a:gd name="connsiteY9" fmla="*/ 601092 h 760008"/>
              <a:gd name="connsiteX10" fmla="*/ 1064376 w 1163436"/>
              <a:gd name="connsiteY10" fmla="*/ 734442 h 760008"/>
              <a:gd name="connsiteX11" fmla="*/ 848476 w 1163436"/>
              <a:gd name="connsiteY11" fmla="*/ 718567 h 760008"/>
              <a:gd name="connsiteX12" fmla="*/ 143626 w 1163436"/>
              <a:gd name="connsiteY12" fmla="*/ 343917 h 760008"/>
              <a:gd name="connsiteX13" fmla="*/ 181726 w 1163436"/>
              <a:gd name="connsiteY13" fmla="*/ 372492 h 760008"/>
              <a:gd name="connsiteX14" fmla="*/ 35676 w 1163436"/>
              <a:gd name="connsiteY14" fmla="*/ 26417 h 760008"/>
              <a:gd name="connsiteX15" fmla="*/ 29326 w 1163436"/>
              <a:gd name="connsiteY15" fmla="*/ 80392 h 760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63436" h="760008">
                <a:moveTo>
                  <a:pt x="29326" y="80392"/>
                </a:moveTo>
                <a:cubicBezTo>
                  <a:pt x="84359" y="160296"/>
                  <a:pt x="316134" y="441813"/>
                  <a:pt x="365876" y="505842"/>
                </a:cubicBezTo>
                <a:cubicBezTo>
                  <a:pt x="415618" y="569871"/>
                  <a:pt x="295497" y="443400"/>
                  <a:pt x="327776" y="464567"/>
                </a:cubicBezTo>
                <a:cubicBezTo>
                  <a:pt x="360055" y="485734"/>
                  <a:pt x="495522" y="594213"/>
                  <a:pt x="559551" y="632842"/>
                </a:cubicBezTo>
                <a:cubicBezTo>
                  <a:pt x="623580" y="671471"/>
                  <a:pt x="691843" y="693167"/>
                  <a:pt x="711951" y="696342"/>
                </a:cubicBezTo>
                <a:cubicBezTo>
                  <a:pt x="732059" y="699517"/>
                  <a:pt x="648451" y="642896"/>
                  <a:pt x="680201" y="651892"/>
                </a:cubicBezTo>
                <a:cubicBezTo>
                  <a:pt x="711951" y="660888"/>
                  <a:pt x="823076" y="733384"/>
                  <a:pt x="902451" y="750317"/>
                </a:cubicBezTo>
                <a:cubicBezTo>
                  <a:pt x="981826" y="767250"/>
                  <a:pt x="1124701" y="757725"/>
                  <a:pt x="1156451" y="753492"/>
                </a:cubicBezTo>
                <a:cubicBezTo>
                  <a:pt x="1188201" y="749259"/>
                  <a:pt x="1101947" y="750317"/>
                  <a:pt x="1092951" y="724917"/>
                </a:cubicBezTo>
                <a:cubicBezTo>
                  <a:pt x="1083955" y="699517"/>
                  <a:pt x="1107238" y="599505"/>
                  <a:pt x="1102476" y="601092"/>
                </a:cubicBezTo>
                <a:cubicBezTo>
                  <a:pt x="1097714" y="602679"/>
                  <a:pt x="1106709" y="714863"/>
                  <a:pt x="1064376" y="734442"/>
                </a:cubicBezTo>
                <a:cubicBezTo>
                  <a:pt x="1022043" y="754021"/>
                  <a:pt x="1001934" y="783655"/>
                  <a:pt x="848476" y="718567"/>
                </a:cubicBezTo>
                <a:cubicBezTo>
                  <a:pt x="695018" y="653479"/>
                  <a:pt x="254751" y="401596"/>
                  <a:pt x="143626" y="343917"/>
                </a:cubicBezTo>
                <a:cubicBezTo>
                  <a:pt x="32501" y="286238"/>
                  <a:pt x="199718" y="425409"/>
                  <a:pt x="181726" y="372492"/>
                </a:cubicBezTo>
                <a:cubicBezTo>
                  <a:pt x="163734" y="319575"/>
                  <a:pt x="62663" y="77217"/>
                  <a:pt x="35676" y="26417"/>
                </a:cubicBezTo>
                <a:cubicBezTo>
                  <a:pt x="8689" y="-24383"/>
                  <a:pt x="-25707" y="488"/>
                  <a:pt x="29326" y="803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1B354C4D-316F-EAD6-666C-38BDC082C9E6}"/>
              </a:ext>
            </a:extLst>
          </p:cNvPr>
          <p:cNvSpPr/>
          <p:nvPr/>
        </p:nvSpPr>
        <p:spPr>
          <a:xfrm>
            <a:off x="2651502" y="3692900"/>
            <a:ext cx="532204" cy="355260"/>
          </a:xfrm>
          <a:custGeom>
            <a:avLst/>
            <a:gdLst>
              <a:gd name="connsiteX0" fmla="*/ 2798 w 532204"/>
              <a:gd name="connsiteY0" fmla="*/ 186950 h 355260"/>
              <a:gd name="connsiteX1" fmla="*/ 247273 w 532204"/>
              <a:gd name="connsiteY1" fmla="*/ 21850 h 355260"/>
              <a:gd name="connsiteX2" fmla="*/ 199648 w 532204"/>
              <a:gd name="connsiteY2" fmla="*/ 47250 h 355260"/>
              <a:gd name="connsiteX3" fmla="*/ 345698 w 532204"/>
              <a:gd name="connsiteY3" fmla="*/ 85350 h 355260"/>
              <a:gd name="connsiteX4" fmla="*/ 498098 w 532204"/>
              <a:gd name="connsiteY4" fmla="*/ 228225 h 355260"/>
              <a:gd name="connsiteX5" fmla="*/ 469523 w 532204"/>
              <a:gd name="connsiteY5" fmla="*/ 352050 h 355260"/>
              <a:gd name="connsiteX6" fmla="*/ 425073 w 532204"/>
              <a:gd name="connsiteY6" fmla="*/ 263150 h 355260"/>
              <a:gd name="connsiteX7" fmla="*/ 501273 w 532204"/>
              <a:gd name="connsiteY7" fmla="*/ 355225 h 355260"/>
              <a:gd name="connsiteX8" fmla="*/ 510798 w 532204"/>
              <a:gd name="connsiteY8" fmla="*/ 250450 h 355260"/>
              <a:gd name="connsiteX9" fmla="*/ 221873 w 532204"/>
              <a:gd name="connsiteY9" fmla="*/ 2800 h 355260"/>
              <a:gd name="connsiteX10" fmla="*/ 120273 w 532204"/>
              <a:gd name="connsiteY10" fmla="*/ 120275 h 355260"/>
              <a:gd name="connsiteX11" fmla="*/ 2798 w 532204"/>
              <a:gd name="connsiteY11" fmla="*/ 186950 h 355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2204" h="355260">
                <a:moveTo>
                  <a:pt x="2798" y="186950"/>
                </a:moveTo>
                <a:cubicBezTo>
                  <a:pt x="23965" y="170546"/>
                  <a:pt x="214465" y="45133"/>
                  <a:pt x="247273" y="21850"/>
                </a:cubicBezTo>
                <a:cubicBezTo>
                  <a:pt x="280081" y="-1433"/>
                  <a:pt x="183244" y="36667"/>
                  <a:pt x="199648" y="47250"/>
                </a:cubicBezTo>
                <a:cubicBezTo>
                  <a:pt x="216052" y="57833"/>
                  <a:pt x="295956" y="55187"/>
                  <a:pt x="345698" y="85350"/>
                </a:cubicBezTo>
                <a:cubicBezTo>
                  <a:pt x="395440" y="115512"/>
                  <a:pt x="477461" y="183775"/>
                  <a:pt x="498098" y="228225"/>
                </a:cubicBezTo>
                <a:cubicBezTo>
                  <a:pt x="518736" y="272675"/>
                  <a:pt x="481694" y="346229"/>
                  <a:pt x="469523" y="352050"/>
                </a:cubicBezTo>
                <a:cubicBezTo>
                  <a:pt x="457352" y="357871"/>
                  <a:pt x="419781" y="262621"/>
                  <a:pt x="425073" y="263150"/>
                </a:cubicBezTo>
                <a:cubicBezTo>
                  <a:pt x="430365" y="263679"/>
                  <a:pt x="486986" y="357342"/>
                  <a:pt x="501273" y="355225"/>
                </a:cubicBezTo>
                <a:cubicBezTo>
                  <a:pt x="515561" y="353108"/>
                  <a:pt x="557365" y="309187"/>
                  <a:pt x="510798" y="250450"/>
                </a:cubicBezTo>
                <a:cubicBezTo>
                  <a:pt x="464231" y="191713"/>
                  <a:pt x="286961" y="24496"/>
                  <a:pt x="221873" y="2800"/>
                </a:cubicBezTo>
                <a:cubicBezTo>
                  <a:pt x="156785" y="-18896"/>
                  <a:pt x="154140" y="91700"/>
                  <a:pt x="120273" y="120275"/>
                </a:cubicBezTo>
                <a:cubicBezTo>
                  <a:pt x="86406" y="148850"/>
                  <a:pt x="-18369" y="203354"/>
                  <a:pt x="2798" y="1869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51F7E60E-0220-FC59-6093-39010DC3F0C7}"/>
              </a:ext>
            </a:extLst>
          </p:cNvPr>
          <p:cNvSpPr/>
          <p:nvPr/>
        </p:nvSpPr>
        <p:spPr>
          <a:xfrm>
            <a:off x="2832752" y="3996061"/>
            <a:ext cx="523489" cy="782784"/>
          </a:xfrm>
          <a:custGeom>
            <a:avLst/>
            <a:gdLst>
              <a:gd name="connsiteX0" fmla="*/ 2523 w 523489"/>
              <a:gd name="connsiteY0" fmla="*/ 1264 h 782784"/>
              <a:gd name="connsiteX1" fmla="*/ 56498 w 523489"/>
              <a:gd name="connsiteY1" fmla="*/ 318764 h 782784"/>
              <a:gd name="connsiteX2" fmla="*/ 193023 w 523489"/>
              <a:gd name="connsiteY2" fmla="*/ 506089 h 782784"/>
              <a:gd name="connsiteX3" fmla="*/ 199373 w 523489"/>
              <a:gd name="connsiteY3" fmla="*/ 534664 h 782784"/>
              <a:gd name="connsiteX4" fmla="*/ 370823 w 523489"/>
              <a:gd name="connsiteY4" fmla="*/ 594989 h 782784"/>
              <a:gd name="connsiteX5" fmla="*/ 453373 w 523489"/>
              <a:gd name="connsiteY5" fmla="*/ 604514 h 782784"/>
              <a:gd name="connsiteX6" fmla="*/ 478773 w 523489"/>
              <a:gd name="connsiteY6" fmla="*/ 645789 h 782784"/>
              <a:gd name="connsiteX7" fmla="*/ 523223 w 523489"/>
              <a:gd name="connsiteY7" fmla="*/ 782314 h 782784"/>
              <a:gd name="connsiteX8" fmla="*/ 488298 w 523489"/>
              <a:gd name="connsiteY8" fmla="*/ 687064 h 782784"/>
              <a:gd name="connsiteX9" fmla="*/ 332723 w 523489"/>
              <a:gd name="connsiteY9" fmla="*/ 591814 h 782784"/>
              <a:gd name="connsiteX10" fmla="*/ 100948 w 523489"/>
              <a:gd name="connsiteY10" fmla="*/ 394964 h 782784"/>
              <a:gd name="connsiteX11" fmla="*/ 31098 w 523489"/>
              <a:gd name="connsiteY11" fmla="*/ 144139 h 782784"/>
              <a:gd name="connsiteX12" fmla="*/ 8873 w 523489"/>
              <a:gd name="connsiteY12" fmla="*/ 204464 h 782784"/>
              <a:gd name="connsiteX13" fmla="*/ 2523 w 523489"/>
              <a:gd name="connsiteY13" fmla="*/ 1264 h 782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3489" h="782784">
                <a:moveTo>
                  <a:pt x="2523" y="1264"/>
                </a:moveTo>
                <a:cubicBezTo>
                  <a:pt x="10460" y="20314"/>
                  <a:pt x="24748" y="234627"/>
                  <a:pt x="56498" y="318764"/>
                </a:cubicBezTo>
                <a:cubicBezTo>
                  <a:pt x="88248" y="402902"/>
                  <a:pt x="169211" y="470106"/>
                  <a:pt x="193023" y="506089"/>
                </a:cubicBezTo>
                <a:cubicBezTo>
                  <a:pt x="216835" y="542072"/>
                  <a:pt x="169740" y="519847"/>
                  <a:pt x="199373" y="534664"/>
                </a:cubicBezTo>
                <a:cubicBezTo>
                  <a:pt x="229006" y="549481"/>
                  <a:pt x="328490" y="583347"/>
                  <a:pt x="370823" y="594989"/>
                </a:cubicBezTo>
                <a:cubicBezTo>
                  <a:pt x="413156" y="606631"/>
                  <a:pt x="435381" y="596047"/>
                  <a:pt x="453373" y="604514"/>
                </a:cubicBezTo>
                <a:cubicBezTo>
                  <a:pt x="471365" y="612981"/>
                  <a:pt x="467131" y="616156"/>
                  <a:pt x="478773" y="645789"/>
                </a:cubicBezTo>
                <a:cubicBezTo>
                  <a:pt x="490415" y="675422"/>
                  <a:pt x="521636" y="775435"/>
                  <a:pt x="523223" y="782314"/>
                </a:cubicBezTo>
                <a:cubicBezTo>
                  <a:pt x="524810" y="789193"/>
                  <a:pt x="520048" y="718814"/>
                  <a:pt x="488298" y="687064"/>
                </a:cubicBezTo>
                <a:cubicBezTo>
                  <a:pt x="456548" y="655314"/>
                  <a:pt x="397281" y="640497"/>
                  <a:pt x="332723" y="591814"/>
                </a:cubicBezTo>
                <a:cubicBezTo>
                  <a:pt x="268165" y="543131"/>
                  <a:pt x="151219" y="469576"/>
                  <a:pt x="100948" y="394964"/>
                </a:cubicBezTo>
                <a:cubicBezTo>
                  <a:pt x="50677" y="320352"/>
                  <a:pt x="46444" y="175889"/>
                  <a:pt x="31098" y="144139"/>
                </a:cubicBezTo>
                <a:cubicBezTo>
                  <a:pt x="15752" y="112389"/>
                  <a:pt x="9931" y="224572"/>
                  <a:pt x="8873" y="204464"/>
                </a:cubicBezTo>
                <a:cubicBezTo>
                  <a:pt x="7815" y="184356"/>
                  <a:pt x="-5414" y="-17786"/>
                  <a:pt x="2523" y="12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6E4EF321-ABD8-7919-7FAF-5958E9998D8A}"/>
              </a:ext>
            </a:extLst>
          </p:cNvPr>
          <p:cNvSpPr/>
          <p:nvPr/>
        </p:nvSpPr>
        <p:spPr>
          <a:xfrm>
            <a:off x="2990752" y="3914760"/>
            <a:ext cx="368272" cy="800057"/>
          </a:xfrm>
          <a:custGeom>
            <a:avLst/>
            <a:gdLst>
              <a:gd name="connsiteX0" fmla="*/ 6448 w 368272"/>
              <a:gd name="connsiteY0" fmla="*/ 15 h 800057"/>
              <a:gd name="connsiteX1" fmla="*/ 31848 w 368272"/>
              <a:gd name="connsiteY1" fmla="*/ 266715 h 800057"/>
              <a:gd name="connsiteX2" fmla="*/ 60423 w 368272"/>
              <a:gd name="connsiteY2" fmla="*/ 511190 h 800057"/>
              <a:gd name="connsiteX3" fmla="*/ 19148 w 368272"/>
              <a:gd name="connsiteY3" fmla="*/ 508015 h 800057"/>
              <a:gd name="connsiteX4" fmla="*/ 355698 w 368272"/>
              <a:gd name="connsiteY4" fmla="*/ 596915 h 800057"/>
              <a:gd name="connsiteX5" fmla="*/ 289023 w 368272"/>
              <a:gd name="connsiteY5" fmla="*/ 549290 h 800057"/>
              <a:gd name="connsiteX6" fmla="*/ 215998 w 368272"/>
              <a:gd name="connsiteY6" fmla="*/ 482615 h 800057"/>
              <a:gd name="connsiteX7" fmla="*/ 187423 w 368272"/>
              <a:gd name="connsiteY7" fmla="*/ 247665 h 800057"/>
              <a:gd name="connsiteX8" fmla="*/ 282673 w 368272"/>
              <a:gd name="connsiteY8" fmla="*/ 793765 h 800057"/>
              <a:gd name="connsiteX9" fmla="*/ 244573 w 368272"/>
              <a:gd name="connsiteY9" fmla="*/ 546115 h 800057"/>
              <a:gd name="connsiteX10" fmla="*/ 117573 w 368272"/>
              <a:gd name="connsiteY10" fmla="*/ 571515 h 800057"/>
              <a:gd name="connsiteX11" fmla="*/ 28673 w 368272"/>
              <a:gd name="connsiteY11" fmla="*/ 333390 h 800057"/>
              <a:gd name="connsiteX12" fmla="*/ 98 w 368272"/>
              <a:gd name="connsiteY12" fmla="*/ 231790 h 800057"/>
              <a:gd name="connsiteX13" fmla="*/ 19148 w 368272"/>
              <a:gd name="connsiteY13" fmla="*/ 254015 h 800057"/>
              <a:gd name="connsiteX14" fmla="*/ 6448 w 368272"/>
              <a:gd name="connsiteY14" fmla="*/ 15 h 80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8272" h="800057">
                <a:moveTo>
                  <a:pt x="6448" y="15"/>
                </a:moveTo>
                <a:cubicBezTo>
                  <a:pt x="8565" y="2132"/>
                  <a:pt x="22852" y="181519"/>
                  <a:pt x="31848" y="266715"/>
                </a:cubicBezTo>
                <a:cubicBezTo>
                  <a:pt x="40844" y="351911"/>
                  <a:pt x="62540" y="470973"/>
                  <a:pt x="60423" y="511190"/>
                </a:cubicBezTo>
                <a:cubicBezTo>
                  <a:pt x="58306" y="551407"/>
                  <a:pt x="-30065" y="493728"/>
                  <a:pt x="19148" y="508015"/>
                </a:cubicBezTo>
                <a:cubicBezTo>
                  <a:pt x="68361" y="522303"/>
                  <a:pt x="310719" y="590036"/>
                  <a:pt x="355698" y="596915"/>
                </a:cubicBezTo>
                <a:cubicBezTo>
                  <a:pt x="400677" y="603794"/>
                  <a:pt x="312306" y="568340"/>
                  <a:pt x="289023" y="549290"/>
                </a:cubicBezTo>
                <a:cubicBezTo>
                  <a:pt x="265740" y="530240"/>
                  <a:pt x="232931" y="532886"/>
                  <a:pt x="215998" y="482615"/>
                </a:cubicBezTo>
                <a:cubicBezTo>
                  <a:pt x="199065" y="432344"/>
                  <a:pt x="176311" y="195807"/>
                  <a:pt x="187423" y="247665"/>
                </a:cubicBezTo>
                <a:cubicBezTo>
                  <a:pt x="198535" y="299523"/>
                  <a:pt x="273148" y="744023"/>
                  <a:pt x="282673" y="793765"/>
                </a:cubicBezTo>
                <a:cubicBezTo>
                  <a:pt x="292198" y="843507"/>
                  <a:pt x="272090" y="583157"/>
                  <a:pt x="244573" y="546115"/>
                </a:cubicBezTo>
                <a:cubicBezTo>
                  <a:pt x="217056" y="509073"/>
                  <a:pt x="153556" y="606969"/>
                  <a:pt x="117573" y="571515"/>
                </a:cubicBezTo>
                <a:cubicBezTo>
                  <a:pt x="81590" y="536061"/>
                  <a:pt x="48252" y="390011"/>
                  <a:pt x="28673" y="333390"/>
                </a:cubicBezTo>
                <a:cubicBezTo>
                  <a:pt x="9094" y="276769"/>
                  <a:pt x="1685" y="245019"/>
                  <a:pt x="98" y="231790"/>
                </a:cubicBezTo>
                <a:cubicBezTo>
                  <a:pt x="-1489" y="218561"/>
                  <a:pt x="16502" y="289998"/>
                  <a:pt x="19148" y="254015"/>
                </a:cubicBezTo>
                <a:cubicBezTo>
                  <a:pt x="21794" y="218032"/>
                  <a:pt x="4331" y="-2102"/>
                  <a:pt x="6448" y="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B8C6EAA9-9F9B-A27D-3659-0D53E1A92AE4}"/>
              </a:ext>
            </a:extLst>
          </p:cNvPr>
          <p:cNvSpPr/>
          <p:nvPr/>
        </p:nvSpPr>
        <p:spPr>
          <a:xfrm>
            <a:off x="3159125" y="4184004"/>
            <a:ext cx="531606" cy="429847"/>
          </a:xfrm>
          <a:custGeom>
            <a:avLst/>
            <a:gdLst>
              <a:gd name="connsiteX0" fmla="*/ 228600 w 531606"/>
              <a:gd name="connsiteY0" fmla="*/ 646 h 429847"/>
              <a:gd name="connsiteX1" fmla="*/ 171450 w 531606"/>
              <a:gd name="connsiteY1" fmla="*/ 232421 h 429847"/>
              <a:gd name="connsiteX2" fmla="*/ 203200 w 531606"/>
              <a:gd name="connsiteY2" fmla="*/ 286396 h 429847"/>
              <a:gd name="connsiteX3" fmla="*/ 180975 w 531606"/>
              <a:gd name="connsiteY3" fmla="*/ 286396 h 429847"/>
              <a:gd name="connsiteX4" fmla="*/ 520700 w 531606"/>
              <a:gd name="connsiteY4" fmla="*/ 429271 h 429847"/>
              <a:gd name="connsiteX5" fmla="*/ 438150 w 531606"/>
              <a:gd name="connsiteY5" fmla="*/ 334021 h 429847"/>
              <a:gd name="connsiteX6" fmla="*/ 339725 w 531606"/>
              <a:gd name="connsiteY6" fmla="*/ 267346 h 429847"/>
              <a:gd name="connsiteX7" fmla="*/ 295275 w 531606"/>
              <a:gd name="connsiteY7" fmla="*/ 26046 h 429847"/>
              <a:gd name="connsiteX8" fmla="*/ 327025 w 531606"/>
              <a:gd name="connsiteY8" fmla="*/ 140346 h 429847"/>
              <a:gd name="connsiteX9" fmla="*/ 485775 w 531606"/>
              <a:gd name="connsiteY9" fmla="*/ 413396 h 429847"/>
              <a:gd name="connsiteX10" fmla="*/ 358775 w 531606"/>
              <a:gd name="connsiteY10" fmla="*/ 381646 h 429847"/>
              <a:gd name="connsiteX11" fmla="*/ 266700 w 531606"/>
              <a:gd name="connsiteY11" fmla="*/ 413396 h 429847"/>
              <a:gd name="connsiteX12" fmla="*/ 196850 w 531606"/>
              <a:gd name="connsiteY12" fmla="*/ 384821 h 429847"/>
              <a:gd name="connsiteX13" fmla="*/ 0 w 531606"/>
              <a:gd name="connsiteY13" fmla="*/ 353071 h 429847"/>
              <a:gd name="connsiteX14" fmla="*/ 361950 w 531606"/>
              <a:gd name="connsiteY14" fmla="*/ 410221 h 429847"/>
              <a:gd name="connsiteX15" fmla="*/ 215900 w 531606"/>
              <a:gd name="connsiteY15" fmla="*/ 346721 h 429847"/>
              <a:gd name="connsiteX16" fmla="*/ 203200 w 531606"/>
              <a:gd name="connsiteY16" fmla="*/ 213371 h 429847"/>
              <a:gd name="connsiteX17" fmla="*/ 53975 w 531606"/>
              <a:gd name="connsiteY17" fmla="*/ 172096 h 429847"/>
              <a:gd name="connsiteX18" fmla="*/ 165100 w 531606"/>
              <a:gd name="connsiteY18" fmla="*/ 162571 h 429847"/>
              <a:gd name="connsiteX19" fmla="*/ 228600 w 531606"/>
              <a:gd name="connsiteY19" fmla="*/ 646 h 42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31606" h="429847">
                <a:moveTo>
                  <a:pt x="228600" y="646"/>
                </a:moveTo>
                <a:cubicBezTo>
                  <a:pt x="229658" y="12288"/>
                  <a:pt x="175683" y="184796"/>
                  <a:pt x="171450" y="232421"/>
                </a:cubicBezTo>
                <a:cubicBezTo>
                  <a:pt x="167217" y="280046"/>
                  <a:pt x="201613" y="277400"/>
                  <a:pt x="203200" y="286396"/>
                </a:cubicBezTo>
                <a:cubicBezTo>
                  <a:pt x="204787" y="295392"/>
                  <a:pt x="128058" y="262584"/>
                  <a:pt x="180975" y="286396"/>
                </a:cubicBezTo>
                <a:cubicBezTo>
                  <a:pt x="233892" y="310208"/>
                  <a:pt x="477838" y="421334"/>
                  <a:pt x="520700" y="429271"/>
                </a:cubicBezTo>
                <a:cubicBezTo>
                  <a:pt x="563562" y="437208"/>
                  <a:pt x="468313" y="361009"/>
                  <a:pt x="438150" y="334021"/>
                </a:cubicBezTo>
                <a:cubicBezTo>
                  <a:pt x="407988" y="307034"/>
                  <a:pt x="363537" y="318675"/>
                  <a:pt x="339725" y="267346"/>
                </a:cubicBezTo>
                <a:cubicBezTo>
                  <a:pt x="315913" y="216017"/>
                  <a:pt x="297392" y="47213"/>
                  <a:pt x="295275" y="26046"/>
                </a:cubicBezTo>
                <a:cubicBezTo>
                  <a:pt x="293158" y="4879"/>
                  <a:pt x="295275" y="75788"/>
                  <a:pt x="327025" y="140346"/>
                </a:cubicBezTo>
                <a:cubicBezTo>
                  <a:pt x="358775" y="204904"/>
                  <a:pt x="480483" y="373179"/>
                  <a:pt x="485775" y="413396"/>
                </a:cubicBezTo>
                <a:cubicBezTo>
                  <a:pt x="491067" y="453613"/>
                  <a:pt x="395287" y="381646"/>
                  <a:pt x="358775" y="381646"/>
                </a:cubicBezTo>
                <a:cubicBezTo>
                  <a:pt x="322263" y="381646"/>
                  <a:pt x="293687" y="412867"/>
                  <a:pt x="266700" y="413396"/>
                </a:cubicBezTo>
                <a:cubicBezTo>
                  <a:pt x="239713" y="413925"/>
                  <a:pt x="241300" y="394875"/>
                  <a:pt x="196850" y="384821"/>
                </a:cubicBezTo>
                <a:cubicBezTo>
                  <a:pt x="152400" y="374767"/>
                  <a:pt x="0" y="353071"/>
                  <a:pt x="0" y="353071"/>
                </a:cubicBezTo>
                <a:cubicBezTo>
                  <a:pt x="27517" y="357304"/>
                  <a:pt x="325967" y="411279"/>
                  <a:pt x="361950" y="410221"/>
                </a:cubicBezTo>
                <a:cubicBezTo>
                  <a:pt x="397933" y="409163"/>
                  <a:pt x="242358" y="379529"/>
                  <a:pt x="215900" y="346721"/>
                </a:cubicBezTo>
                <a:cubicBezTo>
                  <a:pt x="189442" y="313913"/>
                  <a:pt x="230188" y="242475"/>
                  <a:pt x="203200" y="213371"/>
                </a:cubicBezTo>
                <a:cubicBezTo>
                  <a:pt x="176212" y="184267"/>
                  <a:pt x="60325" y="180563"/>
                  <a:pt x="53975" y="172096"/>
                </a:cubicBezTo>
                <a:cubicBezTo>
                  <a:pt x="47625" y="163629"/>
                  <a:pt x="134408" y="186913"/>
                  <a:pt x="165100" y="162571"/>
                </a:cubicBezTo>
                <a:cubicBezTo>
                  <a:pt x="195792" y="138229"/>
                  <a:pt x="227542" y="-10996"/>
                  <a:pt x="228600" y="6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3C61232A-45ED-73D3-6358-D8E670AA9574}"/>
              </a:ext>
            </a:extLst>
          </p:cNvPr>
          <p:cNvSpPr/>
          <p:nvPr/>
        </p:nvSpPr>
        <p:spPr>
          <a:xfrm>
            <a:off x="4857750" y="1050131"/>
            <a:ext cx="1186558" cy="2445326"/>
          </a:xfrm>
          <a:custGeom>
            <a:avLst/>
            <a:gdLst>
              <a:gd name="connsiteX0" fmla="*/ 0 w 1186558"/>
              <a:gd name="connsiteY0" fmla="*/ 0 h 2445326"/>
              <a:gd name="connsiteX1" fmla="*/ 885825 w 1186558"/>
              <a:gd name="connsiteY1" fmla="*/ 1021557 h 2445326"/>
              <a:gd name="connsiteX2" fmla="*/ 892969 w 1186558"/>
              <a:gd name="connsiteY2" fmla="*/ 971550 h 2445326"/>
              <a:gd name="connsiteX3" fmla="*/ 1164431 w 1186558"/>
              <a:gd name="connsiteY3" fmla="*/ 2350294 h 2445326"/>
              <a:gd name="connsiteX4" fmla="*/ 1157288 w 1186558"/>
              <a:gd name="connsiteY4" fmla="*/ 2228850 h 2445326"/>
              <a:gd name="connsiteX5" fmla="*/ 1050131 w 1186558"/>
              <a:gd name="connsiteY5" fmla="*/ 1450182 h 2445326"/>
              <a:gd name="connsiteX6" fmla="*/ 978694 w 1186558"/>
              <a:gd name="connsiteY6" fmla="*/ 1000125 h 2445326"/>
              <a:gd name="connsiteX7" fmla="*/ 692944 w 1186558"/>
              <a:gd name="connsiteY7" fmla="*/ 685800 h 2445326"/>
              <a:gd name="connsiteX8" fmla="*/ 785813 w 1186558"/>
              <a:gd name="connsiteY8" fmla="*/ 771525 h 2445326"/>
              <a:gd name="connsiteX9" fmla="*/ 0 w 1186558"/>
              <a:gd name="connsiteY9" fmla="*/ 0 h 2445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6558" h="2445326">
                <a:moveTo>
                  <a:pt x="0" y="0"/>
                </a:moveTo>
                <a:cubicBezTo>
                  <a:pt x="368498" y="429816"/>
                  <a:pt x="736997" y="859632"/>
                  <a:pt x="885825" y="1021557"/>
                </a:cubicBezTo>
                <a:cubicBezTo>
                  <a:pt x="1034653" y="1183482"/>
                  <a:pt x="846535" y="750094"/>
                  <a:pt x="892969" y="971550"/>
                </a:cubicBezTo>
                <a:cubicBezTo>
                  <a:pt x="939403" y="1193006"/>
                  <a:pt x="1120378" y="2140744"/>
                  <a:pt x="1164431" y="2350294"/>
                </a:cubicBezTo>
                <a:cubicBezTo>
                  <a:pt x="1208484" y="2559844"/>
                  <a:pt x="1176338" y="2378869"/>
                  <a:pt x="1157288" y="2228850"/>
                </a:cubicBezTo>
                <a:cubicBezTo>
                  <a:pt x="1138238" y="2078831"/>
                  <a:pt x="1079897" y="1654969"/>
                  <a:pt x="1050131" y="1450182"/>
                </a:cubicBezTo>
                <a:cubicBezTo>
                  <a:pt x="1020365" y="1245395"/>
                  <a:pt x="1038225" y="1127522"/>
                  <a:pt x="978694" y="1000125"/>
                </a:cubicBezTo>
                <a:cubicBezTo>
                  <a:pt x="919163" y="872728"/>
                  <a:pt x="725091" y="723900"/>
                  <a:pt x="692944" y="685800"/>
                </a:cubicBezTo>
                <a:cubicBezTo>
                  <a:pt x="660797" y="647700"/>
                  <a:pt x="785813" y="771525"/>
                  <a:pt x="785813" y="771525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EED322F0-37DD-6E2C-337E-31B9CFD2C031}"/>
              </a:ext>
            </a:extLst>
          </p:cNvPr>
          <p:cNvSpPr/>
          <p:nvPr/>
        </p:nvSpPr>
        <p:spPr>
          <a:xfrm>
            <a:off x="5226990" y="1335881"/>
            <a:ext cx="418676" cy="2078847"/>
          </a:xfrm>
          <a:custGeom>
            <a:avLst/>
            <a:gdLst>
              <a:gd name="connsiteX0" fmla="*/ 173685 w 418676"/>
              <a:gd name="connsiteY0" fmla="*/ 0 h 2078847"/>
              <a:gd name="connsiteX1" fmla="*/ 109391 w 418676"/>
              <a:gd name="connsiteY1" fmla="*/ 421482 h 2078847"/>
              <a:gd name="connsiteX2" fmla="*/ 187973 w 418676"/>
              <a:gd name="connsiteY2" fmla="*/ 1421607 h 2078847"/>
              <a:gd name="connsiteX3" fmla="*/ 216548 w 418676"/>
              <a:gd name="connsiteY3" fmla="*/ 1135857 h 2078847"/>
              <a:gd name="connsiteX4" fmla="*/ 416573 w 418676"/>
              <a:gd name="connsiteY4" fmla="*/ 2071688 h 2078847"/>
              <a:gd name="connsiteX5" fmla="*/ 302273 w 418676"/>
              <a:gd name="connsiteY5" fmla="*/ 1507332 h 2078847"/>
              <a:gd name="connsiteX6" fmla="*/ 9379 w 418676"/>
              <a:gd name="connsiteY6" fmla="*/ 428625 h 2078847"/>
              <a:gd name="connsiteX7" fmla="*/ 80816 w 418676"/>
              <a:gd name="connsiteY7" fmla="*/ 421482 h 2078847"/>
              <a:gd name="connsiteX8" fmla="*/ 173685 w 418676"/>
              <a:gd name="connsiteY8" fmla="*/ 0 h 2078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8676" h="2078847">
                <a:moveTo>
                  <a:pt x="173685" y="0"/>
                </a:moveTo>
                <a:cubicBezTo>
                  <a:pt x="178447" y="0"/>
                  <a:pt x="107010" y="184548"/>
                  <a:pt x="109391" y="421482"/>
                </a:cubicBezTo>
                <a:cubicBezTo>
                  <a:pt x="111772" y="658417"/>
                  <a:pt x="170114" y="1302545"/>
                  <a:pt x="187973" y="1421607"/>
                </a:cubicBezTo>
                <a:cubicBezTo>
                  <a:pt x="205832" y="1540669"/>
                  <a:pt x="178448" y="1027510"/>
                  <a:pt x="216548" y="1135857"/>
                </a:cubicBezTo>
                <a:cubicBezTo>
                  <a:pt x="254648" y="1244204"/>
                  <a:pt x="402286" y="2009776"/>
                  <a:pt x="416573" y="2071688"/>
                </a:cubicBezTo>
                <a:cubicBezTo>
                  <a:pt x="430860" y="2133600"/>
                  <a:pt x="370139" y="1781176"/>
                  <a:pt x="302273" y="1507332"/>
                </a:cubicBezTo>
                <a:cubicBezTo>
                  <a:pt x="234407" y="1233488"/>
                  <a:pt x="46288" y="609600"/>
                  <a:pt x="9379" y="428625"/>
                </a:cubicBezTo>
                <a:cubicBezTo>
                  <a:pt x="-27531" y="247650"/>
                  <a:pt x="54622" y="488157"/>
                  <a:pt x="80816" y="421482"/>
                </a:cubicBezTo>
                <a:cubicBezTo>
                  <a:pt x="107010" y="354807"/>
                  <a:pt x="168923" y="0"/>
                  <a:pt x="173685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C423E19D-A60D-3121-F5B1-E1666AEA825A}"/>
              </a:ext>
            </a:extLst>
          </p:cNvPr>
          <p:cNvSpPr/>
          <p:nvPr/>
        </p:nvSpPr>
        <p:spPr>
          <a:xfrm>
            <a:off x="5046116" y="1352918"/>
            <a:ext cx="140332" cy="2214249"/>
          </a:xfrm>
          <a:custGeom>
            <a:avLst/>
            <a:gdLst>
              <a:gd name="connsiteX0" fmla="*/ 140247 w 140332"/>
              <a:gd name="connsiteY0" fmla="*/ 4395 h 2214249"/>
              <a:gd name="connsiteX1" fmla="*/ 4515 w 140332"/>
              <a:gd name="connsiteY1" fmla="*/ 904507 h 2214249"/>
              <a:gd name="connsiteX2" fmla="*/ 33090 w 140332"/>
              <a:gd name="connsiteY2" fmla="*/ 2140376 h 2214249"/>
              <a:gd name="connsiteX3" fmla="*/ 40234 w 140332"/>
              <a:gd name="connsiteY3" fmla="*/ 1897488 h 2214249"/>
              <a:gd name="connsiteX4" fmla="*/ 61665 w 140332"/>
              <a:gd name="connsiteY4" fmla="*/ 447307 h 2214249"/>
              <a:gd name="connsiteX5" fmla="*/ 25947 w 140332"/>
              <a:gd name="connsiteY5" fmla="*/ 554463 h 2214249"/>
              <a:gd name="connsiteX6" fmla="*/ 140247 w 140332"/>
              <a:gd name="connsiteY6" fmla="*/ 4395 h 221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332" h="2214249">
                <a:moveTo>
                  <a:pt x="140247" y="4395"/>
                </a:moveTo>
                <a:cubicBezTo>
                  <a:pt x="136675" y="62736"/>
                  <a:pt x="22374" y="548510"/>
                  <a:pt x="4515" y="904507"/>
                </a:cubicBezTo>
                <a:cubicBezTo>
                  <a:pt x="-13344" y="1260504"/>
                  <a:pt x="27137" y="1974879"/>
                  <a:pt x="33090" y="2140376"/>
                </a:cubicBezTo>
                <a:cubicBezTo>
                  <a:pt x="39043" y="2305873"/>
                  <a:pt x="35472" y="2179666"/>
                  <a:pt x="40234" y="1897488"/>
                </a:cubicBezTo>
                <a:cubicBezTo>
                  <a:pt x="44996" y="1615310"/>
                  <a:pt x="64046" y="671144"/>
                  <a:pt x="61665" y="447307"/>
                </a:cubicBezTo>
                <a:cubicBezTo>
                  <a:pt x="59284" y="223470"/>
                  <a:pt x="17613" y="622329"/>
                  <a:pt x="25947" y="554463"/>
                </a:cubicBezTo>
                <a:cubicBezTo>
                  <a:pt x="34281" y="486597"/>
                  <a:pt x="143819" y="-53946"/>
                  <a:pt x="140247" y="43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2CAB61E9-89A0-99CE-3574-51C85A52C666}"/>
              </a:ext>
            </a:extLst>
          </p:cNvPr>
          <p:cNvSpPr/>
          <p:nvPr/>
        </p:nvSpPr>
        <p:spPr>
          <a:xfrm>
            <a:off x="4237169" y="1513740"/>
            <a:ext cx="877756" cy="3306996"/>
          </a:xfrm>
          <a:custGeom>
            <a:avLst/>
            <a:gdLst>
              <a:gd name="connsiteX0" fmla="*/ 877756 w 877756"/>
              <a:gd name="connsiteY0" fmla="*/ 735 h 3306996"/>
              <a:gd name="connsiteX1" fmla="*/ 549144 w 877756"/>
              <a:gd name="connsiteY1" fmla="*/ 565091 h 3306996"/>
              <a:gd name="connsiteX2" fmla="*/ 570575 w 877756"/>
              <a:gd name="connsiteY2" fmla="*/ 1300898 h 3306996"/>
              <a:gd name="connsiteX3" fmla="*/ 542000 w 877756"/>
              <a:gd name="connsiteY3" fmla="*/ 1222316 h 3306996"/>
              <a:gd name="connsiteX4" fmla="*/ 527712 w 877756"/>
              <a:gd name="connsiteY4" fmla="*/ 1950979 h 3306996"/>
              <a:gd name="connsiteX5" fmla="*/ 399125 w 877756"/>
              <a:gd name="connsiteY5" fmla="*/ 2572485 h 3306996"/>
              <a:gd name="connsiteX6" fmla="*/ 441987 w 877756"/>
              <a:gd name="connsiteY6" fmla="*/ 2501048 h 3306996"/>
              <a:gd name="connsiteX7" fmla="*/ 6219 w 877756"/>
              <a:gd name="connsiteY7" fmla="*/ 3286860 h 3306996"/>
              <a:gd name="connsiteX8" fmla="*/ 199100 w 877756"/>
              <a:gd name="connsiteY8" fmla="*/ 3022541 h 3306996"/>
              <a:gd name="connsiteX9" fmla="*/ 399125 w 877756"/>
              <a:gd name="connsiteY9" fmla="*/ 2465329 h 3306996"/>
              <a:gd name="connsiteX10" fmla="*/ 391981 w 877756"/>
              <a:gd name="connsiteY10" fmla="*/ 943710 h 3306996"/>
              <a:gd name="connsiteX11" fmla="*/ 413412 w 877756"/>
              <a:gd name="connsiteY11" fmla="*/ 1258035 h 3306996"/>
              <a:gd name="connsiteX12" fmla="*/ 549144 w 877756"/>
              <a:gd name="connsiteY12" fmla="*/ 400785 h 3306996"/>
              <a:gd name="connsiteX13" fmla="*/ 549144 w 877756"/>
              <a:gd name="connsiteY13" fmla="*/ 443648 h 3306996"/>
              <a:gd name="connsiteX14" fmla="*/ 877756 w 877756"/>
              <a:gd name="connsiteY14" fmla="*/ 735 h 3306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77756" h="3306996">
                <a:moveTo>
                  <a:pt x="877756" y="735"/>
                </a:moveTo>
                <a:cubicBezTo>
                  <a:pt x="877756" y="20975"/>
                  <a:pt x="600341" y="348397"/>
                  <a:pt x="549144" y="565091"/>
                </a:cubicBezTo>
                <a:cubicBezTo>
                  <a:pt x="497947" y="781785"/>
                  <a:pt x="571766" y="1191361"/>
                  <a:pt x="570575" y="1300898"/>
                </a:cubicBezTo>
                <a:cubicBezTo>
                  <a:pt x="569384" y="1410436"/>
                  <a:pt x="549144" y="1113969"/>
                  <a:pt x="542000" y="1222316"/>
                </a:cubicBezTo>
                <a:cubicBezTo>
                  <a:pt x="534856" y="1330663"/>
                  <a:pt x="551524" y="1725951"/>
                  <a:pt x="527712" y="1950979"/>
                </a:cubicBezTo>
                <a:cubicBezTo>
                  <a:pt x="503900" y="2176007"/>
                  <a:pt x="413412" y="2480807"/>
                  <a:pt x="399125" y="2572485"/>
                </a:cubicBezTo>
                <a:cubicBezTo>
                  <a:pt x="384837" y="2664163"/>
                  <a:pt x="507471" y="2381986"/>
                  <a:pt x="441987" y="2501048"/>
                </a:cubicBezTo>
                <a:cubicBezTo>
                  <a:pt x="376503" y="2620111"/>
                  <a:pt x="46700" y="3199945"/>
                  <a:pt x="6219" y="3286860"/>
                </a:cubicBezTo>
                <a:cubicBezTo>
                  <a:pt x="-34262" y="3373776"/>
                  <a:pt x="133616" y="3159463"/>
                  <a:pt x="199100" y="3022541"/>
                </a:cubicBezTo>
                <a:cubicBezTo>
                  <a:pt x="264584" y="2885619"/>
                  <a:pt x="366978" y="2811801"/>
                  <a:pt x="399125" y="2465329"/>
                </a:cubicBezTo>
                <a:cubicBezTo>
                  <a:pt x="431272" y="2118857"/>
                  <a:pt x="389600" y="1144926"/>
                  <a:pt x="391981" y="943710"/>
                </a:cubicBezTo>
                <a:cubicBezTo>
                  <a:pt x="394362" y="742494"/>
                  <a:pt x="387218" y="1348522"/>
                  <a:pt x="413412" y="1258035"/>
                </a:cubicBezTo>
                <a:cubicBezTo>
                  <a:pt x="439606" y="1167548"/>
                  <a:pt x="526522" y="536516"/>
                  <a:pt x="549144" y="400785"/>
                </a:cubicBezTo>
                <a:cubicBezTo>
                  <a:pt x="571766" y="265054"/>
                  <a:pt x="491994" y="503179"/>
                  <a:pt x="549144" y="443648"/>
                </a:cubicBezTo>
                <a:cubicBezTo>
                  <a:pt x="606294" y="384117"/>
                  <a:pt x="877756" y="-19505"/>
                  <a:pt x="877756" y="7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01FEAC16-F470-4B27-FFD2-820C52F1CA4D}"/>
              </a:ext>
            </a:extLst>
          </p:cNvPr>
          <p:cNvSpPr/>
          <p:nvPr/>
        </p:nvSpPr>
        <p:spPr>
          <a:xfrm>
            <a:off x="3951212" y="901994"/>
            <a:ext cx="1232282" cy="2490212"/>
          </a:xfrm>
          <a:custGeom>
            <a:avLst/>
            <a:gdLst>
              <a:gd name="connsiteX0" fmla="*/ 1135138 w 1232282"/>
              <a:gd name="connsiteY0" fmla="*/ 98131 h 2490212"/>
              <a:gd name="connsiteX1" fmla="*/ 99294 w 1232282"/>
              <a:gd name="connsiteY1" fmla="*/ 1183981 h 2490212"/>
              <a:gd name="connsiteX2" fmla="*/ 35001 w 1232282"/>
              <a:gd name="connsiteY2" fmla="*/ 2469856 h 2490212"/>
              <a:gd name="connsiteX3" fmla="*/ 42144 w 1232282"/>
              <a:gd name="connsiteY3" fmla="*/ 1898356 h 2490212"/>
              <a:gd name="connsiteX4" fmla="*/ 42144 w 1232282"/>
              <a:gd name="connsiteY4" fmla="*/ 912519 h 2490212"/>
              <a:gd name="connsiteX5" fmla="*/ 99294 w 1232282"/>
              <a:gd name="connsiteY5" fmla="*/ 976812 h 2490212"/>
              <a:gd name="connsiteX6" fmla="*/ 1070844 w 1232282"/>
              <a:gd name="connsiteY6" fmla="*/ 148137 h 2490212"/>
              <a:gd name="connsiteX7" fmla="*/ 1135138 w 1232282"/>
              <a:gd name="connsiteY7" fmla="*/ 98131 h 2490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2282" h="2490212">
                <a:moveTo>
                  <a:pt x="1135138" y="98131"/>
                </a:moveTo>
                <a:cubicBezTo>
                  <a:pt x="973213" y="270772"/>
                  <a:pt x="282650" y="788694"/>
                  <a:pt x="99294" y="1183981"/>
                </a:cubicBezTo>
                <a:cubicBezTo>
                  <a:pt x="-84062" y="1579268"/>
                  <a:pt x="44526" y="2350794"/>
                  <a:pt x="35001" y="2469856"/>
                </a:cubicBezTo>
                <a:cubicBezTo>
                  <a:pt x="25476" y="2588918"/>
                  <a:pt x="40954" y="2157912"/>
                  <a:pt x="42144" y="1898356"/>
                </a:cubicBezTo>
                <a:cubicBezTo>
                  <a:pt x="43334" y="1638800"/>
                  <a:pt x="32619" y="1066110"/>
                  <a:pt x="42144" y="912519"/>
                </a:cubicBezTo>
                <a:cubicBezTo>
                  <a:pt x="51669" y="758928"/>
                  <a:pt x="-72156" y="1104209"/>
                  <a:pt x="99294" y="976812"/>
                </a:cubicBezTo>
                <a:cubicBezTo>
                  <a:pt x="270744" y="849415"/>
                  <a:pt x="898203" y="291012"/>
                  <a:pt x="1070844" y="148137"/>
                </a:cubicBezTo>
                <a:cubicBezTo>
                  <a:pt x="1243485" y="5262"/>
                  <a:pt x="1297063" y="-74510"/>
                  <a:pt x="1135138" y="981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608CC757-7B42-937E-CD1D-48FA1771191B}"/>
              </a:ext>
            </a:extLst>
          </p:cNvPr>
          <p:cNvSpPr/>
          <p:nvPr/>
        </p:nvSpPr>
        <p:spPr>
          <a:xfrm>
            <a:off x="3966335" y="1398279"/>
            <a:ext cx="1099690" cy="3189051"/>
          </a:xfrm>
          <a:custGeom>
            <a:avLst/>
            <a:gdLst>
              <a:gd name="connsiteX0" fmla="*/ 1098584 w 1099690"/>
              <a:gd name="connsiteY0" fmla="*/ 9040 h 3189051"/>
              <a:gd name="connsiteX1" fmla="*/ 298484 w 1099690"/>
              <a:gd name="connsiteY1" fmla="*/ 1673534 h 3189051"/>
              <a:gd name="connsiteX2" fmla="*/ 19878 w 1099690"/>
              <a:gd name="connsiteY2" fmla="*/ 3116571 h 3189051"/>
              <a:gd name="connsiteX3" fmla="*/ 69884 w 1099690"/>
              <a:gd name="connsiteY3" fmla="*/ 2780815 h 3189051"/>
              <a:gd name="connsiteX4" fmla="*/ 448503 w 1099690"/>
              <a:gd name="connsiteY4" fmla="*/ 1123465 h 3189051"/>
              <a:gd name="connsiteX5" fmla="*/ 662815 w 1099690"/>
              <a:gd name="connsiteY5" fmla="*/ 723415 h 3189051"/>
              <a:gd name="connsiteX6" fmla="*/ 477078 w 1099690"/>
              <a:gd name="connsiteY6" fmla="*/ 994877 h 3189051"/>
              <a:gd name="connsiteX7" fmla="*/ 1098584 w 1099690"/>
              <a:gd name="connsiteY7" fmla="*/ 9040 h 318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9690" h="3189051">
                <a:moveTo>
                  <a:pt x="1098584" y="9040"/>
                </a:moveTo>
                <a:cubicBezTo>
                  <a:pt x="1068818" y="122149"/>
                  <a:pt x="478268" y="1155612"/>
                  <a:pt x="298484" y="1673534"/>
                </a:cubicBezTo>
                <a:cubicBezTo>
                  <a:pt x="118700" y="2191456"/>
                  <a:pt x="57978" y="2932024"/>
                  <a:pt x="19878" y="3116571"/>
                </a:cubicBezTo>
                <a:cubicBezTo>
                  <a:pt x="-18222" y="3301118"/>
                  <a:pt x="-1554" y="3112999"/>
                  <a:pt x="69884" y="2780815"/>
                </a:cubicBezTo>
                <a:cubicBezTo>
                  <a:pt x="141322" y="2448631"/>
                  <a:pt x="349681" y="1466365"/>
                  <a:pt x="448503" y="1123465"/>
                </a:cubicBezTo>
                <a:cubicBezTo>
                  <a:pt x="547325" y="780565"/>
                  <a:pt x="658053" y="744846"/>
                  <a:pt x="662815" y="723415"/>
                </a:cubicBezTo>
                <a:cubicBezTo>
                  <a:pt x="667577" y="701984"/>
                  <a:pt x="405640" y="1110368"/>
                  <a:pt x="477078" y="994877"/>
                </a:cubicBezTo>
                <a:cubicBezTo>
                  <a:pt x="548515" y="879386"/>
                  <a:pt x="1128350" y="-104069"/>
                  <a:pt x="1098584" y="90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E2965A46-EF09-C541-86B0-3B8C724FD3E4}"/>
              </a:ext>
            </a:extLst>
          </p:cNvPr>
          <p:cNvSpPr/>
          <p:nvPr/>
        </p:nvSpPr>
        <p:spPr>
          <a:xfrm>
            <a:off x="2664348" y="2511130"/>
            <a:ext cx="1386426" cy="1574181"/>
          </a:xfrm>
          <a:custGeom>
            <a:avLst/>
            <a:gdLst>
              <a:gd name="connsiteX0" fmla="*/ 1386158 w 1386426"/>
              <a:gd name="connsiteY0" fmla="*/ 3470 h 1574181"/>
              <a:gd name="connsiteX1" fmla="*/ 1093265 w 1386426"/>
              <a:gd name="connsiteY1" fmla="*/ 1489370 h 1574181"/>
              <a:gd name="connsiteX2" fmla="*/ 836090 w 1386426"/>
              <a:gd name="connsiteY2" fmla="*/ 1339351 h 1574181"/>
              <a:gd name="connsiteX3" fmla="*/ 393177 w 1386426"/>
              <a:gd name="connsiteY3" fmla="*/ 903583 h 1574181"/>
              <a:gd name="connsiteX4" fmla="*/ 278877 w 1386426"/>
              <a:gd name="connsiteY4" fmla="*/ 867864 h 1574181"/>
              <a:gd name="connsiteX5" fmla="*/ 271 w 1386426"/>
              <a:gd name="connsiteY5" fmla="*/ 1267914 h 1574181"/>
              <a:gd name="connsiteX6" fmla="*/ 228871 w 1386426"/>
              <a:gd name="connsiteY6" fmla="*/ 903583 h 1574181"/>
              <a:gd name="connsiteX7" fmla="*/ 307452 w 1386426"/>
              <a:gd name="connsiteY7" fmla="*/ 903583 h 1574181"/>
              <a:gd name="connsiteX8" fmla="*/ 1000396 w 1386426"/>
              <a:gd name="connsiteY8" fmla="*/ 1482226 h 1574181"/>
              <a:gd name="connsiteX9" fmla="*/ 1143271 w 1386426"/>
              <a:gd name="connsiteY9" fmla="*/ 1089320 h 1574181"/>
              <a:gd name="connsiteX10" fmla="*/ 1386158 w 1386426"/>
              <a:gd name="connsiteY10" fmla="*/ 3470 h 1574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86426" h="1574181">
                <a:moveTo>
                  <a:pt x="1386158" y="3470"/>
                </a:moveTo>
                <a:cubicBezTo>
                  <a:pt x="1377824" y="70145"/>
                  <a:pt x="1184943" y="1266723"/>
                  <a:pt x="1093265" y="1489370"/>
                </a:cubicBezTo>
                <a:cubicBezTo>
                  <a:pt x="1001587" y="1712017"/>
                  <a:pt x="952771" y="1436982"/>
                  <a:pt x="836090" y="1339351"/>
                </a:cubicBezTo>
                <a:cubicBezTo>
                  <a:pt x="719409" y="1241720"/>
                  <a:pt x="486046" y="982164"/>
                  <a:pt x="393177" y="903583"/>
                </a:cubicBezTo>
                <a:cubicBezTo>
                  <a:pt x="300308" y="825002"/>
                  <a:pt x="344361" y="807142"/>
                  <a:pt x="278877" y="867864"/>
                </a:cubicBezTo>
                <a:cubicBezTo>
                  <a:pt x="213393" y="928586"/>
                  <a:pt x="8605" y="1261961"/>
                  <a:pt x="271" y="1267914"/>
                </a:cubicBezTo>
                <a:cubicBezTo>
                  <a:pt x="-8063" y="1273867"/>
                  <a:pt x="177674" y="964305"/>
                  <a:pt x="228871" y="903583"/>
                </a:cubicBezTo>
                <a:cubicBezTo>
                  <a:pt x="280068" y="842861"/>
                  <a:pt x="178864" y="807143"/>
                  <a:pt x="307452" y="903583"/>
                </a:cubicBezTo>
                <a:cubicBezTo>
                  <a:pt x="436039" y="1000024"/>
                  <a:pt x="861093" y="1451270"/>
                  <a:pt x="1000396" y="1482226"/>
                </a:cubicBezTo>
                <a:cubicBezTo>
                  <a:pt x="1139699" y="1513182"/>
                  <a:pt x="1080168" y="1328635"/>
                  <a:pt x="1143271" y="1089320"/>
                </a:cubicBezTo>
                <a:cubicBezTo>
                  <a:pt x="1206374" y="850005"/>
                  <a:pt x="1394492" y="-63205"/>
                  <a:pt x="1386158" y="347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1964DDB5-069E-0340-0556-EEF080DBBBCC}"/>
              </a:ext>
            </a:extLst>
          </p:cNvPr>
          <p:cNvSpPr/>
          <p:nvPr/>
        </p:nvSpPr>
        <p:spPr>
          <a:xfrm>
            <a:off x="2328300" y="838734"/>
            <a:ext cx="2312285" cy="2209236"/>
          </a:xfrm>
          <a:custGeom>
            <a:avLst/>
            <a:gdLst>
              <a:gd name="connsiteX0" fmla="*/ 2307994 w 2312285"/>
              <a:gd name="connsiteY0" fmla="*/ 275691 h 2209236"/>
              <a:gd name="connsiteX1" fmla="*/ 1515038 w 2312285"/>
              <a:gd name="connsiteY1" fmla="*/ 132816 h 2209236"/>
              <a:gd name="connsiteX2" fmla="*/ 536344 w 2312285"/>
              <a:gd name="connsiteY2" fmla="*/ 911485 h 2209236"/>
              <a:gd name="connsiteX3" fmla="*/ 672075 w 2312285"/>
              <a:gd name="connsiteY3" fmla="*/ 711460 h 2209236"/>
              <a:gd name="connsiteX4" fmla="*/ 43425 w 2312285"/>
              <a:gd name="connsiteY4" fmla="*/ 2154497 h 2209236"/>
              <a:gd name="connsiteX5" fmla="*/ 172013 w 2312285"/>
              <a:gd name="connsiteY5" fmla="*/ 1747304 h 2209236"/>
              <a:gd name="connsiteX6" fmla="*/ 1114988 w 2312285"/>
              <a:gd name="connsiteY6" fmla="*/ 254260 h 2209236"/>
              <a:gd name="connsiteX7" fmla="*/ 1043550 w 2312285"/>
              <a:gd name="connsiteY7" fmla="*/ 354272 h 2209236"/>
              <a:gd name="connsiteX8" fmla="*/ 1600763 w 2312285"/>
              <a:gd name="connsiteY8" fmla="*/ 11372 h 2209236"/>
              <a:gd name="connsiteX9" fmla="*/ 1822219 w 2312285"/>
              <a:gd name="connsiteY9" fmla="*/ 97097 h 2209236"/>
              <a:gd name="connsiteX10" fmla="*/ 2307994 w 2312285"/>
              <a:gd name="connsiteY10" fmla="*/ 275691 h 220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2285" h="2209236">
                <a:moveTo>
                  <a:pt x="2307994" y="275691"/>
                </a:moveTo>
                <a:cubicBezTo>
                  <a:pt x="2256797" y="281644"/>
                  <a:pt x="1810313" y="26850"/>
                  <a:pt x="1515038" y="132816"/>
                </a:cubicBezTo>
                <a:cubicBezTo>
                  <a:pt x="1219763" y="238782"/>
                  <a:pt x="676838" y="815044"/>
                  <a:pt x="536344" y="911485"/>
                </a:cubicBezTo>
                <a:cubicBezTo>
                  <a:pt x="395850" y="1007926"/>
                  <a:pt x="754228" y="504291"/>
                  <a:pt x="672075" y="711460"/>
                </a:cubicBezTo>
                <a:cubicBezTo>
                  <a:pt x="589922" y="918629"/>
                  <a:pt x="126769" y="1981856"/>
                  <a:pt x="43425" y="2154497"/>
                </a:cubicBezTo>
                <a:cubicBezTo>
                  <a:pt x="-39919" y="2327138"/>
                  <a:pt x="-6581" y="2064010"/>
                  <a:pt x="172013" y="1747304"/>
                </a:cubicBezTo>
                <a:cubicBezTo>
                  <a:pt x="350607" y="1430598"/>
                  <a:pt x="969732" y="486432"/>
                  <a:pt x="1114988" y="254260"/>
                </a:cubicBezTo>
                <a:cubicBezTo>
                  <a:pt x="1260244" y="22088"/>
                  <a:pt x="962588" y="394753"/>
                  <a:pt x="1043550" y="354272"/>
                </a:cubicBezTo>
                <a:cubicBezTo>
                  <a:pt x="1124512" y="313791"/>
                  <a:pt x="1470985" y="54234"/>
                  <a:pt x="1600763" y="11372"/>
                </a:cubicBezTo>
                <a:cubicBezTo>
                  <a:pt x="1730541" y="-31490"/>
                  <a:pt x="1706729" y="57806"/>
                  <a:pt x="1822219" y="97097"/>
                </a:cubicBezTo>
                <a:cubicBezTo>
                  <a:pt x="1937709" y="136388"/>
                  <a:pt x="2359191" y="269738"/>
                  <a:pt x="2307994" y="2756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61AA7703-7140-B24D-351E-D0DDC120F0F2}"/>
              </a:ext>
            </a:extLst>
          </p:cNvPr>
          <p:cNvSpPr/>
          <p:nvPr/>
        </p:nvSpPr>
        <p:spPr>
          <a:xfrm>
            <a:off x="2320358" y="2795219"/>
            <a:ext cx="301402" cy="1879072"/>
          </a:xfrm>
          <a:custGeom>
            <a:avLst/>
            <a:gdLst>
              <a:gd name="connsiteX0" fmla="*/ 301398 w 301402"/>
              <a:gd name="connsiteY0" fmla="*/ 5131 h 1879072"/>
              <a:gd name="connsiteX1" fmla="*/ 29936 w 301402"/>
              <a:gd name="connsiteY1" fmla="*/ 1212425 h 1879072"/>
              <a:gd name="connsiteX2" fmla="*/ 8505 w 301402"/>
              <a:gd name="connsiteY2" fmla="*/ 1876794 h 1879072"/>
              <a:gd name="connsiteX3" fmla="*/ 44223 w 301402"/>
              <a:gd name="connsiteY3" fmla="*/ 1405306 h 1879072"/>
              <a:gd name="connsiteX4" fmla="*/ 15648 w 301402"/>
              <a:gd name="connsiteY4" fmla="*/ 748081 h 1879072"/>
              <a:gd name="connsiteX5" fmla="*/ 37080 w 301402"/>
              <a:gd name="connsiteY5" fmla="*/ 776656 h 1879072"/>
              <a:gd name="connsiteX6" fmla="*/ 301398 w 301402"/>
              <a:gd name="connsiteY6" fmla="*/ 5131 h 187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402" h="1879072">
                <a:moveTo>
                  <a:pt x="301398" y="5131"/>
                </a:moveTo>
                <a:cubicBezTo>
                  <a:pt x="300207" y="77759"/>
                  <a:pt x="78751" y="900481"/>
                  <a:pt x="29936" y="1212425"/>
                </a:cubicBezTo>
                <a:cubicBezTo>
                  <a:pt x="-18879" y="1524369"/>
                  <a:pt x="6124" y="1844647"/>
                  <a:pt x="8505" y="1876794"/>
                </a:cubicBezTo>
                <a:cubicBezTo>
                  <a:pt x="10886" y="1908941"/>
                  <a:pt x="43033" y="1593425"/>
                  <a:pt x="44223" y="1405306"/>
                </a:cubicBezTo>
                <a:cubicBezTo>
                  <a:pt x="45413" y="1217187"/>
                  <a:pt x="16838" y="852856"/>
                  <a:pt x="15648" y="748081"/>
                </a:cubicBezTo>
                <a:cubicBezTo>
                  <a:pt x="14457" y="643306"/>
                  <a:pt x="-6973" y="900481"/>
                  <a:pt x="37080" y="776656"/>
                </a:cubicBezTo>
                <a:cubicBezTo>
                  <a:pt x="81133" y="652831"/>
                  <a:pt x="302589" y="-67497"/>
                  <a:pt x="301398" y="51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2A31B2E5-E2ED-4417-DB50-DB11827F6A11}"/>
              </a:ext>
            </a:extLst>
          </p:cNvPr>
          <p:cNvSpPr/>
          <p:nvPr/>
        </p:nvSpPr>
        <p:spPr>
          <a:xfrm>
            <a:off x="2126997" y="4607034"/>
            <a:ext cx="2298541" cy="2913762"/>
          </a:xfrm>
          <a:custGeom>
            <a:avLst/>
            <a:gdLst>
              <a:gd name="connsiteX0" fmla="*/ 58991 w 2298541"/>
              <a:gd name="connsiteY0" fmla="*/ 114985 h 2913762"/>
              <a:gd name="connsiteX1" fmla="*/ 94709 w 2298541"/>
              <a:gd name="connsiteY1" fmla="*/ 164991 h 2913762"/>
              <a:gd name="connsiteX2" fmla="*/ 909097 w 2298541"/>
              <a:gd name="connsiteY2" fmla="*/ 1693754 h 2913762"/>
              <a:gd name="connsiteX3" fmla="*/ 873378 w 2298541"/>
              <a:gd name="connsiteY3" fmla="*/ 1693754 h 2913762"/>
              <a:gd name="connsiteX4" fmla="*/ 2259266 w 2298541"/>
              <a:gd name="connsiteY4" fmla="*/ 2872472 h 2913762"/>
              <a:gd name="connsiteX5" fmla="*/ 1866359 w 2298541"/>
              <a:gd name="connsiteY5" fmla="*/ 2586722 h 2913762"/>
              <a:gd name="connsiteX6" fmla="*/ 1316291 w 2298541"/>
              <a:gd name="connsiteY6" fmla="*/ 2008079 h 2913762"/>
              <a:gd name="connsiteX7" fmla="*/ 487616 w 2298541"/>
              <a:gd name="connsiteY7" fmla="*/ 879366 h 2913762"/>
              <a:gd name="connsiteX8" fmla="*/ 530478 w 2298541"/>
              <a:gd name="connsiteY8" fmla="*/ 843647 h 2913762"/>
              <a:gd name="connsiteX9" fmla="*/ 380459 w 2298541"/>
              <a:gd name="connsiteY9" fmla="*/ 529322 h 2913762"/>
              <a:gd name="connsiteX10" fmla="*/ 416178 w 2298541"/>
              <a:gd name="connsiteY10" fmla="*/ 536466 h 2913762"/>
              <a:gd name="connsiteX11" fmla="*/ 37559 w 2298541"/>
              <a:gd name="connsiteY11" fmla="*/ 64979 h 2913762"/>
              <a:gd name="connsiteX12" fmla="*/ 16128 w 2298541"/>
              <a:gd name="connsiteY12" fmla="*/ 7829 h 2913762"/>
              <a:gd name="connsiteX13" fmla="*/ 58991 w 2298541"/>
              <a:gd name="connsiteY13" fmla="*/ 114985 h 291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98541" h="2913762">
                <a:moveTo>
                  <a:pt x="58991" y="114985"/>
                </a:moveTo>
                <a:cubicBezTo>
                  <a:pt x="72088" y="141179"/>
                  <a:pt x="-46975" y="-98137"/>
                  <a:pt x="94709" y="164991"/>
                </a:cubicBezTo>
                <a:cubicBezTo>
                  <a:pt x="236393" y="428119"/>
                  <a:pt x="779319" y="1438960"/>
                  <a:pt x="909097" y="1693754"/>
                </a:cubicBezTo>
                <a:cubicBezTo>
                  <a:pt x="1038875" y="1948548"/>
                  <a:pt x="648350" y="1497301"/>
                  <a:pt x="873378" y="1693754"/>
                </a:cubicBezTo>
                <a:cubicBezTo>
                  <a:pt x="1098406" y="1890207"/>
                  <a:pt x="2093769" y="2723644"/>
                  <a:pt x="2259266" y="2872472"/>
                </a:cubicBezTo>
                <a:cubicBezTo>
                  <a:pt x="2424763" y="3021300"/>
                  <a:pt x="2023522" y="2730788"/>
                  <a:pt x="1866359" y="2586722"/>
                </a:cubicBezTo>
                <a:cubicBezTo>
                  <a:pt x="1709196" y="2442656"/>
                  <a:pt x="1546081" y="2292638"/>
                  <a:pt x="1316291" y="2008079"/>
                </a:cubicBezTo>
                <a:cubicBezTo>
                  <a:pt x="1086501" y="1723520"/>
                  <a:pt x="618585" y="1073438"/>
                  <a:pt x="487616" y="879366"/>
                </a:cubicBezTo>
                <a:cubicBezTo>
                  <a:pt x="356647" y="685294"/>
                  <a:pt x="548337" y="901988"/>
                  <a:pt x="530478" y="843647"/>
                </a:cubicBezTo>
                <a:cubicBezTo>
                  <a:pt x="512619" y="785306"/>
                  <a:pt x="399509" y="580519"/>
                  <a:pt x="380459" y="529322"/>
                </a:cubicBezTo>
                <a:cubicBezTo>
                  <a:pt x="361409" y="478125"/>
                  <a:pt x="473328" y="613857"/>
                  <a:pt x="416178" y="536466"/>
                </a:cubicBezTo>
                <a:cubicBezTo>
                  <a:pt x="359028" y="459076"/>
                  <a:pt x="104234" y="153085"/>
                  <a:pt x="37559" y="64979"/>
                </a:cubicBezTo>
                <a:cubicBezTo>
                  <a:pt x="-29116" y="-23127"/>
                  <a:pt x="12556" y="1876"/>
                  <a:pt x="16128" y="7829"/>
                </a:cubicBezTo>
                <a:cubicBezTo>
                  <a:pt x="19700" y="13782"/>
                  <a:pt x="45894" y="88791"/>
                  <a:pt x="58991" y="1149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F287D017-0DE1-B07A-A4A5-3193E8669284}"/>
              </a:ext>
            </a:extLst>
          </p:cNvPr>
          <p:cNvSpPr/>
          <p:nvPr/>
        </p:nvSpPr>
        <p:spPr>
          <a:xfrm>
            <a:off x="3779013" y="4957758"/>
            <a:ext cx="2071329" cy="2585892"/>
          </a:xfrm>
          <a:custGeom>
            <a:avLst/>
            <a:gdLst>
              <a:gd name="connsiteX0" fmla="*/ 31 w 2071329"/>
              <a:gd name="connsiteY0" fmla="*/ 5 h 2585892"/>
              <a:gd name="connsiteX1" fmla="*/ 350075 w 2071329"/>
              <a:gd name="connsiteY1" fmla="*/ 842967 h 2585892"/>
              <a:gd name="connsiteX2" fmla="*/ 250062 w 2071329"/>
              <a:gd name="connsiteY2" fmla="*/ 735811 h 2585892"/>
              <a:gd name="connsiteX3" fmla="*/ 993012 w 2071329"/>
              <a:gd name="connsiteY3" fmla="*/ 1593061 h 2585892"/>
              <a:gd name="connsiteX4" fmla="*/ 935862 w 2071329"/>
              <a:gd name="connsiteY4" fmla="*/ 1535911 h 2585892"/>
              <a:gd name="connsiteX5" fmla="*/ 2057431 w 2071329"/>
              <a:gd name="connsiteY5" fmla="*/ 2571755 h 2585892"/>
              <a:gd name="connsiteX6" fmla="*/ 1593087 w 2071329"/>
              <a:gd name="connsiteY6" fmla="*/ 2164561 h 2585892"/>
              <a:gd name="connsiteX7" fmla="*/ 1071593 w 2071329"/>
              <a:gd name="connsiteY7" fmla="*/ 1714505 h 2585892"/>
              <a:gd name="connsiteX8" fmla="*/ 214343 w 2071329"/>
              <a:gd name="connsiteY8" fmla="*/ 692948 h 2585892"/>
              <a:gd name="connsiteX9" fmla="*/ 328643 w 2071329"/>
              <a:gd name="connsiteY9" fmla="*/ 828680 h 2585892"/>
              <a:gd name="connsiteX10" fmla="*/ 31 w 2071329"/>
              <a:gd name="connsiteY10" fmla="*/ 5 h 2585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71329" h="2585892">
                <a:moveTo>
                  <a:pt x="31" y="5"/>
                </a:moveTo>
                <a:cubicBezTo>
                  <a:pt x="3603" y="2386"/>
                  <a:pt x="308403" y="720333"/>
                  <a:pt x="350075" y="842967"/>
                </a:cubicBezTo>
                <a:cubicBezTo>
                  <a:pt x="391747" y="965601"/>
                  <a:pt x="142906" y="610795"/>
                  <a:pt x="250062" y="735811"/>
                </a:cubicBezTo>
                <a:cubicBezTo>
                  <a:pt x="357218" y="860827"/>
                  <a:pt x="878712" y="1459711"/>
                  <a:pt x="993012" y="1593061"/>
                </a:cubicBezTo>
                <a:cubicBezTo>
                  <a:pt x="1107312" y="1726411"/>
                  <a:pt x="935862" y="1535911"/>
                  <a:pt x="935862" y="1535911"/>
                </a:cubicBezTo>
                <a:lnTo>
                  <a:pt x="2057431" y="2571755"/>
                </a:lnTo>
                <a:cubicBezTo>
                  <a:pt x="2166969" y="2676530"/>
                  <a:pt x="1593087" y="2164561"/>
                  <a:pt x="1593087" y="2164561"/>
                </a:cubicBezTo>
                <a:cubicBezTo>
                  <a:pt x="1428781" y="2021686"/>
                  <a:pt x="1301384" y="1959774"/>
                  <a:pt x="1071593" y="1714505"/>
                </a:cubicBezTo>
                <a:cubicBezTo>
                  <a:pt x="841802" y="1469236"/>
                  <a:pt x="338168" y="840586"/>
                  <a:pt x="214343" y="692948"/>
                </a:cubicBezTo>
                <a:cubicBezTo>
                  <a:pt x="90518" y="545311"/>
                  <a:pt x="363171" y="939408"/>
                  <a:pt x="328643" y="828680"/>
                </a:cubicBezTo>
                <a:cubicBezTo>
                  <a:pt x="294115" y="717952"/>
                  <a:pt x="-3541" y="-2376"/>
                  <a:pt x="31" y="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1B1A3C65-42A3-06BF-71CC-DBFD6737698C}"/>
              </a:ext>
            </a:extLst>
          </p:cNvPr>
          <p:cNvSpPr/>
          <p:nvPr/>
        </p:nvSpPr>
        <p:spPr>
          <a:xfrm>
            <a:off x="3908156" y="330666"/>
            <a:ext cx="3577601" cy="2290024"/>
          </a:xfrm>
          <a:custGeom>
            <a:avLst/>
            <a:gdLst>
              <a:gd name="connsiteX0" fmla="*/ 6619 w 3577601"/>
              <a:gd name="connsiteY0" fmla="*/ 533728 h 2290024"/>
              <a:gd name="connsiteX1" fmla="*/ 1128188 w 3577601"/>
              <a:gd name="connsiteY1" fmla="*/ 33665 h 2290024"/>
              <a:gd name="connsiteX2" fmla="*/ 821007 w 3577601"/>
              <a:gd name="connsiteY2" fmla="*/ 76528 h 2290024"/>
              <a:gd name="connsiteX3" fmla="*/ 1885425 w 3577601"/>
              <a:gd name="connsiteY3" fmla="*/ 326559 h 2290024"/>
              <a:gd name="connsiteX4" fmla="*/ 1849707 w 3577601"/>
              <a:gd name="connsiteY4" fmla="*/ 240834 h 2290024"/>
              <a:gd name="connsiteX5" fmla="*/ 2514075 w 3577601"/>
              <a:gd name="connsiteY5" fmla="*/ 776615 h 2290024"/>
              <a:gd name="connsiteX6" fmla="*/ 2535507 w 3577601"/>
              <a:gd name="connsiteY6" fmla="*/ 612309 h 2290024"/>
              <a:gd name="connsiteX7" fmla="*/ 3521344 w 3577601"/>
              <a:gd name="connsiteY7" fmla="*/ 2226797 h 2290024"/>
              <a:gd name="connsiteX8" fmla="*/ 3357038 w 3577601"/>
              <a:gd name="connsiteY8" fmla="*/ 1855322 h 2290024"/>
              <a:gd name="connsiteX9" fmla="*/ 2528363 w 3577601"/>
              <a:gd name="connsiteY9" fmla="*/ 848053 h 2290024"/>
              <a:gd name="connsiteX10" fmla="*/ 1278207 w 3577601"/>
              <a:gd name="connsiteY10" fmla="*/ 83672 h 2290024"/>
              <a:gd name="connsiteX11" fmla="*/ 535257 w 3577601"/>
              <a:gd name="connsiteY11" fmla="*/ 212259 h 2290024"/>
              <a:gd name="connsiteX12" fmla="*/ 656700 w 3577601"/>
              <a:gd name="connsiteY12" fmla="*/ 197972 h 2290024"/>
              <a:gd name="connsiteX13" fmla="*/ 6619 w 3577601"/>
              <a:gd name="connsiteY13" fmla="*/ 533728 h 229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77601" h="2290024">
                <a:moveTo>
                  <a:pt x="6619" y="533728"/>
                </a:moveTo>
                <a:cubicBezTo>
                  <a:pt x="85200" y="506344"/>
                  <a:pt x="992457" y="109865"/>
                  <a:pt x="1128188" y="33665"/>
                </a:cubicBezTo>
                <a:cubicBezTo>
                  <a:pt x="1263919" y="-42535"/>
                  <a:pt x="694801" y="27712"/>
                  <a:pt x="821007" y="76528"/>
                </a:cubicBezTo>
                <a:cubicBezTo>
                  <a:pt x="947213" y="125344"/>
                  <a:pt x="1713975" y="299175"/>
                  <a:pt x="1885425" y="326559"/>
                </a:cubicBezTo>
                <a:cubicBezTo>
                  <a:pt x="2056875" y="353943"/>
                  <a:pt x="1744932" y="165825"/>
                  <a:pt x="1849707" y="240834"/>
                </a:cubicBezTo>
                <a:cubicBezTo>
                  <a:pt x="1954482" y="315843"/>
                  <a:pt x="2399775" y="714703"/>
                  <a:pt x="2514075" y="776615"/>
                </a:cubicBezTo>
                <a:cubicBezTo>
                  <a:pt x="2628375" y="838527"/>
                  <a:pt x="2367629" y="370612"/>
                  <a:pt x="2535507" y="612309"/>
                </a:cubicBezTo>
                <a:cubicBezTo>
                  <a:pt x="2703385" y="854006"/>
                  <a:pt x="3384422" y="2019628"/>
                  <a:pt x="3521344" y="2226797"/>
                </a:cubicBezTo>
                <a:cubicBezTo>
                  <a:pt x="3658266" y="2433966"/>
                  <a:pt x="3522535" y="2085113"/>
                  <a:pt x="3357038" y="1855322"/>
                </a:cubicBezTo>
                <a:cubicBezTo>
                  <a:pt x="3191541" y="1625531"/>
                  <a:pt x="2874835" y="1143328"/>
                  <a:pt x="2528363" y="848053"/>
                </a:cubicBezTo>
                <a:cubicBezTo>
                  <a:pt x="2181891" y="552778"/>
                  <a:pt x="1610391" y="189638"/>
                  <a:pt x="1278207" y="83672"/>
                </a:cubicBezTo>
                <a:cubicBezTo>
                  <a:pt x="946023" y="-22294"/>
                  <a:pt x="638841" y="193209"/>
                  <a:pt x="535257" y="212259"/>
                </a:cubicBezTo>
                <a:cubicBezTo>
                  <a:pt x="431673" y="231309"/>
                  <a:pt x="740044" y="147966"/>
                  <a:pt x="656700" y="197972"/>
                </a:cubicBezTo>
                <a:cubicBezTo>
                  <a:pt x="573356" y="247978"/>
                  <a:pt x="-71962" y="561112"/>
                  <a:pt x="6619" y="5337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FEBC2590-848F-FBC9-FA48-3CFDBAB3BB2F}"/>
              </a:ext>
            </a:extLst>
          </p:cNvPr>
          <p:cNvSpPr/>
          <p:nvPr/>
        </p:nvSpPr>
        <p:spPr>
          <a:xfrm>
            <a:off x="6731943" y="2175478"/>
            <a:ext cx="868216" cy="2167949"/>
          </a:xfrm>
          <a:custGeom>
            <a:avLst/>
            <a:gdLst>
              <a:gd name="connsiteX0" fmla="*/ 4613 w 868216"/>
              <a:gd name="connsiteY0" fmla="*/ 60516 h 2167949"/>
              <a:gd name="connsiteX1" fmla="*/ 833288 w 868216"/>
              <a:gd name="connsiteY1" fmla="*/ 1046353 h 2167949"/>
              <a:gd name="connsiteX2" fmla="*/ 718988 w 868216"/>
              <a:gd name="connsiteY2" fmla="*/ 1610710 h 2167949"/>
              <a:gd name="connsiteX3" fmla="*/ 768995 w 868216"/>
              <a:gd name="connsiteY3" fmla="*/ 1474978 h 2167949"/>
              <a:gd name="connsiteX4" fmla="*/ 590401 w 868216"/>
              <a:gd name="connsiteY4" fmla="*/ 2167922 h 2167949"/>
              <a:gd name="connsiteX5" fmla="*/ 761851 w 868216"/>
              <a:gd name="connsiteY5" fmla="*/ 1446403 h 2167949"/>
              <a:gd name="connsiteX6" fmla="*/ 826145 w 868216"/>
              <a:gd name="connsiteY6" fmla="*/ 682022 h 2167949"/>
              <a:gd name="connsiteX7" fmla="*/ 819001 w 868216"/>
              <a:gd name="connsiteY7" fmla="*/ 953485 h 2167949"/>
              <a:gd name="connsiteX8" fmla="*/ 476101 w 868216"/>
              <a:gd name="connsiteY8" fmla="*/ 3366 h 2167949"/>
              <a:gd name="connsiteX9" fmla="*/ 647551 w 868216"/>
              <a:gd name="connsiteY9" fmla="*/ 632016 h 2167949"/>
              <a:gd name="connsiteX10" fmla="*/ 504676 w 868216"/>
              <a:gd name="connsiteY10" fmla="*/ 481997 h 2167949"/>
              <a:gd name="connsiteX11" fmla="*/ 4613 w 868216"/>
              <a:gd name="connsiteY11" fmla="*/ 60516 h 21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8216" h="2167949">
                <a:moveTo>
                  <a:pt x="4613" y="60516"/>
                </a:moveTo>
                <a:cubicBezTo>
                  <a:pt x="59382" y="154575"/>
                  <a:pt x="714226" y="787987"/>
                  <a:pt x="833288" y="1046353"/>
                </a:cubicBezTo>
                <a:cubicBezTo>
                  <a:pt x="952351" y="1304719"/>
                  <a:pt x="729704" y="1539272"/>
                  <a:pt x="718988" y="1610710"/>
                </a:cubicBezTo>
                <a:cubicBezTo>
                  <a:pt x="708272" y="1682148"/>
                  <a:pt x="790426" y="1382109"/>
                  <a:pt x="768995" y="1474978"/>
                </a:cubicBezTo>
                <a:cubicBezTo>
                  <a:pt x="747564" y="1567847"/>
                  <a:pt x="591592" y="2172684"/>
                  <a:pt x="590401" y="2167922"/>
                </a:cubicBezTo>
                <a:cubicBezTo>
                  <a:pt x="589210" y="2163160"/>
                  <a:pt x="722560" y="1694053"/>
                  <a:pt x="761851" y="1446403"/>
                </a:cubicBezTo>
                <a:cubicBezTo>
                  <a:pt x="801142" y="1198753"/>
                  <a:pt x="816620" y="764175"/>
                  <a:pt x="826145" y="682022"/>
                </a:cubicBezTo>
                <a:cubicBezTo>
                  <a:pt x="835670" y="599869"/>
                  <a:pt x="877342" y="1066594"/>
                  <a:pt x="819001" y="953485"/>
                </a:cubicBezTo>
                <a:cubicBezTo>
                  <a:pt x="760660" y="840376"/>
                  <a:pt x="504676" y="56944"/>
                  <a:pt x="476101" y="3366"/>
                </a:cubicBezTo>
                <a:cubicBezTo>
                  <a:pt x="447526" y="-50212"/>
                  <a:pt x="642789" y="552244"/>
                  <a:pt x="647551" y="632016"/>
                </a:cubicBezTo>
                <a:cubicBezTo>
                  <a:pt x="652313" y="711788"/>
                  <a:pt x="610642" y="576056"/>
                  <a:pt x="504676" y="481997"/>
                </a:cubicBezTo>
                <a:cubicBezTo>
                  <a:pt x="398710" y="387938"/>
                  <a:pt x="-50156" y="-33543"/>
                  <a:pt x="4613" y="605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2A0A1F7D-35C4-A79E-40E9-82F46D5CA2CB}"/>
              </a:ext>
            </a:extLst>
          </p:cNvPr>
          <p:cNvSpPr/>
          <p:nvPr/>
        </p:nvSpPr>
        <p:spPr>
          <a:xfrm>
            <a:off x="4495208" y="903209"/>
            <a:ext cx="2202373" cy="2296084"/>
          </a:xfrm>
          <a:custGeom>
            <a:avLst/>
            <a:gdLst>
              <a:gd name="connsiteX0" fmla="*/ 12498 w 2202373"/>
              <a:gd name="connsiteY0" fmla="*/ 32622 h 2296084"/>
              <a:gd name="connsiteX1" fmla="*/ 83936 w 2202373"/>
              <a:gd name="connsiteY1" fmla="*/ 75485 h 2296084"/>
              <a:gd name="connsiteX2" fmla="*/ 1155498 w 2202373"/>
              <a:gd name="connsiteY2" fmla="*/ 54054 h 2296084"/>
              <a:gd name="connsiteX3" fmla="*/ 1762717 w 2202373"/>
              <a:gd name="connsiteY3" fmla="*/ 682704 h 2296084"/>
              <a:gd name="connsiteX4" fmla="*/ 1769861 w 2202373"/>
              <a:gd name="connsiteY4" fmla="*/ 568404 h 2296084"/>
              <a:gd name="connsiteX5" fmla="*/ 2177055 w 2202373"/>
              <a:gd name="connsiteY5" fmla="*/ 2197179 h 2296084"/>
              <a:gd name="connsiteX6" fmla="*/ 2119905 w 2202373"/>
              <a:gd name="connsiteY6" fmla="*/ 1954291 h 2296084"/>
              <a:gd name="connsiteX7" fmla="*/ 1798436 w 2202373"/>
              <a:gd name="connsiteY7" fmla="*/ 625554 h 2296084"/>
              <a:gd name="connsiteX8" fmla="*/ 1441248 w 2202373"/>
              <a:gd name="connsiteY8" fmla="*/ 246935 h 2296084"/>
              <a:gd name="connsiteX9" fmla="*/ 905467 w 2202373"/>
              <a:gd name="connsiteY9" fmla="*/ 18335 h 2296084"/>
              <a:gd name="connsiteX10" fmla="*/ 391117 w 2202373"/>
              <a:gd name="connsiteY10" fmla="*/ 18335 h 2296084"/>
              <a:gd name="connsiteX11" fmla="*/ 12498 w 2202373"/>
              <a:gd name="connsiteY11" fmla="*/ 32622 h 2296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2373" h="2296084">
                <a:moveTo>
                  <a:pt x="12498" y="32622"/>
                </a:moveTo>
                <a:cubicBezTo>
                  <a:pt x="-38699" y="42147"/>
                  <a:pt x="83936" y="75485"/>
                  <a:pt x="83936" y="75485"/>
                </a:cubicBezTo>
                <a:cubicBezTo>
                  <a:pt x="274436" y="79057"/>
                  <a:pt x="875701" y="-47149"/>
                  <a:pt x="1155498" y="54054"/>
                </a:cubicBezTo>
                <a:cubicBezTo>
                  <a:pt x="1435295" y="155257"/>
                  <a:pt x="1660323" y="596979"/>
                  <a:pt x="1762717" y="682704"/>
                </a:cubicBezTo>
                <a:cubicBezTo>
                  <a:pt x="1865111" y="768429"/>
                  <a:pt x="1700805" y="315991"/>
                  <a:pt x="1769861" y="568404"/>
                </a:cubicBezTo>
                <a:cubicBezTo>
                  <a:pt x="1838917" y="820817"/>
                  <a:pt x="2118714" y="1966198"/>
                  <a:pt x="2177055" y="2197179"/>
                </a:cubicBezTo>
                <a:cubicBezTo>
                  <a:pt x="2235396" y="2428160"/>
                  <a:pt x="2183008" y="2216229"/>
                  <a:pt x="2119905" y="1954291"/>
                </a:cubicBezTo>
                <a:cubicBezTo>
                  <a:pt x="2056802" y="1692353"/>
                  <a:pt x="1911545" y="910113"/>
                  <a:pt x="1798436" y="625554"/>
                </a:cubicBezTo>
                <a:cubicBezTo>
                  <a:pt x="1685327" y="340995"/>
                  <a:pt x="1590076" y="348138"/>
                  <a:pt x="1441248" y="246935"/>
                </a:cubicBezTo>
                <a:cubicBezTo>
                  <a:pt x="1292420" y="145732"/>
                  <a:pt x="1080489" y="56435"/>
                  <a:pt x="905467" y="18335"/>
                </a:cubicBezTo>
                <a:cubicBezTo>
                  <a:pt x="730445" y="-19765"/>
                  <a:pt x="536373" y="12382"/>
                  <a:pt x="391117" y="18335"/>
                </a:cubicBezTo>
                <a:cubicBezTo>
                  <a:pt x="245861" y="24288"/>
                  <a:pt x="63695" y="23097"/>
                  <a:pt x="12498" y="326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717F9267-A473-98CF-65B7-01FFAF2E4F34}"/>
              </a:ext>
            </a:extLst>
          </p:cNvPr>
          <p:cNvSpPr/>
          <p:nvPr/>
        </p:nvSpPr>
        <p:spPr>
          <a:xfrm>
            <a:off x="5324575" y="1030199"/>
            <a:ext cx="1138964" cy="2232441"/>
          </a:xfrm>
          <a:custGeom>
            <a:avLst/>
            <a:gdLst>
              <a:gd name="connsiteX0" fmla="*/ 4663 w 1138964"/>
              <a:gd name="connsiteY0" fmla="*/ 12789 h 2232441"/>
              <a:gd name="connsiteX1" fmla="*/ 897631 w 1138964"/>
              <a:gd name="connsiteY1" fmla="*/ 1105782 h 2232441"/>
              <a:gd name="connsiteX2" fmla="*/ 1133375 w 1138964"/>
              <a:gd name="connsiteY2" fmla="*/ 2213064 h 2232441"/>
              <a:gd name="connsiteX3" fmla="*/ 1047650 w 1138964"/>
              <a:gd name="connsiteY3" fmla="*/ 1755864 h 2232441"/>
              <a:gd name="connsiteX4" fmla="*/ 854769 w 1138964"/>
              <a:gd name="connsiteY4" fmla="*/ 1055776 h 2232441"/>
              <a:gd name="connsiteX5" fmla="*/ 761900 w 1138964"/>
              <a:gd name="connsiteY5" fmla="*/ 848607 h 2232441"/>
              <a:gd name="connsiteX6" fmla="*/ 554731 w 1138964"/>
              <a:gd name="connsiteY6" fmla="*/ 527139 h 2232441"/>
              <a:gd name="connsiteX7" fmla="*/ 4663 w 1138964"/>
              <a:gd name="connsiteY7" fmla="*/ 12789 h 223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8964" h="2232441">
                <a:moveTo>
                  <a:pt x="4663" y="12789"/>
                </a:moveTo>
                <a:cubicBezTo>
                  <a:pt x="61813" y="109229"/>
                  <a:pt x="709512" y="739070"/>
                  <a:pt x="897631" y="1105782"/>
                </a:cubicBezTo>
                <a:cubicBezTo>
                  <a:pt x="1085750" y="1472495"/>
                  <a:pt x="1108372" y="2104717"/>
                  <a:pt x="1133375" y="2213064"/>
                </a:cubicBezTo>
                <a:cubicBezTo>
                  <a:pt x="1158378" y="2321411"/>
                  <a:pt x="1094084" y="1948745"/>
                  <a:pt x="1047650" y="1755864"/>
                </a:cubicBezTo>
                <a:cubicBezTo>
                  <a:pt x="1001216" y="1562983"/>
                  <a:pt x="902394" y="1206985"/>
                  <a:pt x="854769" y="1055776"/>
                </a:cubicBezTo>
                <a:cubicBezTo>
                  <a:pt x="807144" y="904567"/>
                  <a:pt x="811906" y="936713"/>
                  <a:pt x="761900" y="848607"/>
                </a:cubicBezTo>
                <a:cubicBezTo>
                  <a:pt x="711894" y="760501"/>
                  <a:pt x="677365" y="661679"/>
                  <a:pt x="554731" y="527139"/>
                </a:cubicBezTo>
                <a:cubicBezTo>
                  <a:pt x="432097" y="392599"/>
                  <a:pt x="-52487" y="-83651"/>
                  <a:pt x="4663" y="127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E968DD85-E992-9DB2-00A8-3FD4BCDBBAAA}"/>
              </a:ext>
            </a:extLst>
          </p:cNvPr>
          <p:cNvSpPr/>
          <p:nvPr/>
        </p:nvSpPr>
        <p:spPr>
          <a:xfrm>
            <a:off x="5490801" y="1537841"/>
            <a:ext cx="756837" cy="1764123"/>
          </a:xfrm>
          <a:custGeom>
            <a:avLst/>
            <a:gdLst>
              <a:gd name="connsiteX0" fmla="*/ 9887 w 756837"/>
              <a:gd name="connsiteY0" fmla="*/ 19497 h 1764123"/>
              <a:gd name="connsiteX1" fmla="*/ 545668 w 756837"/>
              <a:gd name="connsiteY1" fmla="*/ 705297 h 1764123"/>
              <a:gd name="connsiteX2" fmla="*/ 752837 w 756837"/>
              <a:gd name="connsiteY2" fmla="*/ 1726853 h 1764123"/>
              <a:gd name="connsiteX3" fmla="*/ 674255 w 756837"/>
              <a:gd name="connsiteY3" fmla="*/ 1448247 h 1764123"/>
              <a:gd name="connsiteX4" fmla="*/ 574243 w 756837"/>
              <a:gd name="connsiteY4" fmla="*/ 562422 h 1764123"/>
              <a:gd name="connsiteX5" fmla="*/ 581387 w 756837"/>
              <a:gd name="connsiteY5" fmla="*/ 590997 h 1764123"/>
              <a:gd name="connsiteX6" fmla="*/ 224199 w 756837"/>
              <a:gd name="connsiteY6" fmla="*/ 219522 h 1764123"/>
              <a:gd name="connsiteX7" fmla="*/ 9887 w 756837"/>
              <a:gd name="connsiteY7" fmla="*/ 19497 h 1764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837" h="1764123">
                <a:moveTo>
                  <a:pt x="9887" y="19497"/>
                </a:moveTo>
                <a:cubicBezTo>
                  <a:pt x="63465" y="100459"/>
                  <a:pt x="421843" y="420738"/>
                  <a:pt x="545668" y="705297"/>
                </a:cubicBezTo>
                <a:cubicBezTo>
                  <a:pt x="669493" y="989856"/>
                  <a:pt x="731406" y="1603028"/>
                  <a:pt x="752837" y="1726853"/>
                </a:cubicBezTo>
                <a:cubicBezTo>
                  <a:pt x="774268" y="1850678"/>
                  <a:pt x="704021" y="1642319"/>
                  <a:pt x="674255" y="1448247"/>
                </a:cubicBezTo>
                <a:cubicBezTo>
                  <a:pt x="644489" y="1254175"/>
                  <a:pt x="589721" y="705297"/>
                  <a:pt x="574243" y="562422"/>
                </a:cubicBezTo>
                <a:cubicBezTo>
                  <a:pt x="558765" y="419547"/>
                  <a:pt x="639728" y="648147"/>
                  <a:pt x="581387" y="590997"/>
                </a:cubicBezTo>
                <a:cubicBezTo>
                  <a:pt x="523046" y="533847"/>
                  <a:pt x="314687" y="308819"/>
                  <a:pt x="224199" y="219522"/>
                </a:cubicBezTo>
                <a:cubicBezTo>
                  <a:pt x="133711" y="130225"/>
                  <a:pt x="-43691" y="-61465"/>
                  <a:pt x="9887" y="194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210310FC-5219-CF97-BA70-445C383F4412}"/>
              </a:ext>
            </a:extLst>
          </p:cNvPr>
          <p:cNvSpPr/>
          <p:nvPr/>
        </p:nvSpPr>
        <p:spPr>
          <a:xfrm>
            <a:off x="6386192" y="1271587"/>
            <a:ext cx="374706" cy="1910324"/>
          </a:xfrm>
          <a:custGeom>
            <a:avLst/>
            <a:gdLst>
              <a:gd name="connsiteX0" fmla="*/ 321 w 374706"/>
              <a:gd name="connsiteY0" fmla="*/ 1 h 1910324"/>
              <a:gd name="connsiteX1" fmla="*/ 257496 w 374706"/>
              <a:gd name="connsiteY1" fmla="*/ 835819 h 1910324"/>
              <a:gd name="connsiteX2" fmla="*/ 371796 w 374706"/>
              <a:gd name="connsiteY2" fmla="*/ 1664494 h 1910324"/>
              <a:gd name="connsiteX3" fmla="*/ 328933 w 374706"/>
              <a:gd name="connsiteY3" fmla="*/ 1907382 h 1910324"/>
              <a:gd name="connsiteX4" fmla="*/ 371796 w 374706"/>
              <a:gd name="connsiteY4" fmla="*/ 1543051 h 1910324"/>
              <a:gd name="connsiteX5" fmla="*/ 364652 w 374706"/>
              <a:gd name="connsiteY5" fmla="*/ 900113 h 1910324"/>
              <a:gd name="connsiteX6" fmla="*/ 314646 w 374706"/>
              <a:gd name="connsiteY6" fmla="*/ 828676 h 1910324"/>
              <a:gd name="connsiteX7" fmla="*/ 321 w 374706"/>
              <a:gd name="connsiteY7" fmla="*/ 1 h 191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4706" h="1910324">
                <a:moveTo>
                  <a:pt x="321" y="1"/>
                </a:moveTo>
                <a:cubicBezTo>
                  <a:pt x="-9204" y="1191"/>
                  <a:pt x="195584" y="558404"/>
                  <a:pt x="257496" y="835819"/>
                </a:cubicBezTo>
                <a:cubicBezTo>
                  <a:pt x="319408" y="1113234"/>
                  <a:pt x="359890" y="1485900"/>
                  <a:pt x="371796" y="1664494"/>
                </a:cubicBezTo>
                <a:cubicBezTo>
                  <a:pt x="383702" y="1843088"/>
                  <a:pt x="328933" y="1927622"/>
                  <a:pt x="328933" y="1907382"/>
                </a:cubicBezTo>
                <a:cubicBezTo>
                  <a:pt x="328933" y="1887142"/>
                  <a:pt x="365843" y="1710929"/>
                  <a:pt x="371796" y="1543051"/>
                </a:cubicBezTo>
                <a:cubicBezTo>
                  <a:pt x="377749" y="1375173"/>
                  <a:pt x="374177" y="1019175"/>
                  <a:pt x="364652" y="900113"/>
                </a:cubicBezTo>
                <a:cubicBezTo>
                  <a:pt x="355127" y="781051"/>
                  <a:pt x="371796" y="978695"/>
                  <a:pt x="314646" y="828676"/>
                </a:cubicBezTo>
                <a:cubicBezTo>
                  <a:pt x="257496" y="678657"/>
                  <a:pt x="9846" y="-1189"/>
                  <a:pt x="321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8CCDD677-B0AA-C05A-49D1-F5AEC82346E9}"/>
              </a:ext>
            </a:extLst>
          </p:cNvPr>
          <p:cNvSpPr/>
          <p:nvPr/>
        </p:nvSpPr>
        <p:spPr>
          <a:xfrm>
            <a:off x="6871905" y="2139975"/>
            <a:ext cx="436224" cy="1981428"/>
          </a:xfrm>
          <a:custGeom>
            <a:avLst/>
            <a:gdLst>
              <a:gd name="connsiteX0" fmla="*/ 383 w 436224"/>
              <a:gd name="connsiteY0" fmla="*/ 3150 h 1981428"/>
              <a:gd name="connsiteX1" fmla="*/ 328995 w 436224"/>
              <a:gd name="connsiteY1" fmla="*/ 967556 h 1981428"/>
              <a:gd name="connsiteX2" fmla="*/ 278989 w 436224"/>
              <a:gd name="connsiteY2" fmla="*/ 1031850 h 1981428"/>
              <a:gd name="connsiteX3" fmla="*/ 364714 w 436224"/>
              <a:gd name="connsiteY3" fmla="*/ 1339031 h 1981428"/>
              <a:gd name="connsiteX4" fmla="*/ 436151 w 436224"/>
              <a:gd name="connsiteY4" fmla="*/ 1974825 h 1981428"/>
              <a:gd name="connsiteX5" fmla="*/ 379001 w 436224"/>
              <a:gd name="connsiteY5" fmla="*/ 1646213 h 1981428"/>
              <a:gd name="connsiteX6" fmla="*/ 414720 w 436224"/>
              <a:gd name="connsiteY6" fmla="*/ 1253306 h 1981428"/>
              <a:gd name="connsiteX7" fmla="*/ 429008 w 436224"/>
              <a:gd name="connsiteY7" fmla="*/ 1696219 h 1981428"/>
              <a:gd name="connsiteX8" fmla="*/ 321851 w 436224"/>
              <a:gd name="connsiteY8" fmla="*/ 896119 h 1981428"/>
              <a:gd name="connsiteX9" fmla="*/ 264701 w 436224"/>
              <a:gd name="connsiteY9" fmla="*/ 667519 h 1981428"/>
              <a:gd name="connsiteX10" fmla="*/ 383 w 436224"/>
              <a:gd name="connsiteY10" fmla="*/ 3150 h 19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6224" h="1981428">
                <a:moveTo>
                  <a:pt x="383" y="3150"/>
                </a:moveTo>
                <a:cubicBezTo>
                  <a:pt x="11099" y="53156"/>
                  <a:pt x="282561" y="796106"/>
                  <a:pt x="328995" y="967556"/>
                </a:cubicBezTo>
                <a:cubicBezTo>
                  <a:pt x="375429" y="1139006"/>
                  <a:pt x="273036" y="969938"/>
                  <a:pt x="278989" y="1031850"/>
                </a:cubicBezTo>
                <a:cubicBezTo>
                  <a:pt x="284942" y="1093762"/>
                  <a:pt x="338520" y="1181869"/>
                  <a:pt x="364714" y="1339031"/>
                </a:cubicBezTo>
                <a:cubicBezTo>
                  <a:pt x="390908" y="1496193"/>
                  <a:pt x="433770" y="1923628"/>
                  <a:pt x="436151" y="1974825"/>
                </a:cubicBezTo>
                <a:cubicBezTo>
                  <a:pt x="438532" y="2026022"/>
                  <a:pt x="382573" y="1766466"/>
                  <a:pt x="379001" y="1646213"/>
                </a:cubicBezTo>
                <a:cubicBezTo>
                  <a:pt x="375429" y="1525960"/>
                  <a:pt x="406386" y="1244972"/>
                  <a:pt x="414720" y="1253306"/>
                </a:cubicBezTo>
                <a:cubicBezTo>
                  <a:pt x="423055" y="1261640"/>
                  <a:pt x="444486" y="1755750"/>
                  <a:pt x="429008" y="1696219"/>
                </a:cubicBezTo>
                <a:cubicBezTo>
                  <a:pt x="413530" y="1636688"/>
                  <a:pt x="349235" y="1067569"/>
                  <a:pt x="321851" y="896119"/>
                </a:cubicBezTo>
                <a:cubicBezTo>
                  <a:pt x="294467" y="724669"/>
                  <a:pt x="323041" y="822300"/>
                  <a:pt x="264701" y="667519"/>
                </a:cubicBezTo>
                <a:cubicBezTo>
                  <a:pt x="206361" y="512738"/>
                  <a:pt x="-10333" y="-46856"/>
                  <a:pt x="383" y="31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B2B617E0-9E4E-F02A-582F-5FD1D3CB8E8F}"/>
              </a:ext>
            </a:extLst>
          </p:cNvPr>
          <p:cNvSpPr/>
          <p:nvPr/>
        </p:nvSpPr>
        <p:spPr>
          <a:xfrm>
            <a:off x="7397980" y="3966871"/>
            <a:ext cx="1024315" cy="2068783"/>
          </a:xfrm>
          <a:custGeom>
            <a:avLst/>
            <a:gdLst>
              <a:gd name="connsiteX0" fmla="*/ 26550 w 1024315"/>
              <a:gd name="connsiteY0" fmla="*/ 48538 h 2068783"/>
              <a:gd name="connsiteX1" fmla="*/ 36490 w 1024315"/>
              <a:gd name="connsiteY1" fmla="*/ 98233 h 2068783"/>
              <a:gd name="connsiteX2" fmla="*/ 463872 w 1024315"/>
              <a:gd name="connsiteY2" fmla="*/ 893364 h 2068783"/>
              <a:gd name="connsiteX3" fmla="*/ 513568 w 1024315"/>
              <a:gd name="connsiteY3" fmla="*/ 943059 h 2068783"/>
              <a:gd name="connsiteX4" fmla="*/ 453933 w 1024315"/>
              <a:gd name="connsiteY4" fmla="*/ 913242 h 2068783"/>
              <a:gd name="connsiteX5" fmla="*/ 901194 w 1024315"/>
              <a:gd name="connsiteY5" fmla="*/ 1509590 h 2068783"/>
              <a:gd name="connsiteX6" fmla="*/ 1010524 w 1024315"/>
              <a:gd name="connsiteY6" fmla="*/ 2066181 h 2068783"/>
              <a:gd name="connsiteX7" fmla="*/ 980707 w 1024315"/>
              <a:gd name="connsiteY7" fmla="*/ 1698433 h 2068783"/>
              <a:gd name="connsiteX8" fmla="*/ 632837 w 1024315"/>
              <a:gd name="connsiteY8" fmla="*/ 1241233 h 2068783"/>
              <a:gd name="connsiteX9" fmla="*/ 66307 w 1024315"/>
              <a:gd name="connsiteY9" fmla="*/ 525616 h 2068783"/>
              <a:gd name="connsiteX10" fmla="*/ 66307 w 1024315"/>
              <a:gd name="connsiteY10" fmla="*/ 426225 h 2068783"/>
              <a:gd name="connsiteX11" fmla="*/ 26550 w 1024315"/>
              <a:gd name="connsiteY11" fmla="*/ 48538 h 2068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24315" h="2068783">
                <a:moveTo>
                  <a:pt x="26550" y="48538"/>
                </a:moveTo>
                <a:cubicBezTo>
                  <a:pt x="21581" y="-6127"/>
                  <a:pt x="-36397" y="-42571"/>
                  <a:pt x="36490" y="98233"/>
                </a:cubicBezTo>
                <a:cubicBezTo>
                  <a:pt x="109377" y="239037"/>
                  <a:pt x="384359" y="752560"/>
                  <a:pt x="463872" y="893364"/>
                </a:cubicBezTo>
                <a:cubicBezTo>
                  <a:pt x="543385" y="1034168"/>
                  <a:pt x="515224" y="939746"/>
                  <a:pt x="513568" y="943059"/>
                </a:cubicBezTo>
                <a:cubicBezTo>
                  <a:pt x="511912" y="946372"/>
                  <a:pt x="389329" y="818820"/>
                  <a:pt x="453933" y="913242"/>
                </a:cubicBezTo>
                <a:cubicBezTo>
                  <a:pt x="518537" y="1007664"/>
                  <a:pt x="808429" y="1317434"/>
                  <a:pt x="901194" y="1509590"/>
                </a:cubicBezTo>
                <a:cubicBezTo>
                  <a:pt x="993959" y="1701746"/>
                  <a:pt x="997272" y="2034707"/>
                  <a:pt x="1010524" y="2066181"/>
                </a:cubicBezTo>
                <a:cubicBezTo>
                  <a:pt x="1023776" y="2097655"/>
                  <a:pt x="1043655" y="1835924"/>
                  <a:pt x="980707" y="1698433"/>
                </a:cubicBezTo>
                <a:cubicBezTo>
                  <a:pt x="917759" y="1560942"/>
                  <a:pt x="785237" y="1436702"/>
                  <a:pt x="632837" y="1241233"/>
                </a:cubicBezTo>
                <a:cubicBezTo>
                  <a:pt x="480437" y="1045764"/>
                  <a:pt x="160729" y="661451"/>
                  <a:pt x="66307" y="525616"/>
                </a:cubicBezTo>
                <a:cubicBezTo>
                  <a:pt x="-28115" y="389781"/>
                  <a:pt x="71277" y="502425"/>
                  <a:pt x="66307" y="426225"/>
                </a:cubicBezTo>
                <a:cubicBezTo>
                  <a:pt x="61338" y="350025"/>
                  <a:pt x="31519" y="103203"/>
                  <a:pt x="26550" y="485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A5BBF475-0CF1-DC91-9E3D-E1661C54BFD5}"/>
              </a:ext>
            </a:extLst>
          </p:cNvPr>
          <p:cNvSpPr/>
          <p:nvPr/>
        </p:nvSpPr>
        <p:spPr>
          <a:xfrm>
            <a:off x="7241782" y="4562382"/>
            <a:ext cx="453591" cy="1933368"/>
          </a:xfrm>
          <a:custGeom>
            <a:avLst/>
            <a:gdLst>
              <a:gd name="connsiteX0" fmla="*/ 13783 w 453591"/>
              <a:gd name="connsiteY0" fmla="*/ 19557 h 1933368"/>
              <a:gd name="connsiteX1" fmla="*/ 431227 w 453591"/>
              <a:gd name="connsiteY1" fmla="*/ 1152618 h 1933368"/>
              <a:gd name="connsiteX2" fmla="*/ 401409 w 453591"/>
              <a:gd name="connsiteY2" fmla="*/ 1013470 h 1933368"/>
              <a:gd name="connsiteX3" fmla="*/ 441166 w 453591"/>
              <a:gd name="connsiteY3" fmla="*/ 1927870 h 1933368"/>
              <a:gd name="connsiteX4" fmla="*/ 411348 w 453591"/>
              <a:gd name="connsiteY4" fmla="*/ 1351401 h 1933368"/>
              <a:gd name="connsiteX5" fmla="*/ 133053 w 453591"/>
              <a:gd name="connsiteY5" fmla="*/ 466818 h 1933368"/>
              <a:gd name="connsiteX6" fmla="*/ 103235 w 453591"/>
              <a:gd name="connsiteY6" fmla="*/ 437001 h 1933368"/>
              <a:gd name="connsiteX7" fmla="*/ 13783 w 453591"/>
              <a:gd name="connsiteY7" fmla="*/ 19557 h 1933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591" h="1933368">
                <a:moveTo>
                  <a:pt x="13783" y="19557"/>
                </a:moveTo>
                <a:cubicBezTo>
                  <a:pt x="68448" y="138826"/>
                  <a:pt x="366623" y="986966"/>
                  <a:pt x="431227" y="1152618"/>
                </a:cubicBezTo>
                <a:cubicBezTo>
                  <a:pt x="495831" y="1318270"/>
                  <a:pt x="399753" y="884261"/>
                  <a:pt x="401409" y="1013470"/>
                </a:cubicBezTo>
                <a:cubicBezTo>
                  <a:pt x="403065" y="1142679"/>
                  <a:pt x="439510" y="1871548"/>
                  <a:pt x="441166" y="1927870"/>
                </a:cubicBezTo>
                <a:cubicBezTo>
                  <a:pt x="442822" y="1984192"/>
                  <a:pt x="462700" y="1594910"/>
                  <a:pt x="411348" y="1351401"/>
                </a:cubicBezTo>
                <a:cubicBezTo>
                  <a:pt x="359996" y="1107892"/>
                  <a:pt x="184405" y="619218"/>
                  <a:pt x="133053" y="466818"/>
                </a:cubicBezTo>
                <a:cubicBezTo>
                  <a:pt x="81701" y="314418"/>
                  <a:pt x="123113" y="511545"/>
                  <a:pt x="103235" y="437001"/>
                </a:cubicBezTo>
                <a:cubicBezTo>
                  <a:pt x="83357" y="362457"/>
                  <a:pt x="-40882" y="-99712"/>
                  <a:pt x="13783" y="195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CDF53D07-CAE9-3527-FE6E-300223880E9E}"/>
              </a:ext>
            </a:extLst>
          </p:cNvPr>
          <p:cNvSpPr/>
          <p:nvPr/>
        </p:nvSpPr>
        <p:spPr>
          <a:xfrm>
            <a:off x="6967042" y="4988282"/>
            <a:ext cx="1196876" cy="2326280"/>
          </a:xfrm>
          <a:custGeom>
            <a:avLst/>
            <a:gdLst>
              <a:gd name="connsiteX0" fmla="*/ 79801 w 1196876"/>
              <a:gd name="connsiteY0" fmla="*/ 1161 h 2326280"/>
              <a:gd name="connsiteX1" fmla="*/ 368036 w 1196876"/>
              <a:gd name="connsiteY1" fmla="*/ 786353 h 2326280"/>
              <a:gd name="connsiteX2" fmla="*/ 377975 w 1196876"/>
              <a:gd name="connsiteY2" fmla="*/ 786353 h 2326280"/>
              <a:gd name="connsiteX3" fmla="*/ 368036 w 1196876"/>
              <a:gd name="connsiteY3" fmla="*/ 736657 h 2326280"/>
              <a:gd name="connsiteX4" fmla="*/ 606575 w 1196876"/>
              <a:gd name="connsiteY4" fmla="*/ 1352883 h 2326280"/>
              <a:gd name="connsiteX5" fmla="*/ 1192984 w 1196876"/>
              <a:gd name="connsiteY5" fmla="*/ 1810083 h 2326280"/>
              <a:gd name="connsiteX6" fmla="*/ 825236 w 1196876"/>
              <a:gd name="connsiteY6" fmla="*/ 1472153 h 2326280"/>
              <a:gd name="connsiteX7" fmla="*/ 129497 w 1196876"/>
              <a:gd name="connsiteY7" fmla="*/ 776414 h 2326280"/>
              <a:gd name="connsiteX8" fmla="*/ 427671 w 1196876"/>
              <a:gd name="connsiteY8" fmla="*/ 1223675 h 2326280"/>
              <a:gd name="connsiteX9" fmla="*/ 507184 w 1196876"/>
              <a:gd name="connsiteY9" fmla="*/ 1998927 h 2326280"/>
              <a:gd name="connsiteX10" fmla="*/ 358097 w 1196876"/>
              <a:gd name="connsiteY10" fmla="*/ 945379 h 2326280"/>
              <a:gd name="connsiteX11" fmla="*/ 308401 w 1196876"/>
              <a:gd name="connsiteY11" fmla="*/ 1243553 h 2326280"/>
              <a:gd name="connsiteX12" fmla="*/ 288 w 1196876"/>
              <a:gd name="connsiteY12" fmla="*/ 1959170 h 2326280"/>
              <a:gd name="connsiteX13" fmla="*/ 248767 w 1196876"/>
              <a:gd name="connsiteY13" fmla="*/ 2307040 h 2326280"/>
              <a:gd name="connsiteX14" fmla="*/ 49984 w 1196876"/>
              <a:gd name="connsiteY14" fmla="*/ 1402579 h 2326280"/>
              <a:gd name="connsiteX15" fmla="*/ 248767 w 1196876"/>
              <a:gd name="connsiteY15" fmla="*/ 1173979 h 2326280"/>
              <a:gd name="connsiteX16" fmla="*/ 298462 w 1196876"/>
              <a:gd name="connsiteY16" fmla="*/ 915561 h 2326280"/>
              <a:gd name="connsiteX17" fmla="*/ 318341 w 1196876"/>
              <a:gd name="connsiteY17" fmla="*/ 617388 h 2326280"/>
              <a:gd name="connsiteX18" fmla="*/ 79801 w 1196876"/>
              <a:gd name="connsiteY18" fmla="*/ 1161 h 232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96876" h="2326280">
                <a:moveTo>
                  <a:pt x="79801" y="1161"/>
                </a:moveTo>
                <a:cubicBezTo>
                  <a:pt x="88083" y="29322"/>
                  <a:pt x="318340" y="655488"/>
                  <a:pt x="368036" y="786353"/>
                </a:cubicBezTo>
                <a:cubicBezTo>
                  <a:pt x="417732" y="917218"/>
                  <a:pt x="377975" y="794636"/>
                  <a:pt x="377975" y="786353"/>
                </a:cubicBezTo>
                <a:cubicBezTo>
                  <a:pt x="377975" y="778070"/>
                  <a:pt x="329936" y="642235"/>
                  <a:pt x="368036" y="736657"/>
                </a:cubicBezTo>
                <a:cubicBezTo>
                  <a:pt x="406136" y="831079"/>
                  <a:pt x="469084" y="1173979"/>
                  <a:pt x="606575" y="1352883"/>
                </a:cubicBezTo>
                <a:cubicBezTo>
                  <a:pt x="744066" y="1531787"/>
                  <a:pt x="1156541" y="1790205"/>
                  <a:pt x="1192984" y="1810083"/>
                </a:cubicBezTo>
                <a:cubicBezTo>
                  <a:pt x="1229428" y="1829961"/>
                  <a:pt x="1002484" y="1644431"/>
                  <a:pt x="825236" y="1472153"/>
                </a:cubicBezTo>
                <a:cubicBezTo>
                  <a:pt x="647988" y="1299875"/>
                  <a:pt x="195758" y="817827"/>
                  <a:pt x="129497" y="776414"/>
                </a:cubicBezTo>
                <a:cubicBezTo>
                  <a:pt x="63236" y="735001"/>
                  <a:pt x="364723" y="1019923"/>
                  <a:pt x="427671" y="1223675"/>
                </a:cubicBezTo>
                <a:cubicBezTo>
                  <a:pt x="490619" y="1427427"/>
                  <a:pt x="518780" y="2045310"/>
                  <a:pt x="507184" y="1998927"/>
                </a:cubicBezTo>
                <a:cubicBezTo>
                  <a:pt x="495588" y="1952544"/>
                  <a:pt x="391227" y="1071275"/>
                  <a:pt x="358097" y="945379"/>
                </a:cubicBezTo>
                <a:cubicBezTo>
                  <a:pt x="324967" y="819483"/>
                  <a:pt x="368036" y="1074588"/>
                  <a:pt x="308401" y="1243553"/>
                </a:cubicBezTo>
                <a:cubicBezTo>
                  <a:pt x="248766" y="1412518"/>
                  <a:pt x="10227" y="1781922"/>
                  <a:pt x="288" y="1959170"/>
                </a:cubicBezTo>
                <a:cubicBezTo>
                  <a:pt x="-9651" y="2136418"/>
                  <a:pt x="240484" y="2399805"/>
                  <a:pt x="248767" y="2307040"/>
                </a:cubicBezTo>
                <a:cubicBezTo>
                  <a:pt x="257050" y="2214275"/>
                  <a:pt x="49984" y="1591422"/>
                  <a:pt x="49984" y="1402579"/>
                </a:cubicBezTo>
                <a:cubicBezTo>
                  <a:pt x="49984" y="1213736"/>
                  <a:pt x="207354" y="1255149"/>
                  <a:pt x="248767" y="1173979"/>
                </a:cubicBezTo>
                <a:cubicBezTo>
                  <a:pt x="290180" y="1092809"/>
                  <a:pt x="286866" y="1008326"/>
                  <a:pt x="298462" y="915561"/>
                </a:cubicBezTo>
                <a:cubicBezTo>
                  <a:pt x="310058" y="822796"/>
                  <a:pt x="351471" y="769788"/>
                  <a:pt x="318341" y="617388"/>
                </a:cubicBezTo>
                <a:cubicBezTo>
                  <a:pt x="285211" y="464988"/>
                  <a:pt x="71519" y="-27000"/>
                  <a:pt x="79801" y="11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DB73458A-801A-4A8E-0203-BD8257EC67A3}"/>
              </a:ext>
            </a:extLst>
          </p:cNvPr>
          <p:cNvSpPr/>
          <p:nvPr/>
        </p:nvSpPr>
        <p:spPr>
          <a:xfrm>
            <a:off x="6668970" y="5414805"/>
            <a:ext cx="788692" cy="2179891"/>
          </a:xfrm>
          <a:custGeom>
            <a:avLst/>
            <a:gdLst>
              <a:gd name="connsiteX0" fmla="*/ 397752 w 788692"/>
              <a:gd name="connsiteY0" fmla="*/ 2021 h 2179891"/>
              <a:gd name="connsiteX1" fmla="*/ 119456 w 788692"/>
              <a:gd name="connsiteY1" fmla="*/ 1035691 h 2179891"/>
              <a:gd name="connsiteX2" fmla="*/ 288421 w 788692"/>
              <a:gd name="connsiteY2" fmla="*/ 1562465 h 2179891"/>
              <a:gd name="connsiteX3" fmla="*/ 198969 w 788692"/>
              <a:gd name="connsiteY3" fmla="*/ 1383560 h 2179891"/>
              <a:gd name="connsiteX4" fmla="*/ 785378 w 788692"/>
              <a:gd name="connsiteY4" fmla="*/ 2168752 h 2179891"/>
              <a:gd name="connsiteX5" fmla="*/ 417630 w 788692"/>
              <a:gd name="connsiteY5" fmla="*/ 1810943 h 2179891"/>
              <a:gd name="connsiteX6" fmla="*/ 187 w 788692"/>
              <a:gd name="connsiteY6" fmla="*/ 1323925 h 2179891"/>
              <a:gd name="connsiteX7" fmla="*/ 397752 w 788692"/>
              <a:gd name="connsiteY7" fmla="*/ 2021 h 2179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8692" h="2179891">
                <a:moveTo>
                  <a:pt x="397752" y="2021"/>
                </a:moveTo>
                <a:cubicBezTo>
                  <a:pt x="417630" y="-46018"/>
                  <a:pt x="137678" y="775617"/>
                  <a:pt x="119456" y="1035691"/>
                </a:cubicBezTo>
                <a:cubicBezTo>
                  <a:pt x="101234" y="1295765"/>
                  <a:pt x="275169" y="1504487"/>
                  <a:pt x="288421" y="1562465"/>
                </a:cubicBezTo>
                <a:cubicBezTo>
                  <a:pt x="301673" y="1620443"/>
                  <a:pt x="116143" y="1282512"/>
                  <a:pt x="198969" y="1383560"/>
                </a:cubicBezTo>
                <a:cubicBezTo>
                  <a:pt x="281795" y="1484608"/>
                  <a:pt x="748935" y="2097522"/>
                  <a:pt x="785378" y="2168752"/>
                </a:cubicBezTo>
                <a:cubicBezTo>
                  <a:pt x="821822" y="2239983"/>
                  <a:pt x="548495" y="1951748"/>
                  <a:pt x="417630" y="1810943"/>
                </a:cubicBezTo>
                <a:cubicBezTo>
                  <a:pt x="286765" y="1670138"/>
                  <a:pt x="10126" y="1623756"/>
                  <a:pt x="187" y="1323925"/>
                </a:cubicBezTo>
                <a:cubicBezTo>
                  <a:pt x="-9752" y="1024095"/>
                  <a:pt x="377874" y="50060"/>
                  <a:pt x="397752" y="20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A4CAC4A3-B061-8ED1-8F5C-A0D603D44BD2}"/>
              </a:ext>
            </a:extLst>
          </p:cNvPr>
          <p:cNvSpPr/>
          <p:nvPr/>
        </p:nvSpPr>
        <p:spPr>
          <a:xfrm>
            <a:off x="6389140" y="6237526"/>
            <a:ext cx="819514" cy="1879171"/>
          </a:xfrm>
          <a:custGeom>
            <a:avLst/>
            <a:gdLst>
              <a:gd name="connsiteX0" fmla="*/ 140869 w 819514"/>
              <a:gd name="connsiteY0" fmla="*/ 73822 h 1879171"/>
              <a:gd name="connsiteX1" fmla="*/ 150808 w 819514"/>
              <a:gd name="connsiteY1" fmla="*/ 123517 h 1879171"/>
              <a:gd name="connsiteX2" fmla="*/ 140869 w 819514"/>
              <a:gd name="connsiteY2" fmla="*/ 719865 h 1879171"/>
              <a:gd name="connsiteX3" fmla="*/ 796851 w 819514"/>
              <a:gd name="connsiteY3" fmla="*/ 1842987 h 1879171"/>
              <a:gd name="connsiteX4" fmla="*/ 608008 w 819514"/>
              <a:gd name="connsiteY4" fmla="*/ 1544813 h 1879171"/>
              <a:gd name="connsiteX5" fmla="*/ 21599 w 819514"/>
              <a:gd name="connsiteY5" fmla="*/ 958404 h 1879171"/>
              <a:gd name="connsiteX6" fmla="*/ 140869 w 819514"/>
              <a:gd name="connsiteY6" fmla="*/ 73822 h 1879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9514" h="1879171">
                <a:moveTo>
                  <a:pt x="140869" y="73822"/>
                </a:moveTo>
                <a:cubicBezTo>
                  <a:pt x="162404" y="-65326"/>
                  <a:pt x="150808" y="15843"/>
                  <a:pt x="150808" y="123517"/>
                </a:cubicBezTo>
                <a:cubicBezTo>
                  <a:pt x="150808" y="231191"/>
                  <a:pt x="33195" y="433287"/>
                  <a:pt x="140869" y="719865"/>
                </a:cubicBezTo>
                <a:cubicBezTo>
                  <a:pt x="248543" y="1006443"/>
                  <a:pt x="718995" y="1705496"/>
                  <a:pt x="796851" y="1842987"/>
                </a:cubicBezTo>
                <a:cubicBezTo>
                  <a:pt x="874707" y="1980478"/>
                  <a:pt x="737217" y="1692243"/>
                  <a:pt x="608008" y="1544813"/>
                </a:cubicBezTo>
                <a:cubicBezTo>
                  <a:pt x="478799" y="1397383"/>
                  <a:pt x="104425" y="1210195"/>
                  <a:pt x="21599" y="958404"/>
                </a:cubicBezTo>
                <a:cubicBezTo>
                  <a:pt x="-61227" y="706613"/>
                  <a:pt x="119334" y="212970"/>
                  <a:pt x="140869" y="738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EC470C61-BB96-5C5D-A296-BB1D49B05E7B}"/>
              </a:ext>
            </a:extLst>
          </p:cNvPr>
          <p:cNvSpPr/>
          <p:nvPr/>
        </p:nvSpPr>
        <p:spPr>
          <a:xfrm>
            <a:off x="5997015" y="6213627"/>
            <a:ext cx="662208" cy="1688625"/>
          </a:xfrm>
          <a:custGeom>
            <a:avLst/>
            <a:gdLst>
              <a:gd name="connsiteX0" fmla="*/ 662202 w 662208"/>
              <a:gd name="connsiteY0" fmla="*/ 8269 h 1688625"/>
              <a:gd name="connsiteX1" fmla="*/ 264637 w 662208"/>
              <a:gd name="connsiteY1" fmla="*/ 664251 h 1688625"/>
              <a:gd name="connsiteX2" fmla="*/ 224881 w 662208"/>
              <a:gd name="connsiteY2" fmla="*/ 1280477 h 1688625"/>
              <a:gd name="connsiteX3" fmla="*/ 244759 w 662208"/>
              <a:gd name="connsiteY3" fmla="*/ 743764 h 1688625"/>
              <a:gd name="connsiteX4" fmla="*/ 85733 w 662208"/>
              <a:gd name="connsiteY4" fmla="*/ 1687982 h 1688625"/>
              <a:gd name="connsiteX5" fmla="*/ 185124 w 662208"/>
              <a:gd name="connsiteY5" fmla="*/ 574799 h 1688625"/>
              <a:gd name="connsiteX6" fmla="*/ 6220 w 662208"/>
              <a:gd name="connsiteY6" fmla="*/ 1151269 h 1688625"/>
              <a:gd name="connsiteX7" fmla="*/ 45976 w 662208"/>
              <a:gd name="connsiteY7" fmla="*/ 276625 h 1688625"/>
              <a:gd name="connsiteX8" fmla="*/ 95672 w 662208"/>
              <a:gd name="connsiteY8" fmla="*/ 336260 h 1688625"/>
              <a:gd name="connsiteX9" fmla="*/ 195063 w 662208"/>
              <a:gd name="connsiteY9" fmla="*/ 674190 h 1688625"/>
              <a:gd name="connsiteX10" fmla="*/ 224881 w 662208"/>
              <a:gd name="connsiteY10" fmla="*/ 356138 h 1688625"/>
              <a:gd name="connsiteX11" fmla="*/ 135428 w 662208"/>
              <a:gd name="connsiteY11" fmla="*/ 763643 h 1688625"/>
              <a:gd name="connsiteX12" fmla="*/ 274576 w 662208"/>
              <a:gd name="connsiteY12" fmla="*/ 326321 h 1688625"/>
              <a:gd name="connsiteX13" fmla="*/ 662202 w 662208"/>
              <a:gd name="connsiteY13" fmla="*/ 8269 h 168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2208" h="1688625">
                <a:moveTo>
                  <a:pt x="662202" y="8269"/>
                </a:moveTo>
                <a:cubicBezTo>
                  <a:pt x="660545" y="64591"/>
                  <a:pt x="337524" y="452216"/>
                  <a:pt x="264637" y="664251"/>
                </a:cubicBezTo>
                <a:cubicBezTo>
                  <a:pt x="191750" y="876286"/>
                  <a:pt x="228194" y="1267225"/>
                  <a:pt x="224881" y="1280477"/>
                </a:cubicBezTo>
                <a:cubicBezTo>
                  <a:pt x="221568" y="1293729"/>
                  <a:pt x="267950" y="675847"/>
                  <a:pt x="244759" y="743764"/>
                </a:cubicBezTo>
                <a:cubicBezTo>
                  <a:pt x="221568" y="811682"/>
                  <a:pt x="95672" y="1716143"/>
                  <a:pt x="85733" y="1687982"/>
                </a:cubicBezTo>
                <a:cubicBezTo>
                  <a:pt x="75794" y="1659821"/>
                  <a:pt x="198376" y="664251"/>
                  <a:pt x="185124" y="574799"/>
                </a:cubicBezTo>
                <a:cubicBezTo>
                  <a:pt x="171872" y="485347"/>
                  <a:pt x="29411" y="1200965"/>
                  <a:pt x="6220" y="1151269"/>
                </a:cubicBezTo>
                <a:cubicBezTo>
                  <a:pt x="-16971" y="1101573"/>
                  <a:pt x="31067" y="412460"/>
                  <a:pt x="45976" y="276625"/>
                </a:cubicBezTo>
                <a:cubicBezTo>
                  <a:pt x="60885" y="140790"/>
                  <a:pt x="70824" y="269999"/>
                  <a:pt x="95672" y="336260"/>
                </a:cubicBezTo>
                <a:cubicBezTo>
                  <a:pt x="120520" y="402521"/>
                  <a:pt x="173528" y="670877"/>
                  <a:pt x="195063" y="674190"/>
                </a:cubicBezTo>
                <a:cubicBezTo>
                  <a:pt x="216598" y="677503"/>
                  <a:pt x="234820" y="341229"/>
                  <a:pt x="224881" y="356138"/>
                </a:cubicBezTo>
                <a:cubicBezTo>
                  <a:pt x="214942" y="371047"/>
                  <a:pt x="127146" y="768612"/>
                  <a:pt x="135428" y="763643"/>
                </a:cubicBezTo>
                <a:cubicBezTo>
                  <a:pt x="143710" y="758674"/>
                  <a:pt x="186780" y="455530"/>
                  <a:pt x="274576" y="326321"/>
                </a:cubicBezTo>
                <a:cubicBezTo>
                  <a:pt x="362372" y="197112"/>
                  <a:pt x="663859" y="-48053"/>
                  <a:pt x="662202" y="82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4997845B-A70A-1CA2-D1B5-5E43AAD173ED}"/>
              </a:ext>
            </a:extLst>
          </p:cNvPr>
          <p:cNvSpPr/>
          <p:nvPr/>
        </p:nvSpPr>
        <p:spPr>
          <a:xfrm>
            <a:off x="5712758" y="6240869"/>
            <a:ext cx="210964" cy="1402330"/>
          </a:xfrm>
          <a:custGeom>
            <a:avLst/>
            <a:gdLst>
              <a:gd name="connsiteX0" fmla="*/ 210964 w 210964"/>
              <a:gd name="connsiteY0" fmla="*/ 905 h 1402330"/>
              <a:gd name="connsiteX1" fmla="*/ 32059 w 210964"/>
              <a:gd name="connsiteY1" fmla="*/ 527679 h 1402330"/>
              <a:gd name="connsiteX2" fmla="*/ 2242 w 210964"/>
              <a:gd name="connsiteY2" fmla="*/ 696644 h 1402330"/>
              <a:gd name="connsiteX3" fmla="*/ 12181 w 210964"/>
              <a:gd name="connsiteY3" fmla="*/ 984879 h 1402330"/>
              <a:gd name="connsiteX4" fmla="*/ 91694 w 210964"/>
              <a:gd name="connsiteY4" fmla="*/ 865609 h 1402330"/>
              <a:gd name="connsiteX5" fmla="*/ 131451 w 210964"/>
              <a:gd name="connsiteY5" fmla="*/ 1054453 h 1402330"/>
              <a:gd name="connsiteX6" fmla="*/ 181146 w 210964"/>
              <a:gd name="connsiteY6" fmla="*/ 1392383 h 1402330"/>
              <a:gd name="connsiteX7" fmla="*/ 161268 w 210964"/>
              <a:gd name="connsiteY7" fmla="*/ 1263174 h 1402330"/>
              <a:gd name="connsiteX8" fmla="*/ 121512 w 210964"/>
              <a:gd name="connsiteY8" fmla="*/ 766218 h 1402330"/>
              <a:gd name="connsiteX9" fmla="*/ 91694 w 210964"/>
              <a:gd name="connsiteY9" fmla="*/ 855670 h 1402330"/>
              <a:gd name="connsiteX10" fmla="*/ 71816 w 210964"/>
              <a:gd name="connsiteY10" fmla="*/ 487922 h 1402330"/>
              <a:gd name="connsiteX11" fmla="*/ 61877 w 210964"/>
              <a:gd name="connsiteY11" fmla="*/ 517740 h 1402330"/>
              <a:gd name="connsiteX12" fmla="*/ 41999 w 210964"/>
              <a:gd name="connsiteY12" fmla="*/ 318957 h 1402330"/>
              <a:gd name="connsiteX13" fmla="*/ 32059 w 210964"/>
              <a:gd name="connsiteY13" fmla="*/ 398470 h 1402330"/>
              <a:gd name="connsiteX14" fmla="*/ 210964 w 210964"/>
              <a:gd name="connsiteY14" fmla="*/ 905 h 140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0964" h="1402330">
                <a:moveTo>
                  <a:pt x="210964" y="905"/>
                </a:moveTo>
                <a:cubicBezTo>
                  <a:pt x="210964" y="22440"/>
                  <a:pt x="66846" y="411723"/>
                  <a:pt x="32059" y="527679"/>
                </a:cubicBezTo>
                <a:cubicBezTo>
                  <a:pt x="-2728" y="643636"/>
                  <a:pt x="5555" y="620444"/>
                  <a:pt x="2242" y="696644"/>
                </a:cubicBezTo>
                <a:cubicBezTo>
                  <a:pt x="-1071" y="772844"/>
                  <a:pt x="-2728" y="956718"/>
                  <a:pt x="12181" y="984879"/>
                </a:cubicBezTo>
                <a:cubicBezTo>
                  <a:pt x="27090" y="1013040"/>
                  <a:pt x="71816" y="854013"/>
                  <a:pt x="91694" y="865609"/>
                </a:cubicBezTo>
                <a:cubicBezTo>
                  <a:pt x="111572" y="877205"/>
                  <a:pt x="116542" y="966657"/>
                  <a:pt x="131451" y="1054453"/>
                </a:cubicBezTo>
                <a:cubicBezTo>
                  <a:pt x="146360" y="1142249"/>
                  <a:pt x="181146" y="1392383"/>
                  <a:pt x="181146" y="1392383"/>
                </a:cubicBezTo>
                <a:cubicBezTo>
                  <a:pt x="186115" y="1427170"/>
                  <a:pt x="171207" y="1367535"/>
                  <a:pt x="161268" y="1263174"/>
                </a:cubicBezTo>
                <a:cubicBezTo>
                  <a:pt x="151329" y="1158813"/>
                  <a:pt x="133108" y="834135"/>
                  <a:pt x="121512" y="766218"/>
                </a:cubicBezTo>
                <a:cubicBezTo>
                  <a:pt x="109916" y="698301"/>
                  <a:pt x="99977" y="902053"/>
                  <a:pt x="91694" y="855670"/>
                </a:cubicBezTo>
                <a:cubicBezTo>
                  <a:pt x="83411" y="809287"/>
                  <a:pt x="76785" y="544244"/>
                  <a:pt x="71816" y="487922"/>
                </a:cubicBezTo>
                <a:cubicBezTo>
                  <a:pt x="66846" y="431600"/>
                  <a:pt x="66846" y="545901"/>
                  <a:pt x="61877" y="517740"/>
                </a:cubicBezTo>
                <a:cubicBezTo>
                  <a:pt x="56908" y="489579"/>
                  <a:pt x="46969" y="338835"/>
                  <a:pt x="41999" y="318957"/>
                </a:cubicBezTo>
                <a:cubicBezTo>
                  <a:pt x="37029" y="299079"/>
                  <a:pt x="3898" y="448166"/>
                  <a:pt x="32059" y="398470"/>
                </a:cubicBezTo>
                <a:cubicBezTo>
                  <a:pt x="60220" y="348774"/>
                  <a:pt x="210964" y="-20630"/>
                  <a:pt x="210964" y="9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CFF92C88-B958-13DE-1556-FE85D94145BE}"/>
              </a:ext>
            </a:extLst>
          </p:cNvPr>
          <p:cNvSpPr/>
          <p:nvPr/>
        </p:nvSpPr>
        <p:spPr>
          <a:xfrm>
            <a:off x="4060135" y="5271723"/>
            <a:ext cx="1823830" cy="1180981"/>
          </a:xfrm>
          <a:custGeom>
            <a:avLst/>
            <a:gdLst>
              <a:gd name="connsiteX0" fmla="*/ 44726 w 1823830"/>
              <a:gd name="connsiteY0" fmla="*/ 45712 h 1180981"/>
              <a:gd name="connsiteX1" fmla="*/ 909430 w 1823830"/>
              <a:gd name="connsiteY1" fmla="*/ 721573 h 1180981"/>
              <a:gd name="connsiteX2" fmla="*/ 959126 w 1823830"/>
              <a:gd name="connsiteY2" fmla="*/ 731512 h 1180981"/>
              <a:gd name="connsiteX3" fmla="*/ 1625048 w 1823830"/>
              <a:gd name="connsiteY3" fmla="*/ 900477 h 1180981"/>
              <a:gd name="connsiteX4" fmla="*/ 1406387 w 1823830"/>
              <a:gd name="connsiteY4" fmla="*/ 930294 h 1180981"/>
              <a:gd name="connsiteX5" fmla="*/ 1823830 w 1823830"/>
              <a:gd name="connsiteY5" fmla="*/ 1109199 h 1180981"/>
              <a:gd name="connsiteX6" fmla="*/ 1406387 w 1823830"/>
              <a:gd name="connsiteY6" fmla="*/ 1129077 h 1180981"/>
              <a:gd name="connsiteX7" fmla="*/ 1147969 w 1823830"/>
              <a:gd name="connsiteY7" fmla="*/ 1148955 h 1180981"/>
              <a:gd name="connsiteX8" fmla="*/ 462169 w 1823830"/>
              <a:gd name="connsiteY8" fmla="*/ 651999 h 1180981"/>
              <a:gd name="connsiteX9" fmla="*/ 541682 w 1823830"/>
              <a:gd name="connsiteY9" fmla="*/ 701694 h 1180981"/>
              <a:gd name="connsiteX10" fmla="*/ 233569 w 1823830"/>
              <a:gd name="connsiteY10" fmla="*/ 383642 h 1180981"/>
              <a:gd name="connsiteX11" fmla="*/ 243508 w 1823830"/>
              <a:gd name="connsiteY11" fmla="*/ 423399 h 1180981"/>
              <a:gd name="connsiteX12" fmla="*/ 134178 w 1823830"/>
              <a:gd name="connsiteY12" fmla="*/ 105347 h 1180981"/>
              <a:gd name="connsiteX13" fmla="*/ 44726 w 1823830"/>
              <a:gd name="connsiteY13" fmla="*/ 45712 h 1180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23830" h="1180981">
                <a:moveTo>
                  <a:pt x="44726" y="45712"/>
                </a:moveTo>
                <a:cubicBezTo>
                  <a:pt x="173935" y="148416"/>
                  <a:pt x="909430" y="721573"/>
                  <a:pt x="909430" y="721573"/>
                </a:cubicBezTo>
                <a:cubicBezTo>
                  <a:pt x="1061830" y="835873"/>
                  <a:pt x="959126" y="731512"/>
                  <a:pt x="959126" y="731512"/>
                </a:cubicBezTo>
                <a:cubicBezTo>
                  <a:pt x="1078396" y="761329"/>
                  <a:pt x="1550505" y="867347"/>
                  <a:pt x="1625048" y="900477"/>
                </a:cubicBezTo>
                <a:cubicBezTo>
                  <a:pt x="1699591" y="933607"/>
                  <a:pt x="1373257" y="895507"/>
                  <a:pt x="1406387" y="930294"/>
                </a:cubicBezTo>
                <a:cubicBezTo>
                  <a:pt x="1439517" y="965081"/>
                  <a:pt x="1823830" y="1076069"/>
                  <a:pt x="1823830" y="1109199"/>
                </a:cubicBezTo>
                <a:cubicBezTo>
                  <a:pt x="1823830" y="1142329"/>
                  <a:pt x="1519030" y="1122451"/>
                  <a:pt x="1406387" y="1129077"/>
                </a:cubicBezTo>
                <a:cubicBezTo>
                  <a:pt x="1293744" y="1135703"/>
                  <a:pt x="1305339" y="1228468"/>
                  <a:pt x="1147969" y="1148955"/>
                </a:cubicBezTo>
                <a:cubicBezTo>
                  <a:pt x="990599" y="1069442"/>
                  <a:pt x="563217" y="726542"/>
                  <a:pt x="462169" y="651999"/>
                </a:cubicBezTo>
                <a:cubicBezTo>
                  <a:pt x="361121" y="577456"/>
                  <a:pt x="579782" y="746420"/>
                  <a:pt x="541682" y="701694"/>
                </a:cubicBezTo>
                <a:cubicBezTo>
                  <a:pt x="503582" y="656968"/>
                  <a:pt x="283265" y="430024"/>
                  <a:pt x="233569" y="383642"/>
                </a:cubicBezTo>
                <a:cubicBezTo>
                  <a:pt x="183873" y="337260"/>
                  <a:pt x="260073" y="469782"/>
                  <a:pt x="243508" y="423399"/>
                </a:cubicBezTo>
                <a:cubicBezTo>
                  <a:pt x="226943" y="377016"/>
                  <a:pt x="163995" y="174921"/>
                  <a:pt x="134178" y="105347"/>
                </a:cubicBezTo>
                <a:cubicBezTo>
                  <a:pt x="104361" y="35773"/>
                  <a:pt x="-84483" y="-56992"/>
                  <a:pt x="44726" y="457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6B2A8585-C0E5-0676-70B5-FDADE4BD9163}"/>
              </a:ext>
            </a:extLst>
          </p:cNvPr>
          <p:cNvSpPr/>
          <p:nvPr/>
        </p:nvSpPr>
        <p:spPr>
          <a:xfrm>
            <a:off x="3488243" y="1192624"/>
            <a:ext cx="1044022" cy="2604143"/>
          </a:xfrm>
          <a:custGeom>
            <a:avLst/>
            <a:gdLst>
              <a:gd name="connsiteX0" fmla="*/ 1044000 w 1044022"/>
              <a:gd name="connsiteY0" fmla="*/ 72 h 2604143"/>
              <a:gd name="connsiteX1" fmla="*/ 99783 w 1044022"/>
              <a:gd name="connsiteY1" fmla="*/ 834959 h 2604143"/>
              <a:gd name="connsiteX2" fmla="*/ 417835 w 1044022"/>
              <a:gd name="connsiteY2" fmla="*/ 695811 h 2604143"/>
              <a:gd name="connsiteX3" fmla="*/ 392 w 1044022"/>
              <a:gd name="connsiteY3" fmla="*/ 1530698 h 2604143"/>
              <a:gd name="connsiteX4" fmla="*/ 338322 w 1044022"/>
              <a:gd name="connsiteY4" fmla="*/ 1321976 h 2604143"/>
              <a:gd name="connsiteX5" fmla="*/ 149479 w 1044022"/>
              <a:gd name="connsiteY5" fmla="*/ 1968019 h 2604143"/>
              <a:gd name="connsiteX6" fmla="*/ 199174 w 1044022"/>
              <a:gd name="connsiteY6" fmla="*/ 2604124 h 2604143"/>
              <a:gd name="connsiteX7" fmla="*/ 258809 w 1044022"/>
              <a:gd name="connsiteY7" fmla="*/ 1948141 h 2604143"/>
              <a:gd name="connsiteX8" fmla="*/ 397957 w 1044022"/>
              <a:gd name="connsiteY8" fmla="*/ 924411 h 2604143"/>
              <a:gd name="connsiteX9" fmla="*/ 228992 w 1044022"/>
              <a:gd name="connsiteY9" fmla="*/ 1113254 h 2604143"/>
              <a:gd name="connsiteX10" fmla="*/ 487409 w 1044022"/>
              <a:gd name="connsiteY10" fmla="*/ 576541 h 2604143"/>
              <a:gd name="connsiteX11" fmla="*/ 129600 w 1044022"/>
              <a:gd name="connsiteY11" fmla="*/ 785263 h 2604143"/>
              <a:gd name="connsiteX12" fmla="*/ 1044000 w 1044022"/>
              <a:gd name="connsiteY12" fmla="*/ 72 h 2604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4022" h="2604143">
                <a:moveTo>
                  <a:pt x="1044000" y="72"/>
                </a:moveTo>
                <a:cubicBezTo>
                  <a:pt x="1039031" y="8354"/>
                  <a:pt x="204144" y="719003"/>
                  <a:pt x="99783" y="834959"/>
                </a:cubicBezTo>
                <a:cubicBezTo>
                  <a:pt x="-4578" y="950915"/>
                  <a:pt x="434400" y="579855"/>
                  <a:pt x="417835" y="695811"/>
                </a:cubicBezTo>
                <a:cubicBezTo>
                  <a:pt x="401270" y="811767"/>
                  <a:pt x="13644" y="1426337"/>
                  <a:pt x="392" y="1530698"/>
                </a:cubicBezTo>
                <a:cubicBezTo>
                  <a:pt x="-12860" y="1635059"/>
                  <a:pt x="313474" y="1249089"/>
                  <a:pt x="338322" y="1321976"/>
                </a:cubicBezTo>
                <a:cubicBezTo>
                  <a:pt x="363170" y="1394863"/>
                  <a:pt x="172670" y="1754328"/>
                  <a:pt x="149479" y="1968019"/>
                </a:cubicBezTo>
                <a:cubicBezTo>
                  <a:pt x="126288" y="2181710"/>
                  <a:pt x="180952" y="2607437"/>
                  <a:pt x="199174" y="2604124"/>
                </a:cubicBezTo>
                <a:cubicBezTo>
                  <a:pt x="217396" y="2600811"/>
                  <a:pt x="225679" y="2228093"/>
                  <a:pt x="258809" y="1948141"/>
                </a:cubicBezTo>
                <a:cubicBezTo>
                  <a:pt x="291939" y="1668189"/>
                  <a:pt x="402926" y="1063559"/>
                  <a:pt x="397957" y="924411"/>
                </a:cubicBezTo>
                <a:cubicBezTo>
                  <a:pt x="392988" y="785263"/>
                  <a:pt x="214083" y="1171232"/>
                  <a:pt x="228992" y="1113254"/>
                </a:cubicBezTo>
                <a:cubicBezTo>
                  <a:pt x="243901" y="1055276"/>
                  <a:pt x="503974" y="631206"/>
                  <a:pt x="487409" y="576541"/>
                </a:cubicBezTo>
                <a:cubicBezTo>
                  <a:pt x="470844" y="521876"/>
                  <a:pt x="30209" y="878028"/>
                  <a:pt x="129600" y="785263"/>
                </a:cubicBezTo>
                <a:cubicBezTo>
                  <a:pt x="228991" y="692498"/>
                  <a:pt x="1048969" y="-8210"/>
                  <a:pt x="1044000" y="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A291F04D-8FBD-5432-8DEE-26E42F3EBFBC}"/>
              </a:ext>
            </a:extLst>
          </p:cNvPr>
          <p:cNvSpPr/>
          <p:nvPr/>
        </p:nvSpPr>
        <p:spPr>
          <a:xfrm>
            <a:off x="2335696" y="1231896"/>
            <a:ext cx="1898515" cy="2466133"/>
          </a:xfrm>
          <a:custGeom>
            <a:avLst/>
            <a:gdLst>
              <a:gd name="connsiteX0" fmla="*/ 1898374 w 1898515"/>
              <a:gd name="connsiteY0" fmla="*/ 556 h 2466133"/>
              <a:gd name="connsiteX1" fmla="*/ 834887 w 1898515"/>
              <a:gd name="connsiteY1" fmla="*/ 1352278 h 2466133"/>
              <a:gd name="connsiteX2" fmla="*/ 974034 w 1898515"/>
              <a:gd name="connsiteY2" fmla="*/ 1272765 h 2466133"/>
              <a:gd name="connsiteX3" fmla="*/ 884582 w 1898515"/>
              <a:gd name="connsiteY3" fmla="*/ 1680269 h 2466133"/>
              <a:gd name="connsiteX4" fmla="*/ 1182756 w 1898515"/>
              <a:gd name="connsiteY4" fmla="*/ 2435643 h 2466133"/>
              <a:gd name="connsiteX5" fmla="*/ 1123121 w 1898515"/>
              <a:gd name="connsiteY5" fmla="*/ 2306434 h 2466133"/>
              <a:gd name="connsiteX6" fmla="*/ 904461 w 1898515"/>
              <a:gd name="connsiteY6" fmla="*/ 2197104 h 2466133"/>
              <a:gd name="connsiteX7" fmla="*/ 0 w 1898515"/>
              <a:gd name="connsiteY7" fmla="*/ 2376008 h 2466133"/>
              <a:gd name="connsiteX8" fmla="*/ 904461 w 1898515"/>
              <a:gd name="connsiteY8" fmla="*/ 2187165 h 2466133"/>
              <a:gd name="connsiteX9" fmla="*/ 894521 w 1898515"/>
              <a:gd name="connsiteY9" fmla="*/ 2048017 h 2466133"/>
              <a:gd name="connsiteX10" fmla="*/ 864704 w 1898515"/>
              <a:gd name="connsiteY10" fmla="*/ 1242947 h 2466133"/>
              <a:gd name="connsiteX11" fmla="*/ 894521 w 1898515"/>
              <a:gd name="connsiteY11" fmla="*/ 1193252 h 2466133"/>
              <a:gd name="connsiteX12" fmla="*/ 1023730 w 1898515"/>
              <a:gd name="connsiteY12" fmla="*/ 974591 h 2466133"/>
              <a:gd name="connsiteX13" fmla="*/ 755374 w 1898515"/>
              <a:gd name="connsiteY13" fmla="*/ 1183313 h 2466133"/>
              <a:gd name="connsiteX14" fmla="*/ 1898374 w 1898515"/>
              <a:gd name="connsiteY14" fmla="*/ 556 h 2466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98515" h="2466133">
                <a:moveTo>
                  <a:pt x="1898374" y="556"/>
                </a:moveTo>
                <a:cubicBezTo>
                  <a:pt x="1911626" y="28717"/>
                  <a:pt x="988944" y="1140243"/>
                  <a:pt x="834887" y="1352278"/>
                </a:cubicBezTo>
                <a:cubicBezTo>
                  <a:pt x="680830" y="1564313"/>
                  <a:pt x="965751" y="1218100"/>
                  <a:pt x="974034" y="1272765"/>
                </a:cubicBezTo>
                <a:cubicBezTo>
                  <a:pt x="982316" y="1327430"/>
                  <a:pt x="849795" y="1486456"/>
                  <a:pt x="884582" y="1680269"/>
                </a:cubicBezTo>
                <a:cubicBezTo>
                  <a:pt x="919369" y="1874082"/>
                  <a:pt x="1142999" y="2331282"/>
                  <a:pt x="1182756" y="2435643"/>
                </a:cubicBezTo>
                <a:cubicBezTo>
                  <a:pt x="1222512" y="2540004"/>
                  <a:pt x="1169503" y="2346190"/>
                  <a:pt x="1123121" y="2306434"/>
                </a:cubicBezTo>
                <a:cubicBezTo>
                  <a:pt x="1076739" y="2266678"/>
                  <a:pt x="1091648" y="2185508"/>
                  <a:pt x="904461" y="2197104"/>
                </a:cubicBezTo>
                <a:cubicBezTo>
                  <a:pt x="717274" y="2208700"/>
                  <a:pt x="0" y="2377664"/>
                  <a:pt x="0" y="2376008"/>
                </a:cubicBezTo>
                <a:cubicBezTo>
                  <a:pt x="0" y="2374352"/>
                  <a:pt x="755374" y="2241830"/>
                  <a:pt x="904461" y="2187165"/>
                </a:cubicBezTo>
                <a:cubicBezTo>
                  <a:pt x="1053548" y="2132500"/>
                  <a:pt x="901147" y="2205387"/>
                  <a:pt x="894521" y="2048017"/>
                </a:cubicBezTo>
                <a:cubicBezTo>
                  <a:pt x="887895" y="1890647"/>
                  <a:pt x="864704" y="1385408"/>
                  <a:pt x="864704" y="1242947"/>
                </a:cubicBezTo>
                <a:cubicBezTo>
                  <a:pt x="864704" y="1100486"/>
                  <a:pt x="894521" y="1193252"/>
                  <a:pt x="894521" y="1193252"/>
                </a:cubicBezTo>
                <a:cubicBezTo>
                  <a:pt x="921025" y="1148526"/>
                  <a:pt x="1046921" y="976247"/>
                  <a:pt x="1023730" y="974591"/>
                </a:cubicBezTo>
                <a:cubicBezTo>
                  <a:pt x="1000539" y="972935"/>
                  <a:pt x="604631" y="1343996"/>
                  <a:pt x="755374" y="1183313"/>
                </a:cubicBezTo>
                <a:cubicBezTo>
                  <a:pt x="906117" y="1022630"/>
                  <a:pt x="1885122" y="-27605"/>
                  <a:pt x="1898374" y="5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A125573B-7494-08BA-BB08-7537B8DCB605}"/>
              </a:ext>
            </a:extLst>
          </p:cNvPr>
          <p:cNvSpPr/>
          <p:nvPr/>
        </p:nvSpPr>
        <p:spPr>
          <a:xfrm>
            <a:off x="2402122" y="975275"/>
            <a:ext cx="1795599" cy="3757555"/>
          </a:xfrm>
          <a:custGeom>
            <a:avLst/>
            <a:gdLst>
              <a:gd name="connsiteX0" fmla="*/ 1643104 w 1795599"/>
              <a:gd name="connsiteY0" fmla="*/ 147847 h 3757555"/>
              <a:gd name="connsiteX1" fmla="*/ 609435 w 1795599"/>
              <a:gd name="connsiteY1" fmla="*/ 1350482 h 3757555"/>
              <a:gd name="connsiteX2" fmla="*/ 579617 w 1795599"/>
              <a:gd name="connsiteY2" fmla="*/ 1837499 h 3757555"/>
              <a:gd name="connsiteX3" fmla="*/ 659130 w 1795599"/>
              <a:gd name="connsiteY3" fmla="*/ 1718229 h 3757555"/>
              <a:gd name="connsiteX4" fmla="*/ 301321 w 1795599"/>
              <a:gd name="connsiteY4" fmla="*/ 2264882 h 3757555"/>
              <a:gd name="connsiteX5" fmla="*/ 191991 w 1795599"/>
              <a:gd name="connsiteY5" fmla="*/ 3020255 h 3757555"/>
              <a:gd name="connsiteX6" fmla="*/ 201930 w 1795599"/>
              <a:gd name="connsiteY6" fmla="*/ 3755751 h 3757555"/>
              <a:gd name="connsiteX7" fmla="*/ 201930 w 1795599"/>
              <a:gd name="connsiteY7" fmla="*/ 3199160 h 3757555"/>
              <a:gd name="connsiteX8" fmla="*/ 241687 w 1795599"/>
              <a:gd name="connsiteY8" fmla="*/ 2314577 h 3757555"/>
              <a:gd name="connsiteX9" fmla="*/ 3148 w 1795599"/>
              <a:gd name="connsiteY9" fmla="*/ 3437699 h 3757555"/>
              <a:gd name="connsiteX10" fmla="*/ 440469 w 1795599"/>
              <a:gd name="connsiteY10" fmla="*/ 1807682 h 3757555"/>
              <a:gd name="connsiteX11" fmla="*/ 877791 w 1795599"/>
              <a:gd name="connsiteY11" fmla="*/ 913160 h 3757555"/>
              <a:gd name="connsiteX12" fmla="*/ 698887 w 1795599"/>
              <a:gd name="connsiteY12" fmla="*/ 1072186 h 3757555"/>
              <a:gd name="connsiteX13" fmla="*/ 1692800 w 1795599"/>
              <a:gd name="connsiteY13" fmla="*/ 118029 h 3757555"/>
              <a:gd name="connsiteX14" fmla="*/ 1643104 w 1795599"/>
              <a:gd name="connsiteY14" fmla="*/ 147847 h 3757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95599" h="3757555">
                <a:moveTo>
                  <a:pt x="1643104" y="147847"/>
                </a:moveTo>
                <a:cubicBezTo>
                  <a:pt x="1462543" y="353256"/>
                  <a:pt x="786683" y="1068873"/>
                  <a:pt x="609435" y="1350482"/>
                </a:cubicBezTo>
                <a:cubicBezTo>
                  <a:pt x="432187" y="1632091"/>
                  <a:pt x="571335" y="1776208"/>
                  <a:pt x="579617" y="1837499"/>
                </a:cubicBezTo>
                <a:cubicBezTo>
                  <a:pt x="587899" y="1898790"/>
                  <a:pt x="659130" y="1718229"/>
                  <a:pt x="659130" y="1718229"/>
                </a:cubicBezTo>
                <a:cubicBezTo>
                  <a:pt x="612747" y="1789460"/>
                  <a:pt x="379177" y="2047878"/>
                  <a:pt x="301321" y="2264882"/>
                </a:cubicBezTo>
                <a:cubicBezTo>
                  <a:pt x="223465" y="2481886"/>
                  <a:pt x="208556" y="2771777"/>
                  <a:pt x="191991" y="3020255"/>
                </a:cubicBezTo>
                <a:cubicBezTo>
                  <a:pt x="175426" y="3268733"/>
                  <a:pt x="200274" y="3725934"/>
                  <a:pt x="201930" y="3755751"/>
                </a:cubicBezTo>
                <a:cubicBezTo>
                  <a:pt x="203586" y="3785568"/>
                  <a:pt x="195304" y="3439356"/>
                  <a:pt x="201930" y="3199160"/>
                </a:cubicBezTo>
                <a:cubicBezTo>
                  <a:pt x="208556" y="2958964"/>
                  <a:pt x="274817" y="2274821"/>
                  <a:pt x="241687" y="2314577"/>
                </a:cubicBezTo>
                <a:cubicBezTo>
                  <a:pt x="208557" y="2354333"/>
                  <a:pt x="-29982" y="3522182"/>
                  <a:pt x="3148" y="3437699"/>
                </a:cubicBezTo>
                <a:cubicBezTo>
                  <a:pt x="36278" y="3353216"/>
                  <a:pt x="294695" y="2228438"/>
                  <a:pt x="440469" y="1807682"/>
                </a:cubicBezTo>
                <a:cubicBezTo>
                  <a:pt x="586243" y="1386926"/>
                  <a:pt x="834721" y="1035743"/>
                  <a:pt x="877791" y="913160"/>
                </a:cubicBezTo>
                <a:cubicBezTo>
                  <a:pt x="920861" y="790577"/>
                  <a:pt x="563052" y="1204708"/>
                  <a:pt x="698887" y="1072186"/>
                </a:cubicBezTo>
                <a:cubicBezTo>
                  <a:pt x="834722" y="939664"/>
                  <a:pt x="1537087" y="267116"/>
                  <a:pt x="1692800" y="118029"/>
                </a:cubicBezTo>
                <a:cubicBezTo>
                  <a:pt x="1848513" y="-31058"/>
                  <a:pt x="1823665" y="-57562"/>
                  <a:pt x="1643104" y="1478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14B5B81D-AA2E-928D-4615-B992269206DC}"/>
              </a:ext>
            </a:extLst>
          </p:cNvPr>
          <p:cNvSpPr/>
          <p:nvPr/>
        </p:nvSpPr>
        <p:spPr>
          <a:xfrm>
            <a:off x="2387033" y="4629867"/>
            <a:ext cx="2641689" cy="3332102"/>
          </a:xfrm>
          <a:custGeom>
            <a:avLst/>
            <a:gdLst>
              <a:gd name="connsiteX0" fmla="*/ 107689 w 2641689"/>
              <a:gd name="connsiteY0" fmla="*/ 160794 h 3332102"/>
              <a:gd name="connsiteX1" fmla="*/ 1389837 w 2641689"/>
              <a:gd name="connsiteY1" fmla="*/ 2088985 h 3332102"/>
              <a:gd name="connsiteX2" fmla="*/ 1280506 w 2641689"/>
              <a:gd name="connsiteY2" fmla="*/ 1880263 h 3332102"/>
              <a:gd name="connsiteX3" fmla="*/ 2592471 w 2641689"/>
              <a:gd name="connsiteY3" fmla="*/ 3271742 h 3332102"/>
              <a:gd name="connsiteX4" fmla="*/ 2324115 w 2641689"/>
              <a:gd name="connsiteY4" fmla="*/ 3013324 h 3332102"/>
              <a:gd name="connsiteX5" fmla="*/ 1946428 w 2641689"/>
              <a:gd name="connsiteY5" fmla="*/ 2397098 h 3332102"/>
              <a:gd name="connsiteX6" fmla="*/ 733854 w 2641689"/>
              <a:gd name="connsiteY6" fmla="*/ 1055316 h 3332102"/>
              <a:gd name="connsiteX7" fmla="*/ 783550 w 2641689"/>
              <a:gd name="connsiteY7" fmla="*/ 1164646 h 3332102"/>
              <a:gd name="connsiteX8" fmla="*/ 147445 w 2641689"/>
              <a:gd name="connsiteY8" fmla="*/ 220429 h 3332102"/>
              <a:gd name="connsiteX9" fmla="*/ 107689 w 2641689"/>
              <a:gd name="connsiteY9" fmla="*/ 160794 h 3332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1689" h="3332102">
                <a:moveTo>
                  <a:pt x="107689" y="160794"/>
                </a:moveTo>
                <a:lnTo>
                  <a:pt x="1389837" y="2088985"/>
                </a:lnTo>
                <a:cubicBezTo>
                  <a:pt x="1585306" y="2375563"/>
                  <a:pt x="1080067" y="1683137"/>
                  <a:pt x="1280506" y="1880263"/>
                </a:cubicBezTo>
                <a:cubicBezTo>
                  <a:pt x="1480945" y="2077389"/>
                  <a:pt x="2418536" y="3082899"/>
                  <a:pt x="2592471" y="3271742"/>
                </a:cubicBezTo>
                <a:cubicBezTo>
                  <a:pt x="2766406" y="3460585"/>
                  <a:pt x="2431789" y="3159098"/>
                  <a:pt x="2324115" y="3013324"/>
                </a:cubicBezTo>
                <a:cubicBezTo>
                  <a:pt x="2216441" y="2867550"/>
                  <a:pt x="2211471" y="2723433"/>
                  <a:pt x="1946428" y="2397098"/>
                </a:cubicBezTo>
                <a:cubicBezTo>
                  <a:pt x="1681385" y="2070763"/>
                  <a:pt x="927667" y="1260725"/>
                  <a:pt x="733854" y="1055316"/>
                </a:cubicBezTo>
                <a:cubicBezTo>
                  <a:pt x="540041" y="849907"/>
                  <a:pt x="881285" y="1303794"/>
                  <a:pt x="783550" y="1164646"/>
                </a:cubicBezTo>
                <a:cubicBezTo>
                  <a:pt x="685815" y="1025498"/>
                  <a:pt x="258432" y="382768"/>
                  <a:pt x="147445" y="220429"/>
                </a:cubicBezTo>
                <a:cubicBezTo>
                  <a:pt x="36458" y="58090"/>
                  <a:pt x="-99376" y="-150632"/>
                  <a:pt x="107689" y="1607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1575FA75-C619-E7A0-C40B-04A02D571E34}"/>
              </a:ext>
            </a:extLst>
          </p:cNvPr>
          <p:cNvSpPr/>
          <p:nvPr/>
        </p:nvSpPr>
        <p:spPr>
          <a:xfrm>
            <a:off x="2753139" y="4671391"/>
            <a:ext cx="2537168" cy="3203884"/>
          </a:xfrm>
          <a:custGeom>
            <a:avLst/>
            <a:gdLst>
              <a:gd name="connsiteX0" fmla="*/ 0 w 2537168"/>
              <a:gd name="connsiteY0" fmla="*/ 0 h 3203884"/>
              <a:gd name="connsiteX1" fmla="*/ 1073426 w 2537168"/>
              <a:gd name="connsiteY1" fmla="*/ 1510748 h 3203884"/>
              <a:gd name="connsiteX2" fmla="*/ 974035 w 2537168"/>
              <a:gd name="connsiteY2" fmla="*/ 1292087 h 3203884"/>
              <a:gd name="connsiteX3" fmla="*/ 1938131 w 2537168"/>
              <a:gd name="connsiteY3" fmla="*/ 2276061 h 3203884"/>
              <a:gd name="connsiteX4" fmla="*/ 2494722 w 2537168"/>
              <a:gd name="connsiteY4" fmla="*/ 3150705 h 3203884"/>
              <a:gd name="connsiteX5" fmla="*/ 2454965 w 2537168"/>
              <a:gd name="connsiteY5" fmla="*/ 3021496 h 3203884"/>
              <a:gd name="connsiteX6" fmla="*/ 2107096 w 2537168"/>
              <a:gd name="connsiteY6" fmla="*/ 2315818 h 3203884"/>
              <a:gd name="connsiteX7" fmla="*/ 1262270 w 2537168"/>
              <a:gd name="connsiteY7" fmla="*/ 1232452 h 3203884"/>
              <a:gd name="connsiteX8" fmla="*/ 1212574 w 2537168"/>
              <a:gd name="connsiteY8" fmla="*/ 1550505 h 3203884"/>
              <a:gd name="connsiteX9" fmla="*/ 944218 w 2537168"/>
              <a:gd name="connsiteY9" fmla="*/ 1212574 h 3203884"/>
              <a:gd name="connsiteX10" fmla="*/ 0 w 2537168"/>
              <a:gd name="connsiteY10" fmla="*/ 0 h 320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37168" h="3203884">
                <a:moveTo>
                  <a:pt x="0" y="0"/>
                </a:moveTo>
                <a:cubicBezTo>
                  <a:pt x="455543" y="647700"/>
                  <a:pt x="911087" y="1295400"/>
                  <a:pt x="1073426" y="1510748"/>
                </a:cubicBezTo>
                <a:cubicBezTo>
                  <a:pt x="1235765" y="1726096"/>
                  <a:pt x="829918" y="1164535"/>
                  <a:pt x="974035" y="1292087"/>
                </a:cubicBezTo>
                <a:cubicBezTo>
                  <a:pt x="1118152" y="1419639"/>
                  <a:pt x="1684683" y="1966291"/>
                  <a:pt x="1938131" y="2276061"/>
                </a:cubicBezTo>
                <a:cubicBezTo>
                  <a:pt x="2191579" y="2585831"/>
                  <a:pt x="2408583" y="3026466"/>
                  <a:pt x="2494722" y="3150705"/>
                </a:cubicBezTo>
                <a:cubicBezTo>
                  <a:pt x="2580861" y="3274944"/>
                  <a:pt x="2519569" y="3160644"/>
                  <a:pt x="2454965" y="3021496"/>
                </a:cubicBezTo>
                <a:cubicBezTo>
                  <a:pt x="2390361" y="2882348"/>
                  <a:pt x="2305879" y="2613992"/>
                  <a:pt x="2107096" y="2315818"/>
                </a:cubicBezTo>
                <a:cubicBezTo>
                  <a:pt x="1908314" y="2017644"/>
                  <a:pt x="1411357" y="1360004"/>
                  <a:pt x="1262270" y="1232452"/>
                </a:cubicBezTo>
                <a:cubicBezTo>
                  <a:pt x="1113183" y="1104900"/>
                  <a:pt x="1265583" y="1553818"/>
                  <a:pt x="1212574" y="1550505"/>
                </a:cubicBezTo>
                <a:cubicBezTo>
                  <a:pt x="1159565" y="1547192"/>
                  <a:pt x="944218" y="1212574"/>
                  <a:pt x="944218" y="1212574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D4740F56-8F14-18D3-6C5F-D80A7AFE7D3B}"/>
              </a:ext>
            </a:extLst>
          </p:cNvPr>
          <p:cNvSpPr/>
          <p:nvPr/>
        </p:nvSpPr>
        <p:spPr>
          <a:xfrm>
            <a:off x="2958650" y="3442404"/>
            <a:ext cx="3583958" cy="2895802"/>
          </a:xfrm>
          <a:custGeom>
            <a:avLst/>
            <a:gdLst>
              <a:gd name="connsiteX0" fmla="*/ 1089009 w 3583958"/>
              <a:gd name="connsiteY0" fmla="*/ 16969 h 2895802"/>
              <a:gd name="connsiteX1" fmla="*/ 1082614 w 3583958"/>
              <a:gd name="connsiteY1" fmla="*/ 1167962 h 2895802"/>
              <a:gd name="connsiteX2" fmla="*/ 1089009 w 3583958"/>
              <a:gd name="connsiteY2" fmla="*/ 1129596 h 2895802"/>
              <a:gd name="connsiteX3" fmla="*/ 1619744 w 3583958"/>
              <a:gd name="connsiteY3" fmla="*/ 1743459 h 2895802"/>
              <a:gd name="connsiteX4" fmla="*/ 1543012 w 3583958"/>
              <a:gd name="connsiteY4" fmla="*/ 1756248 h 2895802"/>
              <a:gd name="connsiteX5" fmla="*/ 2092930 w 3583958"/>
              <a:gd name="connsiteY5" fmla="*/ 2242223 h 2895802"/>
              <a:gd name="connsiteX6" fmla="*/ 2054564 w 3583958"/>
              <a:gd name="connsiteY6" fmla="*/ 2242223 h 2895802"/>
              <a:gd name="connsiteX7" fmla="*/ 2905020 w 3583958"/>
              <a:gd name="connsiteY7" fmla="*/ 2664253 h 2895802"/>
              <a:gd name="connsiteX8" fmla="*/ 2802709 w 3583958"/>
              <a:gd name="connsiteY8" fmla="*/ 2702620 h 2895802"/>
              <a:gd name="connsiteX9" fmla="*/ 3576433 w 3583958"/>
              <a:gd name="connsiteY9" fmla="*/ 2888058 h 2895802"/>
              <a:gd name="connsiteX10" fmla="*/ 3154402 w 3583958"/>
              <a:gd name="connsiteY10" fmla="*/ 2843297 h 2895802"/>
              <a:gd name="connsiteX11" fmla="*/ 2476595 w 3583958"/>
              <a:gd name="connsiteY11" fmla="*/ 2683437 h 2895802"/>
              <a:gd name="connsiteX12" fmla="*/ 1555800 w 3583958"/>
              <a:gd name="connsiteY12" fmla="*/ 2299772 h 2895802"/>
              <a:gd name="connsiteX13" fmla="*/ 21143 w 3583958"/>
              <a:gd name="connsiteY13" fmla="*/ 470972 h 2895802"/>
              <a:gd name="connsiteX14" fmla="*/ 654189 w 3583958"/>
              <a:gd name="connsiteY14" fmla="*/ 1001708 h 2895802"/>
              <a:gd name="connsiteX15" fmla="*/ 539090 w 3583958"/>
              <a:gd name="connsiteY15" fmla="*/ 547705 h 2895802"/>
              <a:gd name="connsiteX16" fmla="*/ 641400 w 3583958"/>
              <a:gd name="connsiteY16" fmla="*/ 771509 h 2895802"/>
              <a:gd name="connsiteX17" fmla="*/ 826838 w 3583958"/>
              <a:gd name="connsiteY17" fmla="*/ 176830 h 2895802"/>
              <a:gd name="connsiteX18" fmla="*/ 865205 w 3583958"/>
              <a:gd name="connsiteY18" fmla="*/ 458183 h 2895802"/>
              <a:gd name="connsiteX19" fmla="*/ 1089009 w 3583958"/>
              <a:gd name="connsiteY19" fmla="*/ 16969 h 2895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583958" h="2895802">
                <a:moveTo>
                  <a:pt x="1089009" y="16969"/>
                </a:moveTo>
                <a:cubicBezTo>
                  <a:pt x="1125244" y="135266"/>
                  <a:pt x="1082614" y="982524"/>
                  <a:pt x="1082614" y="1167962"/>
                </a:cubicBezTo>
                <a:cubicBezTo>
                  <a:pt x="1082614" y="1353400"/>
                  <a:pt x="999487" y="1033680"/>
                  <a:pt x="1089009" y="1129596"/>
                </a:cubicBezTo>
                <a:cubicBezTo>
                  <a:pt x="1178531" y="1225512"/>
                  <a:pt x="1544077" y="1639017"/>
                  <a:pt x="1619744" y="1743459"/>
                </a:cubicBezTo>
                <a:cubicBezTo>
                  <a:pt x="1695411" y="1847901"/>
                  <a:pt x="1464148" y="1673121"/>
                  <a:pt x="1543012" y="1756248"/>
                </a:cubicBezTo>
                <a:cubicBezTo>
                  <a:pt x="1621876" y="1839375"/>
                  <a:pt x="2007671" y="2161227"/>
                  <a:pt x="2092930" y="2242223"/>
                </a:cubicBezTo>
                <a:cubicBezTo>
                  <a:pt x="2178189" y="2323219"/>
                  <a:pt x="1919216" y="2171885"/>
                  <a:pt x="2054564" y="2242223"/>
                </a:cubicBezTo>
                <a:cubicBezTo>
                  <a:pt x="2189912" y="2312561"/>
                  <a:pt x="2780329" y="2587520"/>
                  <a:pt x="2905020" y="2664253"/>
                </a:cubicBezTo>
                <a:cubicBezTo>
                  <a:pt x="3029711" y="2740986"/>
                  <a:pt x="2690807" y="2665319"/>
                  <a:pt x="2802709" y="2702620"/>
                </a:cubicBezTo>
                <a:cubicBezTo>
                  <a:pt x="2914611" y="2739921"/>
                  <a:pt x="3517818" y="2864612"/>
                  <a:pt x="3576433" y="2888058"/>
                </a:cubicBezTo>
                <a:cubicBezTo>
                  <a:pt x="3635048" y="2911504"/>
                  <a:pt x="3337708" y="2877401"/>
                  <a:pt x="3154402" y="2843297"/>
                </a:cubicBezTo>
                <a:cubicBezTo>
                  <a:pt x="2971096" y="2809194"/>
                  <a:pt x="2743029" y="2774024"/>
                  <a:pt x="2476595" y="2683437"/>
                </a:cubicBezTo>
                <a:cubicBezTo>
                  <a:pt x="2210161" y="2592850"/>
                  <a:pt x="1965042" y="2668516"/>
                  <a:pt x="1555800" y="2299772"/>
                </a:cubicBezTo>
                <a:cubicBezTo>
                  <a:pt x="1146558" y="1931028"/>
                  <a:pt x="171411" y="687316"/>
                  <a:pt x="21143" y="470972"/>
                </a:cubicBezTo>
                <a:cubicBezTo>
                  <a:pt x="-129125" y="254628"/>
                  <a:pt x="567864" y="988919"/>
                  <a:pt x="654189" y="1001708"/>
                </a:cubicBezTo>
                <a:cubicBezTo>
                  <a:pt x="740514" y="1014497"/>
                  <a:pt x="541221" y="586071"/>
                  <a:pt x="539090" y="547705"/>
                </a:cubicBezTo>
                <a:cubicBezTo>
                  <a:pt x="536959" y="509339"/>
                  <a:pt x="593442" y="833322"/>
                  <a:pt x="641400" y="771509"/>
                </a:cubicBezTo>
                <a:cubicBezTo>
                  <a:pt x="689358" y="709696"/>
                  <a:pt x="789537" y="229051"/>
                  <a:pt x="826838" y="176830"/>
                </a:cubicBezTo>
                <a:cubicBezTo>
                  <a:pt x="864139" y="124609"/>
                  <a:pt x="823641" y="479498"/>
                  <a:pt x="865205" y="458183"/>
                </a:cubicBezTo>
                <a:cubicBezTo>
                  <a:pt x="906769" y="436868"/>
                  <a:pt x="1052774" y="-101328"/>
                  <a:pt x="1089009" y="1696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7C98D9DE-A483-FDED-932A-4579AF6D9E44}"/>
              </a:ext>
            </a:extLst>
          </p:cNvPr>
          <p:cNvSpPr/>
          <p:nvPr/>
        </p:nvSpPr>
        <p:spPr>
          <a:xfrm>
            <a:off x="3860557" y="1462336"/>
            <a:ext cx="1197542" cy="2839196"/>
          </a:xfrm>
          <a:custGeom>
            <a:avLst/>
            <a:gdLst>
              <a:gd name="connsiteX0" fmla="*/ 1197418 w 1197542"/>
              <a:gd name="connsiteY0" fmla="*/ 1983 h 2839196"/>
              <a:gd name="connsiteX1" fmla="*/ 487639 w 1197542"/>
              <a:gd name="connsiteY1" fmla="*/ 1133793 h 2839196"/>
              <a:gd name="connsiteX2" fmla="*/ 155130 w 1197542"/>
              <a:gd name="connsiteY2" fmla="*/ 2220842 h 2839196"/>
              <a:gd name="connsiteX3" fmla="*/ 257440 w 1197542"/>
              <a:gd name="connsiteY3" fmla="*/ 1849966 h 2839196"/>
              <a:gd name="connsiteX4" fmla="*/ 14453 w 1197542"/>
              <a:gd name="connsiteY4" fmla="*/ 2834705 h 2839196"/>
              <a:gd name="connsiteX5" fmla="*/ 46425 w 1197542"/>
              <a:gd name="connsiteY5" fmla="*/ 2176081 h 2839196"/>
              <a:gd name="connsiteX6" fmla="*/ 199891 w 1197542"/>
              <a:gd name="connsiteY6" fmla="*/ 1268075 h 2839196"/>
              <a:gd name="connsiteX7" fmla="*/ 257440 w 1197542"/>
              <a:gd name="connsiteY7" fmla="*/ 1012299 h 2839196"/>
              <a:gd name="connsiteX8" fmla="*/ 526005 w 1197542"/>
              <a:gd name="connsiteY8" fmla="*/ 622240 h 2839196"/>
              <a:gd name="connsiteX9" fmla="*/ 430089 w 1197542"/>
              <a:gd name="connsiteY9" fmla="*/ 852439 h 2839196"/>
              <a:gd name="connsiteX10" fmla="*/ 1197418 w 1197542"/>
              <a:gd name="connsiteY10" fmla="*/ 1983 h 2839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7542" h="2839196">
                <a:moveTo>
                  <a:pt x="1197418" y="1983"/>
                </a:moveTo>
                <a:cubicBezTo>
                  <a:pt x="1207010" y="48875"/>
                  <a:pt x="661354" y="763983"/>
                  <a:pt x="487639" y="1133793"/>
                </a:cubicBezTo>
                <a:cubicBezTo>
                  <a:pt x="313924" y="1503603"/>
                  <a:pt x="193496" y="2101480"/>
                  <a:pt x="155130" y="2220842"/>
                </a:cubicBezTo>
                <a:cubicBezTo>
                  <a:pt x="116764" y="2340204"/>
                  <a:pt x="280886" y="1747656"/>
                  <a:pt x="257440" y="1849966"/>
                </a:cubicBezTo>
                <a:cubicBezTo>
                  <a:pt x="233994" y="1952276"/>
                  <a:pt x="49622" y="2780353"/>
                  <a:pt x="14453" y="2834705"/>
                </a:cubicBezTo>
                <a:cubicBezTo>
                  <a:pt x="-20716" y="2889058"/>
                  <a:pt x="15519" y="2437186"/>
                  <a:pt x="46425" y="2176081"/>
                </a:cubicBezTo>
                <a:cubicBezTo>
                  <a:pt x="77331" y="1914976"/>
                  <a:pt x="164722" y="1462039"/>
                  <a:pt x="199891" y="1268075"/>
                </a:cubicBezTo>
                <a:cubicBezTo>
                  <a:pt x="235060" y="1074111"/>
                  <a:pt x="203088" y="1119938"/>
                  <a:pt x="257440" y="1012299"/>
                </a:cubicBezTo>
                <a:cubicBezTo>
                  <a:pt x="311792" y="904660"/>
                  <a:pt x="497230" y="648883"/>
                  <a:pt x="526005" y="622240"/>
                </a:cubicBezTo>
                <a:cubicBezTo>
                  <a:pt x="554780" y="595597"/>
                  <a:pt x="323515" y="950487"/>
                  <a:pt x="430089" y="852439"/>
                </a:cubicBezTo>
                <a:cubicBezTo>
                  <a:pt x="536662" y="754392"/>
                  <a:pt x="1187826" y="-44909"/>
                  <a:pt x="1197418" y="198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4D81BD30-A7E2-2375-7514-4EAA6FBDA24E}"/>
              </a:ext>
            </a:extLst>
          </p:cNvPr>
          <p:cNvSpPr/>
          <p:nvPr/>
        </p:nvSpPr>
        <p:spPr>
          <a:xfrm>
            <a:off x="4729465" y="1648831"/>
            <a:ext cx="634684" cy="2483345"/>
          </a:xfrm>
          <a:custGeom>
            <a:avLst/>
            <a:gdLst>
              <a:gd name="connsiteX0" fmla="*/ 405243 w 634684"/>
              <a:gd name="connsiteY0" fmla="*/ 926 h 2483345"/>
              <a:gd name="connsiteX1" fmla="*/ 15184 w 634684"/>
              <a:gd name="connsiteY1" fmla="*/ 1484428 h 2483345"/>
              <a:gd name="connsiteX2" fmla="*/ 111100 w 634684"/>
              <a:gd name="connsiteY2" fmla="*/ 1375723 h 2483345"/>
              <a:gd name="connsiteX3" fmla="*/ 2395 w 634684"/>
              <a:gd name="connsiteY3" fmla="*/ 2481955 h 2483345"/>
              <a:gd name="connsiteX4" fmla="*/ 238988 w 634684"/>
              <a:gd name="connsiteY4" fmla="*/ 1605921 h 2483345"/>
              <a:gd name="connsiteX5" fmla="*/ 277355 w 634684"/>
              <a:gd name="connsiteY5" fmla="*/ 1599527 h 2483345"/>
              <a:gd name="connsiteX6" fmla="*/ 462792 w 634684"/>
              <a:gd name="connsiteY6" fmla="*/ 1490822 h 2483345"/>
              <a:gd name="connsiteX7" fmla="*/ 520342 w 634684"/>
              <a:gd name="connsiteY7" fmla="*/ 1433272 h 2483345"/>
              <a:gd name="connsiteX8" fmla="*/ 622652 w 634684"/>
              <a:gd name="connsiteY8" fmla="*/ 1350145 h 2483345"/>
              <a:gd name="connsiteX9" fmla="*/ 616258 w 634684"/>
              <a:gd name="connsiteY9" fmla="*/ 1388512 h 2483345"/>
              <a:gd name="connsiteX10" fmla="*/ 475581 w 634684"/>
              <a:gd name="connsiteY10" fmla="*/ 787438 h 2483345"/>
              <a:gd name="connsiteX11" fmla="*/ 334904 w 634684"/>
              <a:gd name="connsiteY11" fmla="*/ 1254229 h 2483345"/>
              <a:gd name="connsiteX12" fmla="*/ 405243 w 634684"/>
              <a:gd name="connsiteY12" fmla="*/ 926 h 2483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4684" h="2483345">
                <a:moveTo>
                  <a:pt x="405243" y="926"/>
                </a:moveTo>
                <a:cubicBezTo>
                  <a:pt x="351956" y="39293"/>
                  <a:pt x="64208" y="1255295"/>
                  <a:pt x="15184" y="1484428"/>
                </a:cubicBezTo>
                <a:cubicBezTo>
                  <a:pt x="-33840" y="1713561"/>
                  <a:pt x="113231" y="1209469"/>
                  <a:pt x="111100" y="1375723"/>
                </a:cubicBezTo>
                <a:cubicBezTo>
                  <a:pt x="108969" y="1541977"/>
                  <a:pt x="-18920" y="2443589"/>
                  <a:pt x="2395" y="2481955"/>
                </a:cubicBezTo>
                <a:cubicBezTo>
                  <a:pt x="23710" y="2520321"/>
                  <a:pt x="193161" y="1752992"/>
                  <a:pt x="238988" y="1605921"/>
                </a:cubicBezTo>
                <a:cubicBezTo>
                  <a:pt x="284815" y="1458850"/>
                  <a:pt x="240054" y="1618710"/>
                  <a:pt x="277355" y="1599527"/>
                </a:cubicBezTo>
                <a:cubicBezTo>
                  <a:pt x="314656" y="1580344"/>
                  <a:pt x="422294" y="1518531"/>
                  <a:pt x="462792" y="1490822"/>
                </a:cubicBezTo>
                <a:cubicBezTo>
                  <a:pt x="503290" y="1463113"/>
                  <a:pt x="493699" y="1456718"/>
                  <a:pt x="520342" y="1433272"/>
                </a:cubicBezTo>
                <a:cubicBezTo>
                  <a:pt x="546985" y="1409826"/>
                  <a:pt x="606666" y="1357605"/>
                  <a:pt x="622652" y="1350145"/>
                </a:cubicBezTo>
                <a:cubicBezTo>
                  <a:pt x="638638" y="1342685"/>
                  <a:pt x="640770" y="1482297"/>
                  <a:pt x="616258" y="1388512"/>
                </a:cubicBezTo>
                <a:cubicBezTo>
                  <a:pt x="591746" y="1294727"/>
                  <a:pt x="522473" y="809819"/>
                  <a:pt x="475581" y="787438"/>
                </a:cubicBezTo>
                <a:cubicBezTo>
                  <a:pt x="428689" y="765058"/>
                  <a:pt x="348758" y="1381051"/>
                  <a:pt x="334904" y="1254229"/>
                </a:cubicBezTo>
                <a:cubicBezTo>
                  <a:pt x="321050" y="1127407"/>
                  <a:pt x="458530" y="-37441"/>
                  <a:pt x="405243" y="926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7DFCF956-B61B-D8A4-8B0B-91A6B067C602}"/>
              </a:ext>
            </a:extLst>
          </p:cNvPr>
          <p:cNvSpPr/>
          <p:nvPr/>
        </p:nvSpPr>
        <p:spPr>
          <a:xfrm>
            <a:off x="4904246" y="1626526"/>
            <a:ext cx="979308" cy="1850290"/>
          </a:xfrm>
          <a:custGeom>
            <a:avLst/>
            <a:gdLst>
              <a:gd name="connsiteX0" fmla="*/ 45024 w 979308"/>
              <a:gd name="connsiteY0" fmla="*/ 61597 h 1850290"/>
              <a:gd name="connsiteX1" fmla="*/ 134546 w 979308"/>
              <a:gd name="connsiteY1" fmla="*/ 93569 h 1850290"/>
              <a:gd name="connsiteX2" fmla="*/ 722831 w 979308"/>
              <a:gd name="connsiteY2" fmla="*/ 905659 h 1850290"/>
              <a:gd name="connsiteX3" fmla="*/ 754803 w 979308"/>
              <a:gd name="connsiteY3" fmla="*/ 733010 h 1850290"/>
              <a:gd name="connsiteX4" fmla="*/ 946635 w 979308"/>
              <a:gd name="connsiteY4" fmla="*/ 1826453 h 1850290"/>
              <a:gd name="connsiteX5" fmla="*/ 978607 w 979308"/>
              <a:gd name="connsiteY5" fmla="*/ 1442789 h 1850290"/>
              <a:gd name="connsiteX6" fmla="*/ 940241 w 979308"/>
              <a:gd name="connsiteY6" fmla="*/ 931236 h 1850290"/>
              <a:gd name="connsiteX7" fmla="*/ 869902 w 979308"/>
              <a:gd name="connsiteY7" fmla="*/ 841715 h 1850290"/>
              <a:gd name="connsiteX8" fmla="*/ 780381 w 979308"/>
              <a:gd name="connsiteY8" fmla="*/ 470839 h 1850290"/>
              <a:gd name="connsiteX9" fmla="*/ 716437 w 979308"/>
              <a:gd name="connsiteY9" fmla="*/ 490022 h 1850290"/>
              <a:gd name="connsiteX10" fmla="*/ 45024 w 979308"/>
              <a:gd name="connsiteY10" fmla="*/ 61597 h 185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9308" h="1850290">
                <a:moveTo>
                  <a:pt x="45024" y="61597"/>
                </a:moveTo>
                <a:cubicBezTo>
                  <a:pt x="-51958" y="-4478"/>
                  <a:pt x="21578" y="-47108"/>
                  <a:pt x="134546" y="93569"/>
                </a:cubicBezTo>
                <a:cubicBezTo>
                  <a:pt x="247514" y="234246"/>
                  <a:pt x="619455" y="799086"/>
                  <a:pt x="722831" y="905659"/>
                </a:cubicBezTo>
                <a:cubicBezTo>
                  <a:pt x="826207" y="1012233"/>
                  <a:pt x="717502" y="579544"/>
                  <a:pt x="754803" y="733010"/>
                </a:cubicBezTo>
                <a:cubicBezTo>
                  <a:pt x="792104" y="886476"/>
                  <a:pt x="909334" y="1708157"/>
                  <a:pt x="946635" y="1826453"/>
                </a:cubicBezTo>
                <a:cubicBezTo>
                  <a:pt x="983936" y="1944749"/>
                  <a:pt x="979673" y="1591992"/>
                  <a:pt x="978607" y="1442789"/>
                </a:cubicBezTo>
                <a:cubicBezTo>
                  <a:pt x="977541" y="1293586"/>
                  <a:pt x="958358" y="1031415"/>
                  <a:pt x="940241" y="931236"/>
                </a:cubicBezTo>
                <a:cubicBezTo>
                  <a:pt x="922124" y="831057"/>
                  <a:pt x="896545" y="918448"/>
                  <a:pt x="869902" y="841715"/>
                </a:cubicBezTo>
                <a:cubicBezTo>
                  <a:pt x="843259" y="764982"/>
                  <a:pt x="805958" y="529454"/>
                  <a:pt x="780381" y="470839"/>
                </a:cubicBezTo>
                <a:cubicBezTo>
                  <a:pt x="754804" y="412224"/>
                  <a:pt x="844325" y="552900"/>
                  <a:pt x="716437" y="490022"/>
                </a:cubicBezTo>
                <a:cubicBezTo>
                  <a:pt x="588549" y="427144"/>
                  <a:pt x="142006" y="127672"/>
                  <a:pt x="45024" y="61597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66E72C42-12B2-24F8-CFFC-1D7CB53B0D40}"/>
              </a:ext>
            </a:extLst>
          </p:cNvPr>
          <p:cNvSpPr/>
          <p:nvPr/>
        </p:nvSpPr>
        <p:spPr>
          <a:xfrm>
            <a:off x="6144923" y="2496278"/>
            <a:ext cx="859643" cy="931310"/>
          </a:xfrm>
          <a:custGeom>
            <a:avLst/>
            <a:gdLst>
              <a:gd name="connsiteX0" fmla="*/ 101 w 859643"/>
              <a:gd name="connsiteY0" fmla="*/ 3935 h 931310"/>
              <a:gd name="connsiteX1" fmla="*/ 358187 w 859643"/>
              <a:gd name="connsiteY1" fmla="*/ 784052 h 931310"/>
              <a:gd name="connsiteX2" fmla="*/ 402948 w 859643"/>
              <a:gd name="connsiteY2" fmla="*/ 630586 h 931310"/>
              <a:gd name="connsiteX3" fmla="*/ 351793 w 859643"/>
              <a:gd name="connsiteY3" fmla="*/ 931123 h 931310"/>
              <a:gd name="connsiteX4" fmla="*/ 748246 w 859643"/>
              <a:gd name="connsiteY4" fmla="*/ 579431 h 931310"/>
              <a:gd name="connsiteX5" fmla="*/ 537231 w 859643"/>
              <a:gd name="connsiteY5" fmla="*/ 822419 h 931310"/>
              <a:gd name="connsiteX6" fmla="*/ 805796 w 859643"/>
              <a:gd name="connsiteY6" fmla="*/ 688136 h 931310"/>
              <a:gd name="connsiteX7" fmla="*/ 856951 w 859643"/>
              <a:gd name="connsiteY7" fmla="*/ 899151 h 931310"/>
              <a:gd name="connsiteX8" fmla="*/ 761035 w 859643"/>
              <a:gd name="connsiteY8" fmla="*/ 355627 h 931310"/>
              <a:gd name="connsiteX9" fmla="*/ 697091 w 859643"/>
              <a:gd name="connsiteY9" fmla="*/ 144612 h 931310"/>
              <a:gd name="connsiteX10" fmla="*/ 422132 w 859643"/>
              <a:gd name="connsiteY10" fmla="*/ 713714 h 931310"/>
              <a:gd name="connsiteX11" fmla="*/ 396554 w 859643"/>
              <a:gd name="connsiteY11" fmla="*/ 489909 h 931310"/>
              <a:gd name="connsiteX12" fmla="*/ 101 w 859643"/>
              <a:gd name="connsiteY12" fmla="*/ 3935 h 931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9643" h="931310">
                <a:moveTo>
                  <a:pt x="101" y="3935"/>
                </a:moveTo>
                <a:cubicBezTo>
                  <a:pt x="-6293" y="52959"/>
                  <a:pt x="291046" y="679610"/>
                  <a:pt x="358187" y="784052"/>
                </a:cubicBezTo>
                <a:cubicBezTo>
                  <a:pt x="425328" y="888494"/>
                  <a:pt x="404014" y="606074"/>
                  <a:pt x="402948" y="630586"/>
                </a:cubicBezTo>
                <a:cubicBezTo>
                  <a:pt x="401882" y="655098"/>
                  <a:pt x="294243" y="939649"/>
                  <a:pt x="351793" y="931123"/>
                </a:cubicBezTo>
                <a:cubicBezTo>
                  <a:pt x="409343" y="922597"/>
                  <a:pt x="717340" y="597548"/>
                  <a:pt x="748246" y="579431"/>
                </a:cubicBezTo>
                <a:cubicBezTo>
                  <a:pt x="779152" y="561314"/>
                  <a:pt x="527639" y="804302"/>
                  <a:pt x="537231" y="822419"/>
                </a:cubicBezTo>
                <a:cubicBezTo>
                  <a:pt x="546823" y="840536"/>
                  <a:pt x="752509" y="675347"/>
                  <a:pt x="805796" y="688136"/>
                </a:cubicBezTo>
                <a:cubicBezTo>
                  <a:pt x="859083" y="700925"/>
                  <a:pt x="864411" y="954569"/>
                  <a:pt x="856951" y="899151"/>
                </a:cubicBezTo>
                <a:cubicBezTo>
                  <a:pt x="849491" y="843733"/>
                  <a:pt x="787678" y="481384"/>
                  <a:pt x="761035" y="355627"/>
                </a:cubicBezTo>
                <a:cubicBezTo>
                  <a:pt x="734392" y="229871"/>
                  <a:pt x="753575" y="84931"/>
                  <a:pt x="697091" y="144612"/>
                </a:cubicBezTo>
                <a:cubicBezTo>
                  <a:pt x="640607" y="204293"/>
                  <a:pt x="472221" y="656165"/>
                  <a:pt x="422132" y="713714"/>
                </a:cubicBezTo>
                <a:cubicBezTo>
                  <a:pt x="372043" y="771263"/>
                  <a:pt x="463695" y="601811"/>
                  <a:pt x="396554" y="489909"/>
                </a:cubicBezTo>
                <a:cubicBezTo>
                  <a:pt x="329413" y="378007"/>
                  <a:pt x="6495" y="-45089"/>
                  <a:pt x="101" y="3935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472AFD92-E8F7-7631-C1A5-FA6AF287E8FB}"/>
              </a:ext>
            </a:extLst>
          </p:cNvPr>
          <p:cNvSpPr/>
          <p:nvPr/>
        </p:nvSpPr>
        <p:spPr>
          <a:xfrm>
            <a:off x="6608541" y="3436973"/>
            <a:ext cx="772574" cy="2610645"/>
          </a:xfrm>
          <a:custGeom>
            <a:avLst/>
            <a:gdLst>
              <a:gd name="connsiteX0" fmla="*/ 585889 w 772574"/>
              <a:gd name="connsiteY0" fmla="*/ 2091 h 2610645"/>
              <a:gd name="connsiteX1" fmla="*/ 712410 w 772574"/>
              <a:gd name="connsiteY1" fmla="*/ 605940 h 2610645"/>
              <a:gd name="connsiteX2" fmla="*/ 769919 w 772574"/>
              <a:gd name="connsiteY2" fmla="*/ 548431 h 2610645"/>
              <a:gd name="connsiteX3" fmla="*/ 631897 w 772574"/>
              <a:gd name="connsiteY3" fmla="*/ 939495 h 2610645"/>
              <a:gd name="connsiteX4" fmla="*/ 396108 w 772574"/>
              <a:gd name="connsiteY4" fmla="*/ 1813638 h 2610645"/>
              <a:gd name="connsiteX5" fmla="*/ 22297 w 772574"/>
              <a:gd name="connsiteY5" fmla="*/ 2555510 h 2610645"/>
              <a:gd name="connsiteX6" fmla="*/ 102810 w 772574"/>
              <a:gd name="connsiteY6" fmla="*/ 2336974 h 2610645"/>
              <a:gd name="connsiteX7" fmla="*/ 597391 w 772574"/>
              <a:gd name="connsiteY7" fmla="*/ 600189 h 2610645"/>
              <a:gd name="connsiteX8" fmla="*/ 522629 w 772574"/>
              <a:gd name="connsiteY8" fmla="*/ 847480 h 2610645"/>
              <a:gd name="connsiteX9" fmla="*/ 585889 w 772574"/>
              <a:gd name="connsiteY9" fmla="*/ 2091 h 2610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2574" h="2610645">
                <a:moveTo>
                  <a:pt x="585889" y="2091"/>
                </a:moveTo>
                <a:cubicBezTo>
                  <a:pt x="617519" y="-38166"/>
                  <a:pt x="681738" y="514883"/>
                  <a:pt x="712410" y="605940"/>
                </a:cubicBezTo>
                <a:cubicBezTo>
                  <a:pt x="743082" y="696997"/>
                  <a:pt x="783338" y="492839"/>
                  <a:pt x="769919" y="548431"/>
                </a:cubicBezTo>
                <a:cubicBezTo>
                  <a:pt x="756500" y="604023"/>
                  <a:pt x="694199" y="728627"/>
                  <a:pt x="631897" y="939495"/>
                </a:cubicBezTo>
                <a:cubicBezTo>
                  <a:pt x="569595" y="1150363"/>
                  <a:pt x="497708" y="1544302"/>
                  <a:pt x="396108" y="1813638"/>
                </a:cubicBezTo>
                <a:cubicBezTo>
                  <a:pt x="294508" y="2082974"/>
                  <a:pt x="71180" y="2468287"/>
                  <a:pt x="22297" y="2555510"/>
                </a:cubicBezTo>
                <a:cubicBezTo>
                  <a:pt x="-26586" y="2642733"/>
                  <a:pt x="6961" y="2662861"/>
                  <a:pt x="102810" y="2336974"/>
                </a:cubicBezTo>
                <a:cubicBezTo>
                  <a:pt x="198659" y="2011087"/>
                  <a:pt x="527421" y="848438"/>
                  <a:pt x="597391" y="600189"/>
                </a:cubicBezTo>
                <a:cubicBezTo>
                  <a:pt x="667361" y="351940"/>
                  <a:pt x="521670" y="939495"/>
                  <a:pt x="522629" y="847480"/>
                </a:cubicBezTo>
                <a:cubicBezTo>
                  <a:pt x="523587" y="755465"/>
                  <a:pt x="554259" y="42348"/>
                  <a:pt x="585889" y="209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F166041E-C3EA-EAD5-15D4-0CF84C498379}"/>
              </a:ext>
            </a:extLst>
          </p:cNvPr>
          <p:cNvSpPr/>
          <p:nvPr/>
        </p:nvSpPr>
        <p:spPr>
          <a:xfrm>
            <a:off x="5706223" y="5320985"/>
            <a:ext cx="1164899" cy="480602"/>
          </a:xfrm>
          <a:custGeom>
            <a:avLst/>
            <a:gdLst>
              <a:gd name="connsiteX0" fmla="*/ 21717 w 1164899"/>
              <a:gd name="connsiteY0" fmla="*/ 27392 h 480602"/>
              <a:gd name="connsiteX1" fmla="*/ 125234 w 1164899"/>
              <a:gd name="connsiteY1" fmla="*/ 27392 h 480602"/>
              <a:gd name="connsiteX2" fmla="*/ 585309 w 1164899"/>
              <a:gd name="connsiteY2" fmla="*/ 222924 h 480602"/>
              <a:gd name="connsiteX3" fmla="*/ 959120 w 1164899"/>
              <a:gd name="connsiteY3" fmla="*/ 176917 h 480602"/>
              <a:gd name="connsiteX4" fmla="*/ 844102 w 1164899"/>
              <a:gd name="connsiteY4" fmla="*/ 217173 h 480602"/>
              <a:gd name="connsiteX5" fmla="*/ 1160403 w 1164899"/>
              <a:gd name="connsiteY5" fmla="*/ 38894 h 480602"/>
              <a:gd name="connsiteX6" fmla="*/ 999377 w 1164899"/>
              <a:gd name="connsiteY6" fmla="*/ 171166 h 480602"/>
              <a:gd name="connsiteX7" fmla="*/ 579558 w 1164899"/>
              <a:gd name="connsiteY7" fmla="*/ 470215 h 480602"/>
              <a:gd name="connsiteX8" fmla="*/ 757837 w 1164899"/>
              <a:gd name="connsiteY8" fmla="*/ 412706 h 480602"/>
              <a:gd name="connsiteX9" fmla="*/ 332268 w 1164899"/>
              <a:gd name="connsiteY9" fmla="*/ 418457 h 480602"/>
              <a:gd name="connsiteX10" fmla="*/ 798094 w 1164899"/>
              <a:gd name="connsiteY10" fmla="*/ 303438 h 480602"/>
              <a:gd name="connsiteX11" fmla="*/ 596811 w 1164899"/>
              <a:gd name="connsiteY11" fmla="*/ 320690 h 480602"/>
              <a:gd name="connsiteX12" fmla="*/ 591060 w 1164899"/>
              <a:gd name="connsiteY12" fmla="*/ 326441 h 480602"/>
              <a:gd name="connsiteX13" fmla="*/ 476041 w 1164899"/>
              <a:gd name="connsiteY13" fmla="*/ 268932 h 480602"/>
              <a:gd name="connsiteX14" fmla="*/ 21717 w 1164899"/>
              <a:gd name="connsiteY14" fmla="*/ 27392 h 480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64899" h="480602">
                <a:moveTo>
                  <a:pt x="21717" y="27392"/>
                </a:moveTo>
                <a:cubicBezTo>
                  <a:pt x="-36751" y="-12865"/>
                  <a:pt x="31302" y="-5197"/>
                  <a:pt x="125234" y="27392"/>
                </a:cubicBezTo>
                <a:cubicBezTo>
                  <a:pt x="219166" y="59981"/>
                  <a:pt x="446328" y="198003"/>
                  <a:pt x="585309" y="222924"/>
                </a:cubicBezTo>
                <a:cubicBezTo>
                  <a:pt x="724290" y="247845"/>
                  <a:pt x="915988" y="177875"/>
                  <a:pt x="959120" y="176917"/>
                </a:cubicBezTo>
                <a:cubicBezTo>
                  <a:pt x="1002252" y="175959"/>
                  <a:pt x="810555" y="240177"/>
                  <a:pt x="844102" y="217173"/>
                </a:cubicBezTo>
                <a:cubicBezTo>
                  <a:pt x="877649" y="194169"/>
                  <a:pt x="1134524" y="46562"/>
                  <a:pt x="1160403" y="38894"/>
                </a:cubicBezTo>
                <a:cubicBezTo>
                  <a:pt x="1186282" y="31226"/>
                  <a:pt x="1096184" y="99279"/>
                  <a:pt x="999377" y="171166"/>
                </a:cubicBezTo>
                <a:cubicBezTo>
                  <a:pt x="902570" y="243053"/>
                  <a:pt x="619815" y="429958"/>
                  <a:pt x="579558" y="470215"/>
                </a:cubicBezTo>
                <a:cubicBezTo>
                  <a:pt x="539301" y="510472"/>
                  <a:pt x="799052" y="421332"/>
                  <a:pt x="757837" y="412706"/>
                </a:cubicBezTo>
                <a:cubicBezTo>
                  <a:pt x="716622" y="404080"/>
                  <a:pt x="325559" y="436668"/>
                  <a:pt x="332268" y="418457"/>
                </a:cubicBezTo>
                <a:cubicBezTo>
                  <a:pt x="338977" y="400246"/>
                  <a:pt x="754004" y="319733"/>
                  <a:pt x="798094" y="303438"/>
                </a:cubicBezTo>
                <a:cubicBezTo>
                  <a:pt x="842185" y="287144"/>
                  <a:pt x="631317" y="316856"/>
                  <a:pt x="596811" y="320690"/>
                </a:cubicBezTo>
                <a:cubicBezTo>
                  <a:pt x="562305" y="324524"/>
                  <a:pt x="611188" y="335067"/>
                  <a:pt x="591060" y="326441"/>
                </a:cubicBezTo>
                <a:cubicBezTo>
                  <a:pt x="570932" y="317815"/>
                  <a:pt x="566139" y="322607"/>
                  <a:pt x="476041" y="268932"/>
                </a:cubicBezTo>
                <a:cubicBezTo>
                  <a:pt x="385943" y="215257"/>
                  <a:pt x="80185" y="67649"/>
                  <a:pt x="21717" y="27392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684B7221-1E6F-54C4-6C5E-DDC5C69AD6A7}"/>
              </a:ext>
            </a:extLst>
          </p:cNvPr>
          <p:cNvSpPr/>
          <p:nvPr/>
        </p:nvSpPr>
        <p:spPr>
          <a:xfrm>
            <a:off x="6499910" y="4807619"/>
            <a:ext cx="111404" cy="300243"/>
          </a:xfrm>
          <a:custGeom>
            <a:avLst/>
            <a:gdLst>
              <a:gd name="connsiteX0" fmla="*/ 110371 w 111404"/>
              <a:gd name="connsiteY0" fmla="*/ 462 h 300243"/>
              <a:gd name="connsiteX1" fmla="*/ 63819 w 111404"/>
              <a:gd name="connsiteY1" fmla="*/ 116841 h 300243"/>
              <a:gd name="connsiteX2" fmla="*/ 83770 w 111404"/>
              <a:gd name="connsiteY2" fmla="*/ 269795 h 300243"/>
              <a:gd name="connsiteX3" fmla="*/ 97070 w 111404"/>
              <a:gd name="connsiteY3" fmla="*/ 279770 h 300243"/>
              <a:gd name="connsiteX4" fmla="*/ 37219 w 111404"/>
              <a:gd name="connsiteY4" fmla="*/ 299721 h 300243"/>
              <a:gd name="connsiteX5" fmla="*/ 3968 w 111404"/>
              <a:gd name="connsiteY5" fmla="*/ 256494 h 300243"/>
              <a:gd name="connsiteX6" fmla="*/ 10618 w 111404"/>
              <a:gd name="connsiteY6" fmla="*/ 209943 h 300243"/>
              <a:gd name="connsiteX7" fmla="*/ 643 w 111404"/>
              <a:gd name="connsiteY7" fmla="*/ 93565 h 300243"/>
              <a:gd name="connsiteX8" fmla="*/ 10618 w 111404"/>
              <a:gd name="connsiteY8" fmla="*/ 160067 h 300243"/>
              <a:gd name="connsiteX9" fmla="*/ 110371 w 111404"/>
              <a:gd name="connsiteY9" fmla="*/ 462 h 30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404" h="300243">
                <a:moveTo>
                  <a:pt x="110371" y="462"/>
                </a:moveTo>
                <a:cubicBezTo>
                  <a:pt x="119238" y="-6742"/>
                  <a:pt x="68252" y="71952"/>
                  <a:pt x="63819" y="116841"/>
                </a:cubicBezTo>
                <a:cubicBezTo>
                  <a:pt x="59386" y="161730"/>
                  <a:pt x="78228" y="242640"/>
                  <a:pt x="83770" y="269795"/>
                </a:cubicBezTo>
                <a:cubicBezTo>
                  <a:pt x="89312" y="296950"/>
                  <a:pt x="104828" y="274782"/>
                  <a:pt x="97070" y="279770"/>
                </a:cubicBezTo>
                <a:cubicBezTo>
                  <a:pt x="89312" y="284758"/>
                  <a:pt x="52736" y="303600"/>
                  <a:pt x="37219" y="299721"/>
                </a:cubicBezTo>
                <a:cubicBezTo>
                  <a:pt x="21702" y="295842"/>
                  <a:pt x="8401" y="271457"/>
                  <a:pt x="3968" y="256494"/>
                </a:cubicBezTo>
                <a:cubicBezTo>
                  <a:pt x="-465" y="241531"/>
                  <a:pt x="11172" y="237098"/>
                  <a:pt x="10618" y="209943"/>
                </a:cubicBezTo>
                <a:cubicBezTo>
                  <a:pt x="10064" y="182788"/>
                  <a:pt x="643" y="101878"/>
                  <a:pt x="643" y="93565"/>
                </a:cubicBezTo>
                <a:cubicBezTo>
                  <a:pt x="643" y="85252"/>
                  <a:pt x="-3791" y="172813"/>
                  <a:pt x="10618" y="160067"/>
                </a:cubicBezTo>
                <a:cubicBezTo>
                  <a:pt x="25027" y="147321"/>
                  <a:pt x="101504" y="7666"/>
                  <a:pt x="110371" y="462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DBC2CEC9-78D3-86B2-69E7-258EBFDD1830}"/>
              </a:ext>
            </a:extLst>
          </p:cNvPr>
          <p:cNvSpPr/>
          <p:nvPr/>
        </p:nvSpPr>
        <p:spPr>
          <a:xfrm>
            <a:off x="6019154" y="4064965"/>
            <a:ext cx="627789" cy="792931"/>
          </a:xfrm>
          <a:custGeom>
            <a:avLst/>
            <a:gdLst>
              <a:gd name="connsiteX0" fmla="*/ 328445 w 627789"/>
              <a:gd name="connsiteY0" fmla="*/ 1621 h 792931"/>
              <a:gd name="connsiteX1" fmla="*/ 45812 w 627789"/>
              <a:gd name="connsiteY1" fmla="*/ 387332 h 792931"/>
              <a:gd name="connsiteX2" fmla="*/ 135589 w 627789"/>
              <a:gd name="connsiteY2" fmla="*/ 327480 h 792931"/>
              <a:gd name="connsiteX3" fmla="*/ 85713 w 627789"/>
              <a:gd name="connsiteY3" fmla="*/ 517010 h 792931"/>
              <a:gd name="connsiteX4" fmla="*/ 145565 w 627789"/>
              <a:gd name="connsiteY4" fmla="*/ 526986 h 792931"/>
              <a:gd name="connsiteX5" fmla="*/ 122289 w 627789"/>
              <a:gd name="connsiteY5" fmla="*/ 689915 h 792931"/>
              <a:gd name="connsiteX6" fmla="*/ 162190 w 627789"/>
              <a:gd name="connsiteY6" fmla="*/ 659989 h 792931"/>
              <a:gd name="connsiteX7" fmla="*/ 335095 w 627789"/>
              <a:gd name="connsiteY7" fmla="*/ 723166 h 792931"/>
              <a:gd name="connsiteX8" fmla="*/ 265268 w 627789"/>
              <a:gd name="connsiteY8" fmla="*/ 689915 h 792931"/>
              <a:gd name="connsiteX9" fmla="*/ 491374 w 627789"/>
              <a:gd name="connsiteY9" fmla="*/ 616763 h 792931"/>
              <a:gd name="connsiteX10" fmla="*/ 481399 w 627789"/>
              <a:gd name="connsiteY10" fmla="*/ 656664 h 792931"/>
              <a:gd name="connsiteX11" fmla="*/ 627703 w 627789"/>
              <a:gd name="connsiteY11" fmla="*/ 689915 h 792931"/>
              <a:gd name="connsiteX12" fmla="*/ 458123 w 627789"/>
              <a:gd name="connsiteY12" fmla="*/ 723166 h 792931"/>
              <a:gd name="connsiteX13" fmla="*/ 408247 w 627789"/>
              <a:gd name="connsiteY13" fmla="*/ 743116 h 792931"/>
              <a:gd name="connsiteX14" fmla="*/ 371671 w 627789"/>
              <a:gd name="connsiteY14" fmla="*/ 783018 h 792931"/>
              <a:gd name="connsiteX15" fmla="*/ 268593 w 627789"/>
              <a:gd name="connsiteY15" fmla="*/ 779692 h 792931"/>
              <a:gd name="connsiteX16" fmla="*/ 39162 w 627789"/>
              <a:gd name="connsiteY16" fmla="*/ 640039 h 792931"/>
              <a:gd name="connsiteX17" fmla="*/ 2586 w 627789"/>
              <a:gd name="connsiteY17" fmla="*/ 490410 h 792931"/>
              <a:gd name="connsiteX18" fmla="*/ 5911 w 627789"/>
              <a:gd name="connsiteY18" fmla="*/ 417258 h 792931"/>
              <a:gd name="connsiteX19" fmla="*/ 29186 w 627789"/>
              <a:gd name="connsiteY19" fmla="*/ 380682 h 792931"/>
              <a:gd name="connsiteX20" fmla="*/ 75738 w 627789"/>
              <a:gd name="connsiteY20" fmla="*/ 247678 h 792931"/>
              <a:gd name="connsiteX21" fmla="*/ 79063 w 627789"/>
              <a:gd name="connsiteY21" fmla="*/ 247678 h 792931"/>
              <a:gd name="connsiteX22" fmla="*/ 328445 w 627789"/>
              <a:gd name="connsiteY22" fmla="*/ 1621 h 79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27789" h="792931">
                <a:moveTo>
                  <a:pt x="328445" y="1621"/>
                </a:moveTo>
                <a:cubicBezTo>
                  <a:pt x="322903" y="24897"/>
                  <a:pt x="77955" y="333022"/>
                  <a:pt x="45812" y="387332"/>
                </a:cubicBezTo>
                <a:cubicBezTo>
                  <a:pt x="13669" y="441642"/>
                  <a:pt x="128939" y="305867"/>
                  <a:pt x="135589" y="327480"/>
                </a:cubicBezTo>
                <a:cubicBezTo>
                  <a:pt x="142239" y="349093"/>
                  <a:pt x="84050" y="483759"/>
                  <a:pt x="85713" y="517010"/>
                </a:cubicBezTo>
                <a:cubicBezTo>
                  <a:pt x="87376" y="550261"/>
                  <a:pt x="139469" y="498169"/>
                  <a:pt x="145565" y="526986"/>
                </a:cubicBezTo>
                <a:cubicBezTo>
                  <a:pt x="151661" y="555804"/>
                  <a:pt x="119518" y="667748"/>
                  <a:pt x="122289" y="689915"/>
                </a:cubicBezTo>
                <a:cubicBezTo>
                  <a:pt x="125060" y="712082"/>
                  <a:pt x="126722" y="654447"/>
                  <a:pt x="162190" y="659989"/>
                </a:cubicBezTo>
                <a:cubicBezTo>
                  <a:pt x="197658" y="665531"/>
                  <a:pt x="317915" y="718178"/>
                  <a:pt x="335095" y="723166"/>
                </a:cubicBezTo>
                <a:cubicBezTo>
                  <a:pt x="352275" y="728154"/>
                  <a:pt x="239222" y="707649"/>
                  <a:pt x="265268" y="689915"/>
                </a:cubicBezTo>
                <a:cubicBezTo>
                  <a:pt x="291314" y="672181"/>
                  <a:pt x="455352" y="622305"/>
                  <a:pt x="491374" y="616763"/>
                </a:cubicBezTo>
                <a:cubicBezTo>
                  <a:pt x="527396" y="611221"/>
                  <a:pt x="458678" y="644472"/>
                  <a:pt x="481399" y="656664"/>
                </a:cubicBezTo>
                <a:cubicBezTo>
                  <a:pt x="504121" y="668856"/>
                  <a:pt x="631582" y="678831"/>
                  <a:pt x="627703" y="689915"/>
                </a:cubicBezTo>
                <a:cubicBezTo>
                  <a:pt x="623824" y="700999"/>
                  <a:pt x="494699" y="714299"/>
                  <a:pt x="458123" y="723166"/>
                </a:cubicBezTo>
                <a:cubicBezTo>
                  <a:pt x="421547" y="732033"/>
                  <a:pt x="422656" y="733141"/>
                  <a:pt x="408247" y="743116"/>
                </a:cubicBezTo>
                <a:cubicBezTo>
                  <a:pt x="393838" y="753091"/>
                  <a:pt x="394947" y="776922"/>
                  <a:pt x="371671" y="783018"/>
                </a:cubicBezTo>
                <a:cubicBezTo>
                  <a:pt x="348395" y="789114"/>
                  <a:pt x="324011" y="803522"/>
                  <a:pt x="268593" y="779692"/>
                </a:cubicBezTo>
                <a:cubicBezTo>
                  <a:pt x="213175" y="755862"/>
                  <a:pt x="83496" y="688253"/>
                  <a:pt x="39162" y="640039"/>
                </a:cubicBezTo>
                <a:cubicBezTo>
                  <a:pt x="-5173" y="591825"/>
                  <a:pt x="8128" y="527540"/>
                  <a:pt x="2586" y="490410"/>
                </a:cubicBezTo>
                <a:cubicBezTo>
                  <a:pt x="-2956" y="453280"/>
                  <a:pt x="1478" y="435546"/>
                  <a:pt x="5911" y="417258"/>
                </a:cubicBezTo>
                <a:cubicBezTo>
                  <a:pt x="10344" y="398970"/>
                  <a:pt x="17548" y="408945"/>
                  <a:pt x="29186" y="380682"/>
                </a:cubicBezTo>
                <a:cubicBezTo>
                  <a:pt x="40824" y="352419"/>
                  <a:pt x="67425" y="269845"/>
                  <a:pt x="75738" y="247678"/>
                </a:cubicBezTo>
                <a:cubicBezTo>
                  <a:pt x="84051" y="225511"/>
                  <a:pt x="36945" y="282592"/>
                  <a:pt x="79063" y="247678"/>
                </a:cubicBezTo>
                <a:cubicBezTo>
                  <a:pt x="121181" y="212764"/>
                  <a:pt x="333987" y="-21655"/>
                  <a:pt x="328445" y="162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99923E8E-D5F7-60C9-0E50-7C01A08F114E}"/>
              </a:ext>
            </a:extLst>
          </p:cNvPr>
          <p:cNvSpPr/>
          <p:nvPr/>
        </p:nvSpPr>
        <p:spPr>
          <a:xfrm>
            <a:off x="6150723" y="4588357"/>
            <a:ext cx="403049" cy="139587"/>
          </a:xfrm>
          <a:custGeom>
            <a:avLst/>
            <a:gdLst>
              <a:gd name="connsiteX0" fmla="*/ 695 w 403049"/>
              <a:gd name="connsiteY0" fmla="*/ 93371 h 139587"/>
              <a:gd name="connsiteX1" fmla="*/ 243427 w 403049"/>
              <a:gd name="connsiteY1" fmla="*/ 268 h 139587"/>
              <a:gd name="connsiteX2" fmla="*/ 403031 w 403049"/>
              <a:gd name="connsiteY2" fmla="*/ 126622 h 139587"/>
              <a:gd name="connsiteX3" fmla="*/ 253402 w 403049"/>
              <a:gd name="connsiteY3" fmla="*/ 136597 h 139587"/>
              <a:gd name="connsiteX4" fmla="*/ 170275 w 403049"/>
              <a:gd name="connsiteY4" fmla="*/ 136597 h 139587"/>
              <a:gd name="connsiteX5" fmla="*/ 210176 w 403049"/>
              <a:gd name="connsiteY5" fmla="*/ 129947 h 139587"/>
              <a:gd name="connsiteX6" fmla="*/ 170275 w 403049"/>
              <a:gd name="connsiteY6" fmla="*/ 100021 h 139587"/>
              <a:gd name="connsiteX7" fmla="*/ 695 w 403049"/>
              <a:gd name="connsiteY7" fmla="*/ 93371 h 13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3049" h="139587">
                <a:moveTo>
                  <a:pt x="695" y="93371"/>
                </a:moveTo>
                <a:cubicBezTo>
                  <a:pt x="12887" y="76746"/>
                  <a:pt x="176371" y="-5274"/>
                  <a:pt x="243427" y="268"/>
                </a:cubicBezTo>
                <a:cubicBezTo>
                  <a:pt x="310483" y="5810"/>
                  <a:pt x="401369" y="103901"/>
                  <a:pt x="403031" y="126622"/>
                </a:cubicBezTo>
                <a:cubicBezTo>
                  <a:pt x="404693" y="149343"/>
                  <a:pt x="292195" y="134935"/>
                  <a:pt x="253402" y="136597"/>
                </a:cubicBezTo>
                <a:cubicBezTo>
                  <a:pt x="214609" y="138259"/>
                  <a:pt x="177479" y="137705"/>
                  <a:pt x="170275" y="136597"/>
                </a:cubicBezTo>
                <a:cubicBezTo>
                  <a:pt x="163071" y="135489"/>
                  <a:pt x="210176" y="136043"/>
                  <a:pt x="210176" y="129947"/>
                </a:cubicBezTo>
                <a:cubicBezTo>
                  <a:pt x="210176" y="123851"/>
                  <a:pt x="200201" y="102792"/>
                  <a:pt x="170275" y="100021"/>
                </a:cubicBezTo>
                <a:cubicBezTo>
                  <a:pt x="140349" y="97250"/>
                  <a:pt x="-11497" y="109996"/>
                  <a:pt x="695" y="93371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49A13476-7D02-67FB-14BC-25A66D5C33E9}"/>
              </a:ext>
            </a:extLst>
          </p:cNvPr>
          <p:cNvSpPr/>
          <p:nvPr/>
        </p:nvSpPr>
        <p:spPr>
          <a:xfrm>
            <a:off x="5941938" y="3278290"/>
            <a:ext cx="334073" cy="1440025"/>
          </a:xfrm>
          <a:custGeom>
            <a:avLst/>
            <a:gdLst>
              <a:gd name="connsiteX0" fmla="*/ 285957 w 334073"/>
              <a:gd name="connsiteY0" fmla="*/ 250 h 1440025"/>
              <a:gd name="connsiteX1" fmla="*/ 222781 w 334073"/>
              <a:gd name="connsiteY1" fmla="*/ 475738 h 1440025"/>
              <a:gd name="connsiteX2" fmla="*/ 269332 w 334073"/>
              <a:gd name="connsiteY2" fmla="*/ 439162 h 1440025"/>
              <a:gd name="connsiteX3" fmla="*/ 332509 w 334073"/>
              <a:gd name="connsiteY3" fmla="*/ 711819 h 1440025"/>
              <a:gd name="connsiteX4" fmla="*/ 199505 w 334073"/>
              <a:gd name="connsiteY4" fmla="*/ 927950 h 1440025"/>
              <a:gd name="connsiteX5" fmla="*/ 226106 w 334073"/>
              <a:gd name="connsiteY5" fmla="*/ 871423 h 1440025"/>
              <a:gd name="connsiteX6" fmla="*/ 46551 w 334073"/>
              <a:gd name="connsiteY6" fmla="*/ 1174007 h 1440025"/>
              <a:gd name="connsiteX7" fmla="*/ 3325 w 334073"/>
              <a:gd name="connsiteY7" fmla="*/ 1440014 h 1440025"/>
              <a:gd name="connsiteX8" fmla="*/ 113053 w 334073"/>
              <a:gd name="connsiteY8" fmla="*/ 1164031 h 1440025"/>
              <a:gd name="connsiteX9" fmla="*/ 106402 w 334073"/>
              <a:gd name="connsiteY9" fmla="*/ 881399 h 1440025"/>
              <a:gd name="connsiteX10" fmla="*/ 69826 w 334073"/>
              <a:gd name="connsiteY10" fmla="*/ 412561 h 1440025"/>
              <a:gd name="connsiteX11" fmla="*/ 83127 w 334073"/>
              <a:gd name="connsiteY11" fmla="*/ 542239 h 1440025"/>
              <a:gd name="connsiteX12" fmla="*/ 159604 w 334073"/>
              <a:gd name="connsiteY12" fmla="*/ 372660 h 1440025"/>
              <a:gd name="connsiteX13" fmla="*/ 129678 w 334073"/>
              <a:gd name="connsiteY13" fmla="*/ 409236 h 1440025"/>
              <a:gd name="connsiteX14" fmla="*/ 285957 w 334073"/>
              <a:gd name="connsiteY14" fmla="*/ 250 h 144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4073" h="1440025">
                <a:moveTo>
                  <a:pt x="285957" y="250"/>
                </a:moveTo>
                <a:cubicBezTo>
                  <a:pt x="301474" y="11334"/>
                  <a:pt x="225552" y="402586"/>
                  <a:pt x="222781" y="475738"/>
                </a:cubicBezTo>
                <a:cubicBezTo>
                  <a:pt x="220010" y="548890"/>
                  <a:pt x="251044" y="399815"/>
                  <a:pt x="269332" y="439162"/>
                </a:cubicBezTo>
                <a:cubicBezTo>
                  <a:pt x="287620" y="478509"/>
                  <a:pt x="344147" y="630354"/>
                  <a:pt x="332509" y="711819"/>
                </a:cubicBezTo>
                <a:cubicBezTo>
                  <a:pt x="320871" y="793284"/>
                  <a:pt x="217239" y="901349"/>
                  <a:pt x="199505" y="927950"/>
                </a:cubicBezTo>
                <a:cubicBezTo>
                  <a:pt x="181771" y="954551"/>
                  <a:pt x="251598" y="830414"/>
                  <a:pt x="226106" y="871423"/>
                </a:cubicBezTo>
                <a:cubicBezTo>
                  <a:pt x="200614" y="912432"/>
                  <a:pt x="83681" y="1079242"/>
                  <a:pt x="46551" y="1174007"/>
                </a:cubicBezTo>
                <a:cubicBezTo>
                  <a:pt x="9421" y="1268772"/>
                  <a:pt x="-7759" y="1441677"/>
                  <a:pt x="3325" y="1440014"/>
                </a:cubicBezTo>
                <a:cubicBezTo>
                  <a:pt x="14409" y="1438351"/>
                  <a:pt x="95873" y="1257134"/>
                  <a:pt x="113053" y="1164031"/>
                </a:cubicBezTo>
                <a:cubicBezTo>
                  <a:pt x="130232" y="1070929"/>
                  <a:pt x="113606" y="1006644"/>
                  <a:pt x="106402" y="881399"/>
                </a:cubicBezTo>
                <a:cubicBezTo>
                  <a:pt x="99198" y="756154"/>
                  <a:pt x="73705" y="469088"/>
                  <a:pt x="69826" y="412561"/>
                </a:cubicBezTo>
                <a:cubicBezTo>
                  <a:pt x="65947" y="356034"/>
                  <a:pt x="68164" y="548889"/>
                  <a:pt x="83127" y="542239"/>
                </a:cubicBezTo>
                <a:cubicBezTo>
                  <a:pt x="98090" y="535589"/>
                  <a:pt x="151845" y="394827"/>
                  <a:pt x="159604" y="372660"/>
                </a:cubicBezTo>
                <a:cubicBezTo>
                  <a:pt x="167363" y="350493"/>
                  <a:pt x="104740" y="469088"/>
                  <a:pt x="129678" y="409236"/>
                </a:cubicBezTo>
                <a:cubicBezTo>
                  <a:pt x="154616" y="349384"/>
                  <a:pt x="270440" y="-10834"/>
                  <a:pt x="285957" y="250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FED82F1B-8804-DEE3-2DB6-B97EA0DDC4EF}"/>
              </a:ext>
            </a:extLst>
          </p:cNvPr>
          <p:cNvSpPr/>
          <p:nvPr/>
        </p:nvSpPr>
        <p:spPr>
          <a:xfrm>
            <a:off x="6874549" y="3887193"/>
            <a:ext cx="245068" cy="465497"/>
          </a:xfrm>
          <a:custGeom>
            <a:avLst/>
            <a:gdLst>
              <a:gd name="connsiteX0" fmla="*/ 245057 w 245068"/>
              <a:gd name="connsiteY0" fmla="*/ 229 h 465497"/>
              <a:gd name="connsiteX1" fmla="*/ 39684 w 245068"/>
              <a:gd name="connsiteY1" fmla="*/ 230052 h 465497"/>
              <a:gd name="connsiteX2" fmla="*/ 565 w 245068"/>
              <a:gd name="connsiteY2" fmla="*/ 464764 h 465497"/>
              <a:gd name="connsiteX3" fmla="*/ 20125 w 245068"/>
              <a:gd name="connsiteY3" fmla="*/ 298510 h 465497"/>
              <a:gd name="connsiteX4" fmla="*/ 69023 w 245068"/>
              <a:gd name="connsiteY4" fmla="*/ 146925 h 465497"/>
              <a:gd name="connsiteX5" fmla="*/ 29904 w 245068"/>
              <a:gd name="connsiteY5" fmla="*/ 186043 h 465497"/>
              <a:gd name="connsiteX6" fmla="*/ 245057 w 245068"/>
              <a:gd name="connsiteY6" fmla="*/ 229 h 46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068" h="465497">
                <a:moveTo>
                  <a:pt x="245057" y="229"/>
                </a:moveTo>
                <a:cubicBezTo>
                  <a:pt x="246687" y="7564"/>
                  <a:pt x="80433" y="152630"/>
                  <a:pt x="39684" y="230052"/>
                </a:cubicBezTo>
                <a:cubicBezTo>
                  <a:pt x="-1065" y="307475"/>
                  <a:pt x="3825" y="453354"/>
                  <a:pt x="565" y="464764"/>
                </a:cubicBezTo>
                <a:cubicBezTo>
                  <a:pt x="-2695" y="476174"/>
                  <a:pt x="8715" y="351483"/>
                  <a:pt x="20125" y="298510"/>
                </a:cubicBezTo>
                <a:cubicBezTo>
                  <a:pt x="31535" y="245537"/>
                  <a:pt x="67393" y="165669"/>
                  <a:pt x="69023" y="146925"/>
                </a:cubicBezTo>
                <a:cubicBezTo>
                  <a:pt x="70653" y="128181"/>
                  <a:pt x="1380" y="208047"/>
                  <a:pt x="29904" y="186043"/>
                </a:cubicBezTo>
                <a:cubicBezTo>
                  <a:pt x="58428" y="164039"/>
                  <a:pt x="243427" y="-7106"/>
                  <a:pt x="245057" y="229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C076F40F-5B01-C7A1-B866-963EA715266A}"/>
              </a:ext>
            </a:extLst>
          </p:cNvPr>
          <p:cNvSpPr/>
          <p:nvPr/>
        </p:nvSpPr>
        <p:spPr>
          <a:xfrm>
            <a:off x="4796933" y="4146584"/>
            <a:ext cx="842345" cy="814951"/>
          </a:xfrm>
          <a:custGeom>
            <a:avLst/>
            <a:gdLst>
              <a:gd name="connsiteX0" fmla="*/ 0 w 842345"/>
              <a:gd name="connsiteY0" fmla="*/ 0 h 814951"/>
              <a:gd name="connsiteX1" fmla="*/ 493873 w 842345"/>
              <a:gd name="connsiteY1" fmla="*/ 210263 h 814951"/>
              <a:gd name="connsiteX2" fmla="*/ 821493 w 842345"/>
              <a:gd name="connsiteY2" fmla="*/ 792154 h 814951"/>
              <a:gd name="connsiteX3" fmla="*/ 797043 w 842345"/>
              <a:gd name="connsiteY3" fmla="*/ 674798 h 814951"/>
              <a:gd name="connsiteX4" fmla="*/ 699247 w 842345"/>
              <a:gd name="connsiteY4" fmla="*/ 464535 h 814951"/>
              <a:gd name="connsiteX5" fmla="*/ 557441 w 842345"/>
              <a:gd name="connsiteY5" fmla="*/ 220043 h 814951"/>
              <a:gd name="connsiteX6" fmla="*/ 391187 w 842345"/>
              <a:gd name="connsiteY6" fmla="*/ 156475 h 814951"/>
              <a:gd name="connsiteX7" fmla="*/ 469424 w 842345"/>
              <a:gd name="connsiteY7" fmla="*/ 200483 h 814951"/>
              <a:gd name="connsiteX8" fmla="*/ 0 w 842345"/>
              <a:gd name="connsiteY8" fmla="*/ 0 h 81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2345" h="814951">
                <a:moveTo>
                  <a:pt x="0" y="0"/>
                </a:moveTo>
                <a:cubicBezTo>
                  <a:pt x="4075" y="1630"/>
                  <a:pt x="356958" y="78237"/>
                  <a:pt x="493873" y="210263"/>
                </a:cubicBezTo>
                <a:cubicBezTo>
                  <a:pt x="630789" y="342289"/>
                  <a:pt x="770965" y="714732"/>
                  <a:pt x="821493" y="792154"/>
                </a:cubicBezTo>
                <a:cubicBezTo>
                  <a:pt x="872021" y="869577"/>
                  <a:pt x="817417" y="729401"/>
                  <a:pt x="797043" y="674798"/>
                </a:cubicBezTo>
                <a:cubicBezTo>
                  <a:pt x="776669" y="620195"/>
                  <a:pt x="739181" y="540327"/>
                  <a:pt x="699247" y="464535"/>
                </a:cubicBezTo>
                <a:cubicBezTo>
                  <a:pt x="659313" y="388743"/>
                  <a:pt x="608784" y="271386"/>
                  <a:pt x="557441" y="220043"/>
                </a:cubicBezTo>
                <a:cubicBezTo>
                  <a:pt x="506098" y="168700"/>
                  <a:pt x="405856" y="159735"/>
                  <a:pt x="391187" y="156475"/>
                </a:cubicBezTo>
                <a:cubicBezTo>
                  <a:pt x="376518" y="153215"/>
                  <a:pt x="527287" y="225747"/>
                  <a:pt x="469424" y="20048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E1FC9245-B8A6-E66D-177F-5C5AEFFA68F5}"/>
              </a:ext>
            </a:extLst>
          </p:cNvPr>
          <p:cNvSpPr/>
          <p:nvPr/>
        </p:nvSpPr>
        <p:spPr>
          <a:xfrm>
            <a:off x="4444859" y="4620412"/>
            <a:ext cx="549629" cy="870915"/>
          </a:xfrm>
          <a:custGeom>
            <a:avLst/>
            <a:gdLst>
              <a:gd name="connsiteX0" fmla="*/ 5 w 549629"/>
              <a:gd name="connsiteY0" fmla="*/ 486 h 870915"/>
              <a:gd name="connsiteX1" fmla="*/ 141811 w 549629"/>
              <a:gd name="connsiteY1" fmla="*/ 332995 h 870915"/>
              <a:gd name="connsiteX2" fmla="*/ 268946 w 549629"/>
              <a:gd name="connsiteY2" fmla="*/ 416123 h 870915"/>
              <a:gd name="connsiteX3" fmla="*/ 518328 w 549629"/>
              <a:gd name="connsiteY3" fmla="*/ 812200 h 870915"/>
              <a:gd name="connsiteX4" fmla="*/ 542777 w 549629"/>
              <a:gd name="connsiteY4" fmla="*/ 861098 h 870915"/>
              <a:gd name="connsiteX5" fmla="*/ 488989 w 549629"/>
              <a:gd name="connsiteY5" fmla="*/ 733962 h 870915"/>
              <a:gd name="connsiteX6" fmla="*/ 244497 w 549629"/>
              <a:gd name="connsiteY6" fmla="*/ 337885 h 870915"/>
              <a:gd name="connsiteX7" fmla="*/ 146700 w 549629"/>
              <a:gd name="connsiteY7" fmla="*/ 259648 h 870915"/>
              <a:gd name="connsiteX8" fmla="*/ 5 w 549629"/>
              <a:gd name="connsiteY8" fmla="*/ 486 h 870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629" h="870915">
                <a:moveTo>
                  <a:pt x="5" y="486"/>
                </a:moveTo>
                <a:cubicBezTo>
                  <a:pt x="-810" y="12710"/>
                  <a:pt x="96988" y="263722"/>
                  <a:pt x="141811" y="332995"/>
                </a:cubicBezTo>
                <a:cubicBezTo>
                  <a:pt x="186634" y="402268"/>
                  <a:pt x="206193" y="336256"/>
                  <a:pt x="268946" y="416123"/>
                </a:cubicBezTo>
                <a:cubicBezTo>
                  <a:pt x="331699" y="495990"/>
                  <a:pt x="472689" y="738037"/>
                  <a:pt x="518328" y="812200"/>
                </a:cubicBezTo>
                <a:cubicBezTo>
                  <a:pt x="563967" y="886363"/>
                  <a:pt x="547667" y="874138"/>
                  <a:pt x="542777" y="861098"/>
                </a:cubicBezTo>
                <a:cubicBezTo>
                  <a:pt x="537887" y="848058"/>
                  <a:pt x="538702" y="821164"/>
                  <a:pt x="488989" y="733962"/>
                </a:cubicBezTo>
                <a:cubicBezTo>
                  <a:pt x="439276" y="646760"/>
                  <a:pt x="301545" y="416937"/>
                  <a:pt x="244497" y="337885"/>
                </a:cubicBezTo>
                <a:cubicBezTo>
                  <a:pt x="187449" y="258833"/>
                  <a:pt x="183374" y="309361"/>
                  <a:pt x="146700" y="259648"/>
                </a:cubicBezTo>
                <a:cubicBezTo>
                  <a:pt x="110026" y="209935"/>
                  <a:pt x="820" y="-11738"/>
                  <a:pt x="5" y="486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2988862B-2B92-2D7F-A8AC-A384E4E69A90}"/>
              </a:ext>
            </a:extLst>
          </p:cNvPr>
          <p:cNvSpPr/>
          <p:nvPr/>
        </p:nvSpPr>
        <p:spPr>
          <a:xfrm>
            <a:off x="6110447" y="3263812"/>
            <a:ext cx="162602" cy="935959"/>
          </a:xfrm>
          <a:custGeom>
            <a:avLst/>
            <a:gdLst>
              <a:gd name="connsiteX0" fmla="*/ 162534 w 162602"/>
              <a:gd name="connsiteY0" fmla="*/ 498 h 935959"/>
              <a:gd name="connsiteX1" fmla="*/ 24882 w 162602"/>
              <a:gd name="connsiteY1" fmla="*/ 403620 h 935959"/>
              <a:gd name="connsiteX2" fmla="*/ 5218 w 162602"/>
              <a:gd name="connsiteY2" fmla="*/ 934562 h 935959"/>
              <a:gd name="connsiteX3" fmla="*/ 34714 w 162602"/>
              <a:gd name="connsiteY3" fmla="*/ 551104 h 935959"/>
              <a:gd name="connsiteX4" fmla="*/ 5218 w 162602"/>
              <a:gd name="connsiteY4" fmla="*/ 324962 h 935959"/>
              <a:gd name="connsiteX5" fmla="*/ 162534 w 162602"/>
              <a:gd name="connsiteY5" fmla="*/ 498 h 93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602" h="935959">
                <a:moveTo>
                  <a:pt x="162534" y="498"/>
                </a:moveTo>
                <a:cubicBezTo>
                  <a:pt x="165811" y="13608"/>
                  <a:pt x="51101" y="247943"/>
                  <a:pt x="24882" y="403620"/>
                </a:cubicBezTo>
                <a:cubicBezTo>
                  <a:pt x="-1337" y="559297"/>
                  <a:pt x="3579" y="909981"/>
                  <a:pt x="5218" y="934562"/>
                </a:cubicBezTo>
                <a:cubicBezTo>
                  <a:pt x="6857" y="959143"/>
                  <a:pt x="34714" y="652704"/>
                  <a:pt x="34714" y="551104"/>
                </a:cubicBezTo>
                <a:cubicBezTo>
                  <a:pt x="34714" y="449504"/>
                  <a:pt x="-16085" y="413452"/>
                  <a:pt x="5218" y="324962"/>
                </a:cubicBezTo>
                <a:cubicBezTo>
                  <a:pt x="26521" y="236472"/>
                  <a:pt x="159257" y="-12612"/>
                  <a:pt x="162534" y="498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54932E71-C75D-E12A-9C12-A9DD7EC00B11}"/>
              </a:ext>
            </a:extLst>
          </p:cNvPr>
          <p:cNvSpPr/>
          <p:nvPr/>
        </p:nvSpPr>
        <p:spPr>
          <a:xfrm>
            <a:off x="4565112" y="4842844"/>
            <a:ext cx="1300576" cy="782434"/>
          </a:xfrm>
          <a:custGeom>
            <a:avLst/>
            <a:gdLst>
              <a:gd name="connsiteX0" fmla="*/ 115 w 1300576"/>
              <a:gd name="connsiteY0" fmla="*/ 89 h 782434"/>
              <a:gd name="connsiteX1" fmla="*/ 562301 w 1300576"/>
              <a:gd name="connsiteY1" fmla="*/ 182969 h 782434"/>
              <a:gd name="connsiteX2" fmla="*/ 589395 w 1300576"/>
              <a:gd name="connsiteY2" fmla="*/ 338756 h 782434"/>
              <a:gd name="connsiteX3" fmla="*/ 826461 w 1300576"/>
              <a:gd name="connsiteY3" fmla="*/ 386169 h 782434"/>
              <a:gd name="connsiteX4" fmla="*/ 731635 w 1300576"/>
              <a:gd name="connsiteY4" fmla="*/ 535183 h 782434"/>
              <a:gd name="connsiteX5" fmla="*/ 1293821 w 1300576"/>
              <a:gd name="connsiteY5" fmla="*/ 779023 h 782434"/>
              <a:gd name="connsiteX6" fmla="*/ 1022888 w 1300576"/>
              <a:gd name="connsiteY6" fmla="*/ 663876 h 782434"/>
              <a:gd name="connsiteX7" fmla="*/ 731635 w 1300576"/>
              <a:gd name="connsiteY7" fmla="*/ 467449 h 782434"/>
              <a:gd name="connsiteX8" fmla="*/ 772275 w 1300576"/>
              <a:gd name="connsiteY8" fmla="*/ 440356 h 782434"/>
              <a:gd name="connsiteX9" fmla="*/ 514888 w 1300576"/>
              <a:gd name="connsiteY9" fmla="*/ 162649 h 782434"/>
              <a:gd name="connsiteX10" fmla="*/ 115 w 1300576"/>
              <a:gd name="connsiteY10" fmla="*/ 89 h 78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00576" h="782434">
                <a:moveTo>
                  <a:pt x="115" y="89"/>
                </a:moveTo>
                <a:cubicBezTo>
                  <a:pt x="8017" y="3476"/>
                  <a:pt x="464088" y="126525"/>
                  <a:pt x="562301" y="182969"/>
                </a:cubicBezTo>
                <a:cubicBezTo>
                  <a:pt x="660514" y="239414"/>
                  <a:pt x="545368" y="304889"/>
                  <a:pt x="589395" y="338756"/>
                </a:cubicBezTo>
                <a:cubicBezTo>
                  <a:pt x="633422" y="372623"/>
                  <a:pt x="802754" y="353431"/>
                  <a:pt x="826461" y="386169"/>
                </a:cubicBezTo>
                <a:cubicBezTo>
                  <a:pt x="850168" y="418907"/>
                  <a:pt x="653742" y="469707"/>
                  <a:pt x="731635" y="535183"/>
                </a:cubicBezTo>
                <a:cubicBezTo>
                  <a:pt x="809528" y="600659"/>
                  <a:pt x="1245279" y="757574"/>
                  <a:pt x="1293821" y="779023"/>
                </a:cubicBezTo>
                <a:cubicBezTo>
                  <a:pt x="1342363" y="800472"/>
                  <a:pt x="1116586" y="715805"/>
                  <a:pt x="1022888" y="663876"/>
                </a:cubicBezTo>
                <a:cubicBezTo>
                  <a:pt x="929190" y="611947"/>
                  <a:pt x="773404" y="504702"/>
                  <a:pt x="731635" y="467449"/>
                </a:cubicBezTo>
                <a:cubicBezTo>
                  <a:pt x="689866" y="430196"/>
                  <a:pt x="808400" y="491156"/>
                  <a:pt x="772275" y="440356"/>
                </a:cubicBezTo>
                <a:cubicBezTo>
                  <a:pt x="736150" y="389556"/>
                  <a:pt x="636808" y="234898"/>
                  <a:pt x="514888" y="162649"/>
                </a:cubicBezTo>
                <a:cubicBezTo>
                  <a:pt x="392968" y="90400"/>
                  <a:pt x="-7787" y="-3298"/>
                  <a:pt x="115" y="89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579C3C91-E16B-E954-A712-A95B449D18A1}"/>
              </a:ext>
            </a:extLst>
          </p:cNvPr>
          <p:cNvSpPr/>
          <p:nvPr/>
        </p:nvSpPr>
        <p:spPr>
          <a:xfrm>
            <a:off x="5811520" y="4280747"/>
            <a:ext cx="237073" cy="908414"/>
          </a:xfrm>
          <a:custGeom>
            <a:avLst/>
            <a:gdLst>
              <a:gd name="connsiteX0" fmla="*/ 237067 w 237073"/>
              <a:gd name="connsiteY0" fmla="*/ 0 h 908414"/>
              <a:gd name="connsiteX1" fmla="*/ 47413 w 237073"/>
              <a:gd name="connsiteY1" fmla="*/ 284480 h 908414"/>
              <a:gd name="connsiteX2" fmla="*/ 149013 w 237073"/>
              <a:gd name="connsiteY2" fmla="*/ 298026 h 908414"/>
              <a:gd name="connsiteX3" fmla="*/ 60960 w 237073"/>
              <a:gd name="connsiteY3" fmla="*/ 596053 h 908414"/>
              <a:gd name="connsiteX4" fmla="*/ 40640 w 237073"/>
              <a:gd name="connsiteY4" fmla="*/ 907626 h 908414"/>
              <a:gd name="connsiteX5" fmla="*/ 40640 w 237073"/>
              <a:gd name="connsiteY5" fmla="*/ 501226 h 908414"/>
              <a:gd name="connsiteX6" fmla="*/ 6773 w 237073"/>
              <a:gd name="connsiteY6" fmla="*/ 311573 h 908414"/>
              <a:gd name="connsiteX7" fmla="*/ 0 w 237073"/>
              <a:gd name="connsiteY7" fmla="*/ 352213 h 908414"/>
              <a:gd name="connsiteX8" fmla="*/ 54187 w 237073"/>
              <a:gd name="connsiteY8" fmla="*/ 284480 h 908414"/>
              <a:gd name="connsiteX9" fmla="*/ 237067 w 237073"/>
              <a:gd name="connsiteY9" fmla="*/ 0 h 908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073" h="908414">
                <a:moveTo>
                  <a:pt x="237067" y="0"/>
                </a:moveTo>
                <a:cubicBezTo>
                  <a:pt x="235938" y="0"/>
                  <a:pt x="62089" y="234809"/>
                  <a:pt x="47413" y="284480"/>
                </a:cubicBezTo>
                <a:cubicBezTo>
                  <a:pt x="32737" y="334151"/>
                  <a:pt x="146755" y="246097"/>
                  <a:pt x="149013" y="298026"/>
                </a:cubicBezTo>
                <a:cubicBezTo>
                  <a:pt x="151271" y="349955"/>
                  <a:pt x="79022" y="494453"/>
                  <a:pt x="60960" y="596053"/>
                </a:cubicBezTo>
                <a:cubicBezTo>
                  <a:pt x="42898" y="697653"/>
                  <a:pt x="44027" y="923430"/>
                  <a:pt x="40640" y="907626"/>
                </a:cubicBezTo>
                <a:cubicBezTo>
                  <a:pt x="37253" y="891822"/>
                  <a:pt x="46284" y="600568"/>
                  <a:pt x="40640" y="501226"/>
                </a:cubicBezTo>
                <a:cubicBezTo>
                  <a:pt x="34995" y="401884"/>
                  <a:pt x="13546" y="336409"/>
                  <a:pt x="6773" y="311573"/>
                </a:cubicBezTo>
                <a:cubicBezTo>
                  <a:pt x="0" y="286738"/>
                  <a:pt x="0" y="352213"/>
                  <a:pt x="0" y="352213"/>
                </a:cubicBezTo>
                <a:cubicBezTo>
                  <a:pt x="7902" y="347698"/>
                  <a:pt x="6774" y="340925"/>
                  <a:pt x="54187" y="284480"/>
                </a:cubicBezTo>
                <a:cubicBezTo>
                  <a:pt x="101600" y="228036"/>
                  <a:pt x="238196" y="0"/>
                  <a:pt x="237067" y="0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02AE9CBE-AF94-2938-B4A9-15A2D5750E75}"/>
              </a:ext>
            </a:extLst>
          </p:cNvPr>
          <p:cNvSpPr/>
          <p:nvPr/>
        </p:nvSpPr>
        <p:spPr>
          <a:xfrm>
            <a:off x="6335174" y="3278034"/>
            <a:ext cx="443239" cy="1194867"/>
          </a:xfrm>
          <a:custGeom>
            <a:avLst/>
            <a:gdLst>
              <a:gd name="connsiteX0" fmla="*/ 329786 w 443239"/>
              <a:gd name="connsiteY0" fmla="*/ 259 h 1194867"/>
              <a:gd name="connsiteX1" fmla="*/ 133359 w 443239"/>
              <a:gd name="connsiteY1" fmla="*/ 250873 h 1194867"/>
              <a:gd name="connsiteX2" fmla="*/ 241733 w 443239"/>
              <a:gd name="connsiteY2" fmla="*/ 426979 h 1194867"/>
              <a:gd name="connsiteX3" fmla="*/ 201093 w 443239"/>
              <a:gd name="connsiteY3" fmla="*/ 420206 h 1194867"/>
              <a:gd name="connsiteX4" fmla="*/ 417839 w 443239"/>
              <a:gd name="connsiteY4" fmla="*/ 860473 h 1194867"/>
              <a:gd name="connsiteX5" fmla="*/ 431386 w 443239"/>
              <a:gd name="connsiteY5" fmla="*/ 1192366 h 1194867"/>
              <a:gd name="connsiteX6" fmla="*/ 350106 w 443239"/>
              <a:gd name="connsiteY6" fmla="*/ 995939 h 1194867"/>
              <a:gd name="connsiteX7" fmla="*/ 126586 w 443239"/>
              <a:gd name="connsiteY7" fmla="*/ 691139 h 1194867"/>
              <a:gd name="connsiteX8" fmla="*/ 65626 w 443239"/>
              <a:gd name="connsiteY8" fmla="*/ 359246 h 1194867"/>
              <a:gd name="connsiteX9" fmla="*/ 31759 w 443239"/>
              <a:gd name="connsiteY9" fmla="*/ 338926 h 1194867"/>
              <a:gd name="connsiteX10" fmla="*/ 58853 w 443239"/>
              <a:gd name="connsiteY10" fmla="*/ 223779 h 1194867"/>
              <a:gd name="connsiteX11" fmla="*/ 11439 w 443239"/>
              <a:gd name="connsiteY11" fmla="*/ 203459 h 1194867"/>
              <a:gd name="connsiteX12" fmla="*/ 329786 w 443239"/>
              <a:gd name="connsiteY12" fmla="*/ 259 h 1194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3239" h="1194867">
                <a:moveTo>
                  <a:pt x="329786" y="259"/>
                </a:moveTo>
                <a:cubicBezTo>
                  <a:pt x="350106" y="8161"/>
                  <a:pt x="148034" y="179753"/>
                  <a:pt x="133359" y="250873"/>
                </a:cubicBezTo>
                <a:cubicBezTo>
                  <a:pt x="118684" y="321993"/>
                  <a:pt x="230444" y="398757"/>
                  <a:pt x="241733" y="426979"/>
                </a:cubicBezTo>
                <a:cubicBezTo>
                  <a:pt x="253022" y="455201"/>
                  <a:pt x="171742" y="347957"/>
                  <a:pt x="201093" y="420206"/>
                </a:cubicBezTo>
                <a:cubicBezTo>
                  <a:pt x="230444" y="492455"/>
                  <a:pt x="379457" y="731780"/>
                  <a:pt x="417839" y="860473"/>
                </a:cubicBezTo>
                <a:cubicBezTo>
                  <a:pt x="456221" y="989166"/>
                  <a:pt x="442675" y="1169788"/>
                  <a:pt x="431386" y="1192366"/>
                </a:cubicBezTo>
                <a:cubicBezTo>
                  <a:pt x="420097" y="1214944"/>
                  <a:pt x="400906" y="1079477"/>
                  <a:pt x="350106" y="995939"/>
                </a:cubicBezTo>
                <a:cubicBezTo>
                  <a:pt x="299306" y="912401"/>
                  <a:pt x="173999" y="797255"/>
                  <a:pt x="126586" y="691139"/>
                </a:cubicBezTo>
                <a:cubicBezTo>
                  <a:pt x="79173" y="585024"/>
                  <a:pt x="81430" y="417948"/>
                  <a:pt x="65626" y="359246"/>
                </a:cubicBezTo>
                <a:cubicBezTo>
                  <a:pt x="49822" y="300544"/>
                  <a:pt x="32888" y="361504"/>
                  <a:pt x="31759" y="338926"/>
                </a:cubicBezTo>
                <a:cubicBezTo>
                  <a:pt x="30630" y="316348"/>
                  <a:pt x="62240" y="246357"/>
                  <a:pt x="58853" y="223779"/>
                </a:cubicBezTo>
                <a:cubicBezTo>
                  <a:pt x="55466" y="201201"/>
                  <a:pt x="-30330" y="239583"/>
                  <a:pt x="11439" y="203459"/>
                </a:cubicBezTo>
                <a:cubicBezTo>
                  <a:pt x="53208" y="167335"/>
                  <a:pt x="309466" y="-7643"/>
                  <a:pt x="329786" y="259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E2550177-482A-D879-7A14-20A7EE397171}"/>
              </a:ext>
            </a:extLst>
          </p:cNvPr>
          <p:cNvSpPr/>
          <p:nvPr/>
        </p:nvSpPr>
        <p:spPr>
          <a:xfrm>
            <a:off x="2962000" y="4853794"/>
            <a:ext cx="1213199" cy="917799"/>
          </a:xfrm>
          <a:custGeom>
            <a:avLst/>
            <a:gdLst>
              <a:gd name="connsiteX0" fmla="*/ 405 w 1213199"/>
              <a:gd name="connsiteY0" fmla="*/ 42 h 917799"/>
              <a:gd name="connsiteX1" fmla="*/ 808334 w 1213199"/>
              <a:gd name="connsiteY1" fmla="*/ 632606 h 917799"/>
              <a:gd name="connsiteX2" fmla="*/ 764493 w 1213199"/>
              <a:gd name="connsiteY2" fmla="*/ 569976 h 917799"/>
              <a:gd name="connsiteX3" fmla="*/ 1209167 w 1213199"/>
              <a:gd name="connsiteY3" fmla="*/ 908179 h 917799"/>
              <a:gd name="connsiteX4" fmla="*/ 989962 w 1213199"/>
              <a:gd name="connsiteY4" fmla="*/ 776655 h 917799"/>
              <a:gd name="connsiteX5" fmla="*/ 1090170 w 1213199"/>
              <a:gd name="connsiteY5" fmla="*/ 883127 h 917799"/>
              <a:gd name="connsiteX6" fmla="*/ 1033803 w 1213199"/>
              <a:gd name="connsiteY6" fmla="*/ 914442 h 917799"/>
              <a:gd name="connsiteX7" fmla="*/ 933595 w 1213199"/>
              <a:gd name="connsiteY7" fmla="*/ 814233 h 917799"/>
              <a:gd name="connsiteX8" fmla="*/ 701863 w 1213199"/>
              <a:gd name="connsiteY8" fmla="*/ 601291 h 917799"/>
              <a:gd name="connsiteX9" fmla="*/ 405 w 1213199"/>
              <a:gd name="connsiteY9" fmla="*/ 42 h 91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3199" h="917799">
                <a:moveTo>
                  <a:pt x="405" y="42"/>
                </a:moveTo>
                <a:cubicBezTo>
                  <a:pt x="18150" y="5261"/>
                  <a:pt x="680986" y="537617"/>
                  <a:pt x="808334" y="632606"/>
                </a:cubicBezTo>
                <a:cubicBezTo>
                  <a:pt x="935682" y="727595"/>
                  <a:pt x="697688" y="524047"/>
                  <a:pt x="764493" y="569976"/>
                </a:cubicBezTo>
                <a:cubicBezTo>
                  <a:pt x="831299" y="615905"/>
                  <a:pt x="1171589" y="873733"/>
                  <a:pt x="1209167" y="908179"/>
                </a:cubicBezTo>
                <a:cubicBezTo>
                  <a:pt x="1246745" y="942625"/>
                  <a:pt x="1009795" y="780830"/>
                  <a:pt x="989962" y="776655"/>
                </a:cubicBezTo>
                <a:cubicBezTo>
                  <a:pt x="970129" y="772480"/>
                  <a:pt x="1082863" y="860163"/>
                  <a:pt x="1090170" y="883127"/>
                </a:cubicBezTo>
                <a:cubicBezTo>
                  <a:pt x="1097477" y="906092"/>
                  <a:pt x="1059899" y="925924"/>
                  <a:pt x="1033803" y="914442"/>
                </a:cubicBezTo>
                <a:cubicBezTo>
                  <a:pt x="1007707" y="902960"/>
                  <a:pt x="988918" y="866425"/>
                  <a:pt x="933595" y="814233"/>
                </a:cubicBezTo>
                <a:cubicBezTo>
                  <a:pt x="878272" y="762041"/>
                  <a:pt x="851132" y="733858"/>
                  <a:pt x="701863" y="601291"/>
                </a:cubicBezTo>
                <a:cubicBezTo>
                  <a:pt x="552595" y="468724"/>
                  <a:pt x="-17340" y="-5177"/>
                  <a:pt x="405" y="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E0162C98-4199-9EA6-7CFE-7937F80A8138}"/>
              </a:ext>
            </a:extLst>
          </p:cNvPr>
          <p:cNvSpPr/>
          <p:nvPr/>
        </p:nvSpPr>
        <p:spPr>
          <a:xfrm>
            <a:off x="2811139" y="1101591"/>
            <a:ext cx="1093362" cy="1272100"/>
          </a:xfrm>
          <a:custGeom>
            <a:avLst/>
            <a:gdLst>
              <a:gd name="connsiteX0" fmla="*/ 1090719 w 1093362"/>
              <a:gd name="connsiteY0" fmla="*/ 699 h 1272100"/>
              <a:gd name="connsiteX1" fmla="*/ 264001 w 1093362"/>
              <a:gd name="connsiteY1" fmla="*/ 520530 h 1272100"/>
              <a:gd name="connsiteX2" fmla="*/ 577151 w 1093362"/>
              <a:gd name="connsiteY2" fmla="*/ 508004 h 1272100"/>
              <a:gd name="connsiteX3" fmla="*/ 238949 w 1093362"/>
              <a:gd name="connsiteY3" fmla="*/ 777313 h 1272100"/>
              <a:gd name="connsiteX4" fmla="*/ 954 w 1093362"/>
              <a:gd name="connsiteY4" fmla="*/ 1272091 h 1272100"/>
              <a:gd name="connsiteX5" fmla="*/ 326631 w 1093362"/>
              <a:gd name="connsiteY5" fmla="*/ 789839 h 1272100"/>
              <a:gd name="connsiteX6" fmla="*/ 533310 w 1093362"/>
              <a:gd name="connsiteY6" fmla="*/ 382743 h 1272100"/>
              <a:gd name="connsiteX7" fmla="*/ 527047 w 1093362"/>
              <a:gd name="connsiteY7" fmla="*/ 407795 h 1272100"/>
              <a:gd name="connsiteX8" fmla="*/ 1090719 w 1093362"/>
              <a:gd name="connsiteY8" fmla="*/ 699 h 127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3362" h="1272100">
                <a:moveTo>
                  <a:pt x="1090719" y="699"/>
                </a:moveTo>
                <a:cubicBezTo>
                  <a:pt x="1046878" y="19488"/>
                  <a:pt x="349596" y="435979"/>
                  <a:pt x="264001" y="520530"/>
                </a:cubicBezTo>
                <a:cubicBezTo>
                  <a:pt x="178406" y="605081"/>
                  <a:pt x="581326" y="465207"/>
                  <a:pt x="577151" y="508004"/>
                </a:cubicBezTo>
                <a:cubicBezTo>
                  <a:pt x="572976" y="550801"/>
                  <a:pt x="334982" y="649965"/>
                  <a:pt x="238949" y="777313"/>
                </a:cubicBezTo>
                <a:cubicBezTo>
                  <a:pt x="142916" y="904661"/>
                  <a:pt x="-13660" y="1270003"/>
                  <a:pt x="954" y="1272091"/>
                </a:cubicBezTo>
                <a:cubicBezTo>
                  <a:pt x="15568" y="1274179"/>
                  <a:pt x="237905" y="938064"/>
                  <a:pt x="326631" y="789839"/>
                </a:cubicBezTo>
                <a:cubicBezTo>
                  <a:pt x="415357" y="641614"/>
                  <a:pt x="499907" y="446417"/>
                  <a:pt x="533310" y="382743"/>
                </a:cubicBezTo>
                <a:cubicBezTo>
                  <a:pt x="566713" y="319069"/>
                  <a:pt x="434145" y="468338"/>
                  <a:pt x="527047" y="407795"/>
                </a:cubicBezTo>
                <a:cubicBezTo>
                  <a:pt x="619948" y="347253"/>
                  <a:pt x="1134560" y="-18090"/>
                  <a:pt x="1090719" y="6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C2EAC1A5-4C0F-720E-F912-13B5C4C98544}"/>
              </a:ext>
            </a:extLst>
          </p:cNvPr>
          <p:cNvSpPr/>
          <p:nvPr/>
        </p:nvSpPr>
        <p:spPr>
          <a:xfrm>
            <a:off x="3924578" y="1431418"/>
            <a:ext cx="1049033" cy="2050923"/>
          </a:xfrm>
          <a:custGeom>
            <a:avLst/>
            <a:gdLst>
              <a:gd name="connsiteX0" fmla="*/ 1048255 w 1049033"/>
              <a:gd name="connsiteY0" fmla="*/ 2812 h 2050923"/>
              <a:gd name="connsiteX1" fmla="*/ 346797 w 1049033"/>
              <a:gd name="connsiteY1" fmla="*/ 923475 h 2050923"/>
              <a:gd name="connsiteX2" fmla="*/ 390638 w 1049033"/>
              <a:gd name="connsiteY2" fmla="*/ 848319 h 2050923"/>
              <a:gd name="connsiteX3" fmla="*/ 27384 w 1049033"/>
              <a:gd name="connsiteY3" fmla="*/ 1938083 h 2050923"/>
              <a:gd name="connsiteX4" fmla="*/ 33647 w 1049033"/>
              <a:gd name="connsiteY4" fmla="*/ 1988187 h 2050923"/>
              <a:gd name="connsiteX5" fmla="*/ 96277 w 1049033"/>
              <a:gd name="connsiteY5" fmla="*/ 1687563 h 2050923"/>
              <a:gd name="connsiteX6" fmla="*/ 478321 w 1049033"/>
              <a:gd name="connsiteY6" fmla="*/ 597798 h 2050923"/>
              <a:gd name="connsiteX7" fmla="*/ 484584 w 1049033"/>
              <a:gd name="connsiteY7" fmla="*/ 635377 h 2050923"/>
              <a:gd name="connsiteX8" fmla="*/ 1048255 w 1049033"/>
              <a:gd name="connsiteY8" fmla="*/ 2812 h 205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9033" h="2050923">
                <a:moveTo>
                  <a:pt x="1048255" y="2812"/>
                </a:moveTo>
                <a:cubicBezTo>
                  <a:pt x="1025291" y="50828"/>
                  <a:pt x="456400" y="782557"/>
                  <a:pt x="346797" y="923475"/>
                </a:cubicBezTo>
                <a:cubicBezTo>
                  <a:pt x="237194" y="1064393"/>
                  <a:pt x="443874" y="679218"/>
                  <a:pt x="390638" y="848319"/>
                </a:cubicBezTo>
                <a:cubicBezTo>
                  <a:pt x="337402" y="1017420"/>
                  <a:pt x="86882" y="1748105"/>
                  <a:pt x="27384" y="1938083"/>
                </a:cubicBezTo>
                <a:cubicBezTo>
                  <a:pt x="-32114" y="2128061"/>
                  <a:pt x="22165" y="2029940"/>
                  <a:pt x="33647" y="1988187"/>
                </a:cubicBezTo>
                <a:cubicBezTo>
                  <a:pt x="45129" y="1946434"/>
                  <a:pt x="22165" y="1919295"/>
                  <a:pt x="96277" y="1687563"/>
                </a:cubicBezTo>
                <a:cubicBezTo>
                  <a:pt x="170389" y="1455831"/>
                  <a:pt x="413603" y="773162"/>
                  <a:pt x="478321" y="597798"/>
                </a:cubicBezTo>
                <a:cubicBezTo>
                  <a:pt x="543039" y="422434"/>
                  <a:pt x="389595" y="734541"/>
                  <a:pt x="484584" y="635377"/>
                </a:cubicBezTo>
                <a:cubicBezTo>
                  <a:pt x="579573" y="536213"/>
                  <a:pt x="1071219" y="-45204"/>
                  <a:pt x="1048255" y="28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0902866D-F7F5-FF32-6AC7-BB7003D4F6CE}"/>
              </a:ext>
            </a:extLst>
          </p:cNvPr>
          <p:cNvSpPr/>
          <p:nvPr/>
        </p:nvSpPr>
        <p:spPr>
          <a:xfrm>
            <a:off x="3806339" y="2805969"/>
            <a:ext cx="506151" cy="1964258"/>
          </a:xfrm>
          <a:custGeom>
            <a:avLst/>
            <a:gdLst>
              <a:gd name="connsiteX0" fmla="*/ 465036 w 506151"/>
              <a:gd name="connsiteY0" fmla="*/ 31176 h 1964258"/>
              <a:gd name="connsiteX1" fmla="*/ 490088 w 506151"/>
              <a:gd name="connsiteY1" fmla="*/ 87543 h 1964258"/>
              <a:gd name="connsiteX2" fmla="*/ 277146 w 506151"/>
              <a:gd name="connsiteY2" fmla="*/ 538480 h 1964258"/>
              <a:gd name="connsiteX3" fmla="*/ 126834 w 506151"/>
              <a:gd name="connsiteY3" fmla="*/ 1158519 h 1964258"/>
              <a:gd name="connsiteX4" fmla="*/ 108045 w 506151"/>
              <a:gd name="connsiteY4" fmla="*/ 1045784 h 1964258"/>
              <a:gd name="connsiteX5" fmla="*/ 14099 w 506151"/>
              <a:gd name="connsiteY5" fmla="*/ 1935132 h 1964258"/>
              <a:gd name="connsiteX6" fmla="*/ 26625 w 506151"/>
              <a:gd name="connsiteY6" fmla="*/ 1628245 h 1964258"/>
              <a:gd name="connsiteX7" fmla="*/ 258357 w 506151"/>
              <a:gd name="connsiteY7" fmla="*/ 450798 h 1964258"/>
              <a:gd name="connsiteX8" fmla="*/ 465036 w 506151"/>
              <a:gd name="connsiteY8" fmla="*/ 31176 h 196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6151" h="1964258">
                <a:moveTo>
                  <a:pt x="465036" y="31176"/>
                </a:moveTo>
                <a:cubicBezTo>
                  <a:pt x="503658" y="-29366"/>
                  <a:pt x="521403" y="2992"/>
                  <a:pt x="490088" y="87543"/>
                </a:cubicBezTo>
                <a:cubicBezTo>
                  <a:pt x="458773" y="172094"/>
                  <a:pt x="337688" y="359984"/>
                  <a:pt x="277146" y="538480"/>
                </a:cubicBezTo>
                <a:cubicBezTo>
                  <a:pt x="216604" y="716976"/>
                  <a:pt x="155017" y="1073968"/>
                  <a:pt x="126834" y="1158519"/>
                </a:cubicBezTo>
                <a:cubicBezTo>
                  <a:pt x="98651" y="1243070"/>
                  <a:pt x="126834" y="916349"/>
                  <a:pt x="108045" y="1045784"/>
                </a:cubicBezTo>
                <a:cubicBezTo>
                  <a:pt x="89256" y="1175219"/>
                  <a:pt x="27669" y="1838055"/>
                  <a:pt x="14099" y="1935132"/>
                </a:cubicBezTo>
                <a:cubicBezTo>
                  <a:pt x="529" y="2032209"/>
                  <a:pt x="-14085" y="1875634"/>
                  <a:pt x="26625" y="1628245"/>
                </a:cubicBezTo>
                <a:cubicBezTo>
                  <a:pt x="67335" y="1380856"/>
                  <a:pt x="181113" y="718020"/>
                  <a:pt x="258357" y="450798"/>
                </a:cubicBezTo>
                <a:cubicBezTo>
                  <a:pt x="335601" y="183576"/>
                  <a:pt x="426414" y="91718"/>
                  <a:pt x="465036" y="3117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B83813E7-AC80-A92D-ABCA-92DF2B0354DA}"/>
              </a:ext>
            </a:extLst>
          </p:cNvPr>
          <p:cNvSpPr/>
          <p:nvPr/>
        </p:nvSpPr>
        <p:spPr>
          <a:xfrm>
            <a:off x="2985118" y="3726193"/>
            <a:ext cx="1079704" cy="633799"/>
          </a:xfrm>
          <a:custGeom>
            <a:avLst/>
            <a:gdLst>
              <a:gd name="connsiteX0" fmla="*/ 21129 w 1079704"/>
              <a:gd name="connsiteY0" fmla="*/ 25352 h 633799"/>
              <a:gd name="connsiteX1" fmla="*/ 121337 w 1079704"/>
              <a:gd name="connsiteY1" fmla="*/ 62930 h 633799"/>
              <a:gd name="connsiteX2" fmla="*/ 691271 w 1079704"/>
              <a:gd name="connsiteY2" fmla="*/ 463763 h 633799"/>
              <a:gd name="connsiteX3" fmla="*/ 710060 w 1079704"/>
              <a:gd name="connsiteY3" fmla="*/ 513867 h 633799"/>
              <a:gd name="connsiteX4" fmla="*/ 1079578 w 1079704"/>
              <a:gd name="connsiteY4" fmla="*/ 300 h 633799"/>
              <a:gd name="connsiteX5" fmla="*/ 666219 w 1079704"/>
              <a:gd name="connsiteY5" fmla="*/ 595286 h 633799"/>
              <a:gd name="connsiteX6" fmla="*/ 647430 w 1079704"/>
              <a:gd name="connsiteY6" fmla="*/ 545182 h 633799"/>
              <a:gd name="connsiteX7" fmla="*/ 534696 w 1079704"/>
              <a:gd name="connsiteY7" fmla="*/ 300925 h 633799"/>
              <a:gd name="connsiteX8" fmla="*/ 290438 w 1079704"/>
              <a:gd name="connsiteY8" fmla="*/ 219506 h 633799"/>
              <a:gd name="connsiteX9" fmla="*/ 415698 w 1079704"/>
              <a:gd name="connsiteY9" fmla="*/ 232032 h 633799"/>
              <a:gd name="connsiteX10" fmla="*/ 21129 w 1079704"/>
              <a:gd name="connsiteY10" fmla="*/ 25352 h 63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9704" h="633799">
                <a:moveTo>
                  <a:pt x="21129" y="25352"/>
                </a:moveTo>
                <a:cubicBezTo>
                  <a:pt x="-27931" y="-2832"/>
                  <a:pt x="9647" y="-10138"/>
                  <a:pt x="121337" y="62930"/>
                </a:cubicBezTo>
                <a:cubicBezTo>
                  <a:pt x="233027" y="135998"/>
                  <a:pt x="593151" y="388607"/>
                  <a:pt x="691271" y="463763"/>
                </a:cubicBezTo>
                <a:cubicBezTo>
                  <a:pt x="789391" y="538919"/>
                  <a:pt x="645342" y="591111"/>
                  <a:pt x="710060" y="513867"/>
                </a:cubicBezTo>
                <a:cubicBezTo>
                  <a:pt x="774778" y="436623"/>
                  <a:pt x="1086885" y="-13270"/>
                  <a:pt x="1079578" y="300"/>
                </a:cubicBezTo>
                <a:cubicBezTo>
                  <a:pt x="1072271" y="13870"/>
                  <a:pt x="666219" y="595286"/>
                  <a:pt x="666219" y="595286"/>
                </a:cubicBezTo>
                <a:cubicBezTo>
                  <a:pt x="594194" y="686100"/>
                  <a:pt x="669351" y="594242"/>
                  <a:pt x="647430" y="545182"/>
                </a:cubicBezTo>
                <a:cubicBezTo>
                  <a:pt x="625510" y="496122"/>
                  <a:pt x="594195" y="355204"/>
                  <a:pt x="534696" y="300925"/>
                </a:cubicBezTo>
                <a:cubicBezTo>
                  <a:pt x="475197" y="246646"/>
                  <a:pt x="310271" y="230988"/>
                  <a:pt x="290438" y="219506"/>
                </a:cubicBezTo>
                <a:cubicBezTo>
                  <a:pt x="270605" y="208024"/>
                  <a:pt x="460583" y="266479"/>
                  <a:pt x="415698" y="232032"/>
                </a:cubicBezTo>
                <a:cubicBezTo>
                  <a:pt x="370813" y="197585"/>
                  <a:pt x="70189" y="53536"/>
                  <a:pt x="21129" y="253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99469D1D-F871-E696-B9A8-F55E263B9221}"/>
              </a:ext>
            </a:extLst>
          </p:cNvPr>
          <p:cNvSpPr/>
          <p:nvPr/>
        </p:nvSpPr>
        <p:spPr>
          <a:xfrm>
            <a:off x="3031070" y="3883022"/>
            <a:ext cx="643666" cy="621882"/>
          </a:xfrm>
          <a:custGeom>
            <a:avLst/>
            <a:gdLst>
              <a:gd name="connsiteX0" fmla="*/ 229 w 643666"/>
              <a:gd name="connsiteY0" fmla="*/ 46 h 621882"/>
              <a:gd name="connsiteX1" fmla="*/ 419851 w 643666"/>
              <a:gd name="connsiteY1" fmla="*/ 256830 h 621882"/>
              <a:gd name="connsiteX2" fmla="*/ 432377 w 643666"/>
              <a:gd name="connsiteY2" fmla="*/ 400879 h 621882"/>
              <a:gd name="connsiteX3" fmla="*/ 457429 w 643666"/>
              <a:gd name="connsiteY3" fmla="*/ 306934 h 621882"/>
              <a:gd name="connsiteX4" fmla="*/ 639056 w 643666"/>
              <a:gd name="connsiteY4" fmla="*/ 613822 h 621882"/>
              <a:gd name="connsiteX5" fmla="*/ 570163 w 643666"/>
              <a:gd name="connsiteY5" fmla="*/ 507351 h 621882"/>
              <a:gd name="connsiteX6" fmla="*/ 363483 w 643666"/>
              <a:gd name="connsiteY6" fmla="*/ 238041 h 621882"/>
              <a:gd name="connsiteX7" fmla="*/ 229 w 643666"/>
              <a:gd name="connsiteY7" fmla="*/ 46 h 621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3666" h="621882">
                <a:moveTo>
                  <a:pt x="229" y="46"/>
                </a:moveTo>
                <a:cubicBezTo>
                  <a:pt x="9624" y="3177"/>
                  <a:pt x="347826" y="190025"/>
                  <a:pt x="419851" y="256830"/>
                </a:cubicBezTo>
                <a:cubicBezTo>
                  <a:pt x="491876" y="323635"/>
                  <a:pt x="426114" y="392528"/>
                  <a:pt x="432377" y="400879"/>
                </a:cubicBezTo>
                <a:cubicBezTo>
                  <a:pt x="438640" y="409230"/>
                  <a:pt x="422983" y="271444"/>
                  <a:pt x="457429" y="306934"/>
                </a:cubicBezTo>
                <a:cubicBezTo>
                  <a:pt x="491875" y="342424"/>
                  <a:pt x="620267" y="580419"/>
                  <a:pt x="639056" y="613822"/>
                </a:cubicBezTo>
                <a:cubicBezTo>
                  <a:pt x="657845" y="647225"/>
                  <a:pt x="616092" y="569981"/>
                  <a:pt x="570163" y="507351"/>
                </a:cubicBezTo>
                <a:cubicBezTo>
                  <a:pt x="524234" y="444721"/>
                  <a:pt x="454297" y="322592"/>
                  <a:pt x="363483" y="238041"/>
                </a:cubicBezTo>
                <a:cubicBezTo>
                  <a:pt x="272669" y="153490"/>
                  <a:pt x="-9166" y="-3085"/>
                  <a:pt x="229" y="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E32C399F-27DC-9A65-69DB-E991BC233997}"/>
              </a:ext>
            </a:extLst>
          </p:cNvPr>
          <p:cNvSpPr/>
          <p:nvPr/>
        </p:nvSpPr>
        <p:spPr>
          <a:xfrm>
            <a:off x="4210483" y="632564"/>
            <a:ext cx="1941930" cy="481503"/>
          </a:xfrm>
          <a:custGeom>
            <a:avLst/>
            <a:gdLst>
              <a:gd name="connsiteX0" fmla="*/ 73418 w 1941930"/>
              <a:gd name="connsiteY0" fmla="*/ 212943 h 481503"/>
              <a:gd name="connsiteX1" fmla="*/ 1269654 w 1941930"/>
              <a:gd name="connsiteY1" fmla="*/ 162839 h 481503"/>
              <a:gd name="connsiteX2" fmla="*/ 1106816 w 1941930"/>
              <a:gd name="connsiteY2" fmla="*/ 175365 h 481503"/>
              <a:gd name="connsiteX3" fmla="*/ 1601594 w 1941930"/>
              <a:gd name="connsiteY3" fmla="*/ 269310 h 481503"/>
              <a:gd name="connsiteX4" fmla="*/ 1557753 w 1941930"/>
              <a:gd name="connsiteY4" fmla="*/ 237995 h 481503"/>
              <a:gd name="connsiteX5" fmla="*/ 1877166 w 1941930"/>
              <a:gd name="connsiteY5" fmla="*/ 450937 h 481503"/>
              <a:gd name="connsiteX6" fmla="*/ 1927270 w 1941930"/>
              <a:gd name="connsiteY6" fmla="*/ 469726 h 481503"/>
              <a:gd name="connsiteX7" fmla="*/ 1689276 w 1941930"/>
              <a:gd name="connsiteY7" fmla="*/ 350729 h 481503"/>
              <a:gd name="connsiteX8" fmla="*/ 987818 w 1941930"/>
              <a:gd name="connsiteY8" fmla="*/ 137787 h 481503"/>
              <a:gd name="connsiteX9" fmla="*/ 812454 w 1941930"/>
              <a:gd name="connsiteY9" fmla="*/ 131524 h 481503"/>
              <a:gd name="connsiteX10" fmla="*/ 887610 w 1941930"/>
              <a:gd name="connsiteY10" fmla="*/ 100209 h 481503"/>
              <a:gd name="connsiteX11" fmla="*/ 818717 w 1941930"/>
              <a:gd name="connsiteY11" fmla="*/ 93946 h 481503"/>
              <a:gd name="connsiteX12" fmla="*/ 455462 w 1941930"/>
              <a:gd name="connsiteY12" fmla="*/ 106472 h 481503"/>
              <a:gd name="connsiteX13" fmla="*/ 925188 w 1941930"/>
              <a:gd name="connsiteY13" fmla="*/ 0 h 481503"/>
              <a:gd name="connsiteX14" fmla="*/ 486777 w 1941930"/>
              <a:gd name="connsiteY14" fmla="*/ 106472 h 481503"/>
              <a:gd name="connsiteX15" fmla="*/ 167364 w 1941930"/>
              <a:gd name="connsiteY15" fmla="*/ 169102 h 481503"/>
              <a:gd name="connsiteX16" fmla="*/ 73418 w 1941930"/>
              <a:gd name="connsiteY16" fmla="*/ 212943 h 48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41930" h="481503">
                <a:moveTo>
                  <a:pt x="73418" y="212943"/>
                </a:moveTo>
                <a:cubicBezTo>
                  <a:pt x="257133" y="211899"/>
                  <a:pt x="1097421" y="169102"/>
                  <a:pt x="1269654" y="162839"/>
                </a:cubicBezTo>
                <a:cubicBezTo>
                  <a:pt x="1441887" y="156576"/>
                  <a:pt x="1051493" y="157620"/>
                  <a:pt x="1106816" y="175365"/>
                </a:cubicBezTo>
                <a:cubicBezTo>
                  <a:pt x="1162139" y="193110"/>
                  <a:pt x="1526438" y="258872"/>
                  <a:pt x="1601594" y="269310"/>
                </a:cubicBezTo>
                <a:cubicBezTo>
                  <a:pt x="1676750" y="279748"/>
                  <a:pt x="1557753" y="237995"/>
                  <a:pt x="1557753" y="237995"/>
                </a:cubicBezTo>
                <a:lnTo>
                  <a:pt x="1877166" y="450937"/>
                </a:lnTo>
                <a:cubicBezTo>
                  <a:pt x="1938752" y="489559"/>
                  <a:pt x="1958585" y="486427"/>
                  <a:pt x="1927270" y="469726"/>
                </a:cubicBezTo>
                <a:cubicBezTo>
                  <a:pt x="1895955" y="453025"/>
                  <a:pt x="1845851" y="406052"/>
                  <a:pt x="1689276" y="350729"/>
                </a:cubicBezTo>
                <a:cubicBezTo>
                  <a:pt x="1532701" y="295406"/>
                  <a:pt x="1133955" y="174321"/>
                  <a:pt x="987818" y="137787"/>
                </a:cubicBezTo>
                <a:cubicBezTo>
                  <a:pt x="841681" y="101253"/>
                  <a:pt x="829155" y="137787"/>
                  <a:pt x="812454" y="131524"/>
                </a:cubicBezTo>
                <a:cubicBezTo>
                  <a:pt x="795753" y="125261"/>
                  <a:pt x="886566" y="106472"/>
                  <a:pt x="887610" y="100209"/>
                </a:cubicBezTo>
                <a:cubicBezTo>
                  <a:pt x="888654" y="93946"/>
                  <a:pt x="890742" y="92902"/>
                  <a:pt x="818717" y="93946"/>
                </a:cubicBezTo>
                <a:cubicBezTo>
                  <a:pt x="746692" y="94990"/>
                  <a:pt x="437717" y="122130"/>
                  <a:pt x="455462" y="106472"/>
                </a:cubicBezTo>
                <a:cubicBezTo>
                  <a:pt x="473207" y="90814"/>
                  <a:pt x="919969" y="0"/>
                  <a:pt x="925188" y="0"/>
                </a:cubicBezTo>
                <a:cubicBezTo>
                  <a:pt x="930407" y="0"/>
                  <a:pt x="613081" y="78288"/>
                  <a:pt x="486777" y="106472"/>
                </a:cubicBezTo>
                <a:cubicBezTo>
                  <a:pt x="360473" y="134656"/>
                  <a:pt x="234169" y="147182"/>
                  <a:pt x="167364" y="169102"/>
                </a:cubicBezTo>
                <a:cubicBezTo>
                  <a:pt x="100559" y="191022"/>
                  <a:pt x="-110297" y="213987"/>
                  <a:pt x="73418" y="2129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B786B413-35F8-712E-F1E3-5C504B1E3DDA}"/>
              </a:ext>
            </a:extLst>
          </p:cNvPr>
          <p:cNvSpPr/>
          <p:nvPr/>
        </p:nvSpPr>
        <p:spPr>
          <a:xfrm>
            <a:off x="4171883" y="1020660"/>
            <a:ext cx="758705" cy="490283"/>
          </a:xfrm>
          <a:custGeom>
            <a:avLst/>
            <a:gdLst>
              <a:gd name="connsiteX0" fmla="*/ 757109 w 758705"/>
              <a:gd name="connsiteY0" fmla="*/ 211 h 490283"/>
              <a:gd name="connsiteX1" fmla="*/ 11810 w 758705"/>
              <a:gd name="connsiteY1" fmla="*/ 482463 h 490283"/>
              <a:gd name="connsiteX2" fmla="*/ 293646 w 758705"/>
              <a:gd name="connsiteY2" fmla="*/ 307099 h 490283"/>
              <a:gd name="connsiteX3" fmla="*/ 212227 w 758705"/>
              <a:gd name="connsiteY3" fmla="*/ 419833 h 490283"/>
              <a:gd name="connsiteX4" fmla="*/ 757109 w 758705"/>
              <a:gd name="connsiteY4" fmla="*/ 211 h 49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705" h="490283">
                <a:moveTo>
                  <a:pt x="757109" y="211"/>
                </a:moveTo>
                <a:cubicBezTo>
                  <a:pt x="723706" y="10649"/>
                  <a:pt x="89054" y="431315"/>
                  <a:pt x="11810" y="482463"/>
                </a:cubicBezTo>
                <a:cubicBezTo>
                  <a:pt x="-65434" y="533611"/>
                  <a:pt x="260243" y="317537"/>
                  <a:pt x="293646" y="307099"/>
                </a:cubicBezTo>
                <a:cubicBezTo>
                  <a:pt x="327049" y="296661"/>
                  <a:pt x="134983" y="469937"/>
                  <a:pt x="212227" y="419833"/>
                </a:cubicBezTo>
                <a:cubicBezTo>
                  <a:pt x="289471" y="369729"/>
                  <a:pt x="790512" y="-10227"/>
                  <a:pt x="757109" y="2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A7EA0F16-3B93-2DBF-504F-204C604F43DE}"/>
              </a:ext>
            </a:extLst>
          </p:cNvPr>
          <p:cNvSpPr/>
          <p:nvPr/>
        </p:nvSpPr>
        <p:spPr>
          <a:xfrm>
            <a:off x="6462635" y="1419775"/>
            <a:ext cx="815788" cy="1136855"/>
          </a:xfrm>
          <a:custGeom>
            <a:avLst/>
            <a:gdLst>
              <a:gd name="connsiteX0" fmla="*/ 795 w 815788"/>
              <a:gd name="connsiteY0" fmla="*/ 1929 h 1136855"/>
              <a:gd name="connsiteX1" fmla="*/ 520625 w 815788"/>
              <a:gd name="connsiteY1" fmla="*/ 684598 h 1136855"/>
              <a:gd name="connsiteX2" fmla="*/ 445469 w 815788"/>
              <a:gd name="connsiteY2" fmla="*/ 615704 h 1136855"/>
              <a:gd name="connsiteX3" fmla="*/ 808724 w 815788"/>
              <a:gd name="connsiteY3" fmla="*/ 1123009 h 1136855"/>
              <a:gd name="connsiteX4" fmla="*/ 664675 w 815788"/>
              <a:gd name="connsiteY4" fmla="*/ 947644 h 1136855"/>
              <a:gd name="connsiteX5" fmla="*/ 407891 w 815788"/>
              <a:gd name="connsiteY5" fmla="*/ 465392 h 1136855"/>
              <a:gd name="connsiteX6" fmla="*/ 401628 w 815788"/>
              <a:gd name="connsiteY6" fmla="*/ 477918 h 1136855"/>
              <a:gd name="connsiteX7" fmla="*/ 795 w 815788"/>
              <a:gd name="connsiteY7" fmla="*/ 1929 h 1136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5788" h="1136855">
                <a:moveTo>
                  <a:pt x="795" y="1929"/>
                </a:moveTo>
                <a:cubicBezTo>
                  <a:pt x="20628" y="36376"/>
                  <a:pt x="446513" y="582302"/>
                  <a:pt x="520625" y="684598"/>
                </a:cubicBezTo>
                <a:cubicBezTo>
                  <a:pt x="594737" y="786894"/>
                  <a:pt x="397453" y="542636"/>
                  <a:pt x="445469" y="615704"/>
                </a:cubicBezTo>
                <a:cubicBezTo>
                  <a:pt x="493486" y="688773"/>
                  <a:pt x="772190" y="1067686"/>
                  <a:pt x="808724" y="1123009"/>
                </a:cubicBezTo>
                <a:cubicBezTo>
                  <a:pt x="845258" y="1178332"/>
                  <a:pt x="731480" y="1057247"/>
                  <a:pt x="664675" y="947644"/>
                </a:cubicBezTo>
                <a:cubicBezTo>
                  <a:pt x="597870" y="838041"/>
                  <a:pt x="451732" y="543680"/>
                  <a:pt x="407891" y="465392"/>
                </a:cubicBezTo>
                <a:cubicBezTo>
                  <a:pt x="364050" y="387104"/>
                  <a:pt x="465302" y="550986"/>
                  <a:pt x="401628" y="477918"/>
                </a:cubicBezTo>
                <a:cubicBezTo>
                  <a:pt x="337954" y="404850"/>
                  <a:pt x="-19038" y="-32518"/>
                  <a:pt x="795" y="19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AB9992AC-C17F-E9D1-9E88-1351A8BC8AB8}"/>
              </a:ext>
            </a:extLst>
          </p:cNvPr>
          <p:cNvSpPr/>
          <p:nvPr/>
        </p:nvSpPr>
        <p:spPr>
          <a:xfrm>
            <a:off x="5209151" y="1529565"/>
            <a:ext cx="76833" cy="1784099"/>
          </a:xfrm>
          <a:custGeom>
            <a:avLst/>
            <a:gdLst>
              <a:gd name="connsiteX0" fmla="*/ 76833 w 76833"/>
              <a:gd name="connsiteY0" fmla="*/ 48714 h 1784099"/>
              <a:gd name="connsiteX1" fmla="*/ 39254 w 76833"/>
              <a:gd name="connsiteY1" fmla="*/ 743909 h 1784099"/>
              <a:gd name="connsiteX2" fmla="*/ 1676 w 76833"/>
              <a:gd name="connsiteY2" fmla="*/ 1176057 h 1784099"/>
              <a:gd name="connsiteX3" fmla="*/ 7939 w 76833"/>
              <a:gd name="connsiteY3" fmla="*/ 1000693 h 1784099"/>
              <a:gd name="connsiteX4" fmla="*/ 20465 w 76833"/>
              <a:gd name="connsiteY4" fmla="*/ 1758517 h 1784099"/>
              <a:gd name="connsiteX5" fmla="*/ 1676 w 76833"/>
              <a:gd name="connsiteY5" fmla="*/ 1507997 h 1784099"/>
              <a:gd name="connsiteX6" fmla="*/ 14202 w 76833"/>
              <a:gd name="connsiteY6" fmla="*/ 562282 h 1784099"/>
              <a:gd name="connsiteX7" fmla="*/ 39254 w 76833"/>
              <a:gd name="connsiteY7" fmla="*/ 568545 h 1784099"/>
              <a:gd name="connsiteX8" fmla="*/ 39254 w 76833"/>
              <a:gd name="connsiteY8" fmla="*/ 111345 h 1784099"/>
              <a:gd name="connsiteX9" fmla="*/ 76833 w 76833"/>
              <a:gd name="connsiteY9" fmla="*/ 48714 h 1784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33" h="1784099">
                <a:moveTo>
                  <a:pt x="76833" y="48714"/>
                </a:moveTo>
                <a:cubicBezTo>
                  <a:pt x="76833" y="154141"/>
                  <a:pt x="51780" y="556019"/>
                  <a:pt x="39254" y="743909"/>
                </a:cubicBezTo>
                <a:cubicBezTo>
                  <a:pt x="26728" y="931799"/>
                  <a:pt x="6895" y="1133260"/>
                  <a:pt x="1676" y="1176057"/>
                </a:cubicBezTo>
                <a:cubicBezTo>
                  <a:pt x="-3543" y="1218854"/>
                  <a:pt x="4808" y="903616"/>
                  <a:pt x="7939" y="1000693"/>
                </a:cubicBezTo>
                <a:cubicBezTo>
                  <a:pt x="11070" y="1097770"/>
                  <a:pt x="21509" y="1673966"/>
                  <a:pt x="20465" y="1758517"/>
                </a:cubicBezTo>
                <a:cubicBezTo>
                  <a:pt x="19421" y="1843068"/>
                  <a:pt x="2720" y="1707369"/>
                  <a:pt x="1676" y="1507997"/>
                </a:cubicBezTo>
                <a:cubicBezTo>
                  <a:pt x="632" y="1308625"/>
                  <a:pt x="7939" y="718857"/>
                  <a:pt x="14202" y="562282"/>
                </a:cubicBezTo>
                <a:cubicBezTo>
                  <a:pt x="20465" y="405707"/>
                  <a:pt x="35079" y="643701"/>
                  <a:pt x="39254" y="568545"/>
                </a:cubicBezTo>
                <a:cubicBezTo>
                  <a:pt x="43429" y="493389"/>
                  <a:pt x="31947" y="192764"/>
                  <a:pt x="39254" y="111345"/>
                </a:cubicBezTo>
                <a:cubicBezTo>
                  <a:pt x="46561" y="29926"/>
                  <a:pt x="76833" y="-56713"/>
                  <a:pt x="76833" y="487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C1061635-AB3C-CCC5-7661-46D55CD281EC}"/>
              </a:ext>
            </a:extLst>
          </p:cNvPr>
          <p:cNvSpPr/>
          <p:nvPr/>
        </p:nvSpPr>
        <p:spPr>
          <a:xfrm>
            <a:off x="2680704" y="4424530"/>
            <a:ext cx="1650317" cy="2325126"/>
          </a:xfrm>
          <a:custGeom>
            <a:avLst/>
            <a:gdLst>
              <a:gd name="connsiteX0" fmla="*/ 851 w 1650317"/>
              <a:gd name="connsiteY0" fmla="*/ 3632 h 2325126"/>
              <a:gd name="connsiteX1" fmla="*/ 206334 w 1650317"/>
              <a:gd name="connsiteY1" fmla="*/ 1010499 h 2325126"/>
              <a:gd name="connsiteX2" fmla="*/ 124141 w 1650317"/>
              <a:gd name="connsiteY2" fmla="*/ 784468 h 2325126"/>
              <a:gd name="connsiteX3" fmla="*/ 380995 w 1650317"/>
              <a:gd name="connsiteY3" fmla="*/ 1462562 h 2325126"/>
              <a:gd name="connsiteX4" fmla="*/ 422092 w 1650317"/>
              <a:gd name="connsiteY4" fmla="*/ 1092692 h 2325126"/>
              <a:gd name="connsiteX5" fmla="*/ 586478 w 1650317"/>
              <a:gd name="connsiteY5" fmla="*/ 1318724 h 2325126"/>
              <a:gd name="connsiteX6" fmla="*/ 1634442 w 1650317"/>
              <a:gd name="connsiteY6" fmla="*/ 2315317 h 2325126"/>
              <a:gd name="connsiteX7" fmla="*/ 1161831 w 1650317"/>
              <a:gd name="connsiteY7" fmla="*/ 1781061 h 2325126"/>
              <a:gd name="connsiteX8" fmla="*/ 391269 w 1650317"/>
              <a:gd name="connsiteY8" fmla="*/ 1020773 h 2325126"/>
              <a:gd name="connsiteX9" fmla="*/ 144689 w 1650317"/>
              <a:gd name="connsiteY9" fmla="*/ 650904 h 2325126"/>
              <a:gd name="connsiteX10" fmla="*/ 134415 w 1650317"/>
              <a:gd name="connsiteY10" fmla="*/ 671452 h 2325126"/>
              <a:gd name="connsiteX11" fmla="*/ 851 w 1650317"/>
              <a:gd name="connsiteY11" fmla="*/ 3632 h 232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50317" h="2325126">
                <a:moveTo>
                  <a:pt x="851" y="3632"/>
                </a:moveTo>
                <a:cubicBezTo>
                  <a:pt x="12838" y="60140"/>
                  <a:pt x="185786" y="880360"/>
                  <a:pt x="206334" y="1010499"/>
                </a:cubicBezTo>
                <a:cubicBezTo>
                  <a:pt x="226882" y="1140638"/>
                  <a:pt x="95031" y="709124"/>
                  <a:pt x="124141" y="784468"/>
                </a:cubicBezTo>
                <a:cubicBezTo>
                  <a:pt x="153251" y="859812"/>
                  <a:pt x="331337" y="1411191"/>
                  <a:pt x="380995" y="1462562"/>
                </a:cubicBezTo>
                <a:cubicBezTo>
                  <a:pt x="430653" y="1513933"/>
                  <a:pt x="387845" y="1116665"/>
                  <a:pt x="422092" y="1092692"/>
                </a:cubicBezTo>
                <a:cubicBezTo>
                  <a:pt x="456339" y="1068719"/>
                  <a:pt x="384420" y="1114953"/>
                  <a:pt x="586478" y="1318724"/>
                </a:cubicBezTo>
                <a:cubicBezTo>
                  <a:pt x="788536" y="1522495"/>
                  <a:pt x="1538550" y="2238261"/>
                  <a:pt x="1634442" y="2315317"/>
                </a:cubicBezTo>
                <a:cubicBezTo>
                  <a:pt x="1730334" y="2392373"/>
                  <a:pt x="1369027" y="1996818"/>
                  <a:pt x="1161831" y="1781061"/>
                </a:cubicBezTo>
                <a:cubicBezTo>
                  <a:pt x="954636" y="1565304"/>
                  <a:pt x="560793" y="1209132"/>
                  <a:pt x="391269" y="1020773"/>
                </a:cubicBezTo>
                <a:cubicBezTo>
                  <a:pt x="221745" y="832414"/>
                  <a:pt x="187498" y="709124"/>
                  <a:pt x="144689" y="650904"/>
                </a:cubicBezTo>
                <a:cubicBezTo>
                  <a:pt x="101880" y="592684"/>
                  <a:pt x="161813" y="775906"/>
                  <a:pt x="134415" y="671452"/>
                </a:cubicBezTo>
                <a:cubicBezTo>
                  <a:pt x="107017" y="566998"/>
                  <a:pt x="-11136" y="-52876"/>
                  <a:pt x="851" y="36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81EF9677-9A48-8111-EB0F-EC232FDC643A}"/>
              </a:ext>
            </a:extLst>
          </p:cNvPr>
          <p:cNvSpPr/>
          <p:nvPr/>
        </p:nvSpPr>
        <p:spPr>
          <a:xfrm>
            <a:off x="2434220" y="4052558"/>
            <a:ext cx="540195" cy="1789817"/>
          </a:xfrm>
          <a:custGeom>
            <a:avLst/>
            <a:gdLst>
              <a:gd name="connsiteX0" fmla="*/ 165142 w 540195"/>
              <a:gd name="connsiteY0" fmla="*/ 5734 h 1789817"/>
              <a:gd name="connsiteX1" fmla="*/ 124045 w 540195"/>
              <a:gd name="connsiteY1" fmla="*/ 694103 h 1789817"/>
              <a:gd name="connsiteX2" fmla="*/ 267883 w 540195"/>
              <a:gd name="connsiteY2" fmla="*/ 1125617 h 1789817"/>
              <a:gd name="connsiteX3" fmla="*/ 144593 w 540195"/>
              <a:gd name="connsiteY3" fmla="*/ 817393 h 1789817"/>
              <a:gd name="connsiteX4" fmla="*/ 535011 w 540195"/>
              <a:gd name="connsiteY4" fmla="*/ 1762615 h 1789817"/>
              <a:gd name="connsiteX5" fmla="*/ 350077 w 540195"/>
              <a:gd name="connsiteY5" fmla="*/ 1454390 h 1789817"/>
              <a:gd name="connsiteX6" fmla="*/ 82949 w 540195"/>
              <a:gd name="connsiteY6" fmla="*/ 632458 h 1789817"/>
              <a:gd name="connsiteX7" fmla="*/ 124045 w 540195"/>
              <a:gd name="connsiteY7" fmla="*/ 735199 h 1789817"/>
              <a:gd name="connsiteX8" fmla="*/ 755 w 540195"/>
              <a:gd name="connsiteY8" fmla="*/ 468071 h 1789817"/>
              <a:gd name="connsiteX9" fmla="*/ 72674 w 540195"/>
              <a:gd name="connsiteY9" fmla="*/ 365330 h 1789817"/>
              <a:gd name="connsiteX10" fmla="*/ 82949 w 540195"/>
              <a:gd name="connsiteY10" fmla="*/ 365330 h 1789817"/>
              <a:gd name="connsiteX11" fmla="*/ 165142 w 540195"/>
              <a:gd name="connsiteY11" fmla="*/ 5734 h 178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0195" h="1789817">
                <a:moveTo>
                  <a:pt x="165142" y="5734"/>
                </a:moveTo>
                <a:cubicBezTo>
                  <a:pt x="171991" y="60530"/>
                  <a:pt x="106922" y="507456"/>
                  <a:pt x="124045" y="694103"/>
                </a:cubicBezTo>
                <a:cubicBezTo>
                  <a:pt x="141168" y="880750"/>
                  <a:pt x="264458" y="1105069"/>
                  <a:pt x="267883" y="1125617"/>
                </a:cubicBezTo>
                <a:cubicBezTo>
                  <a:pt x="271308" y="1146165"/>
                  <a:pt x="100072" y="711227"/>
                  <a:pt x="144593" y="817393"/>
                </a:cubicBezTo>
                <a:cubicBezTo>
                  <a:pt x="189114" y="923559"/>
                  <a:pt x="500764" y="1656449"/>
                  <a:pt x="535011" y="1762615"/>
                </a:cubicBezTo>
                <a:cubicBezTo>
                  <a:pt x="569258" y="1868781"/>
                  <a:pt x="425421" y="1642749"/>
                  <a:pt x="350077" y="1454390"/>
                </a:cubicBezTo>
                <a:cubicBezTo>
                  <a:pt x="274733" y="1266031"/>
                  <a:pt x="120621" y="752323"/>
                  <a:pt x="82949" y="632458"/>
                </a:cubicBezTo>
                <a:cubicBezTo>
                  <a:pt x="45277" y="512593"/>
                  <a:pt x="137744" y="762597"/>
                  <a:pt x="124045" y="735199"/>
                </a:cubicBezTo>
                <a:cubicBezTo>
                  <a:pt x="110346" y="707801"/>
                  <a:pt x="9317" y="529716"/>
                  <a:pt x="755" y="468071"/>
                </a:cubicBezTo>
                <a:cubicBezTo>
                  <a:pt x="-7807" y="406426"/>
                  <a:pt x="58975" y="382453"/>
                  <a:pt x="72674" y="365330"/>
                </a:cubicBezTo>
                <a:cubicBezTo>
                  <a:pt x="86373" y="348207"/>
                  <a:pt x="65825" y="425263"/>
                  <a:pt x="82949" y="365330"/>
                </a:cubicBezTo>
                <a:cubicBezTo>
                  <a:pt x="100073" y="305397"/>
                  <a:pt x="158293" y="-49062"/>
                  <a:pt x="165142" y="57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D56209D4-D19C-2233-5209-FE256698E6A2}"/>
              </a:ext>
            </a:extLst>
          </p:cNvPr>
          <p:cNvSpPr/>
          <p:nvPr/>
        </p:nvSpPr>
        <p:spPr>
          <a:xfrm>
            <a:off x="2352696" y="6028061"/>
            <a:ext cx="802958" cy="3046601"/>
          </a:xfrm>
          <a:custGeom>
            <a:avLst/>
            <a:gdLst>
              <a:gd name="connsiteX0" fmla="*/ 801470 w 802958"/>
              <a:gd name="connsiteY0" fmla="*/ 2869 h 3046601"/>
              <a:gd name="connsiteX1" fmla="*/ 113102 w 802958"/>
              <a:gd name="connsiteY1" fmla="*/ 1482348 h 3046601"/>
              <a:gd name="connsiteX2" fmla="*/ 369956 w 802958"/>
              <a:gd name="connsiteY2" fmla="*/ 1153575 h 3046601"/>
              <a:gd name="connsiteX3" fmla="*/ 123376 w 802958"/>
              <a:gd name="connsiteY3" fmla="*/ 1759750 h 3046601"/>
              <a:gd name="connsiteX4" fmla="*/ 86 w 802958"/>
              <a:gd name="connsiteY4" fmla="*/ 2396748 h 3046601"/>
              <a:gd name="connsiteX5" fmla="*/ 102828 w 802958"/>
              <a:gd name="connsiteY5" fmla="*/ 3044020 h 3046601"/>
              <a:gd name="connsiteX6" fmla="*/ 41183 w 802958"/>
              <a:gd name="connsiteY6" fmla="*/ 2550860 h 3046601"/>
              <a:gd name="connsiteX7" fmla="*/ 349407 w 802958"/>
              <a:gd name="connsiteY7" fmla="*/ 927543 h 3046601"/>
              <a:gd name="connsiteX8" fmla="*/ 298037 w 802958"/>
              <a:gd name="connsiteY8" fmla="*/ 1102204 h 3046601"/>
              <a:gd name="connsiteX9" fmla="*/ 801470 w 802958"/>
              <a:gd name="connsiteY9" fmla="*/ 2869 h 3046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958" h="3046601">
                <a:moveTo>
                  <a:pt x="801470" y="2869"/>
                </a:moveTo>
                <a:cubicBezTo>
                  <a:pt x="770647" y="66226"/>
                  <a:pt x="185021" y="1290564"/>
                  <a:pt x="113102" y="1482348"/>
                </a:cubicBezTo>
                <a:cubicBezTo>
                  <a:pt x="41183" y="1674132"/>
                  <a:pt x="368244" y="1107341"/>
                  <a:pt x="369956" y="1153575"/>
                </a:cubicBezTo>
                <a:cubicBezTo>
                  <a:pt x="371668" y="1199809"/>
                  <a:pt x="185021" y="1552555"/>
                  <a:pt x="123376" y="1759750"/>
                </a:cubicBezTo>
                <a:cubicBezTo>
                  <a:pt x="61731" y="1966946"/>
                  <a:pt x="3511" y="2182703"/>
                  <a:pt x="86" y="2396748"/>
                </a:cubicBezTo>
                <a:cubicBezTo>
                  <a:pt x="-3339" y="2610793"/>
                  <a:pt x="95979" y="3018335"/>
                  <a:pt x="102828" y="3044020"/>
                </a:cubicBezTo>
                <a:cubicBezTo>
                  <a:pt x="109677" y="3069705"/>
                  <a:pt x="86" y="2903606"/>
                  <a:pt x="41183" y="2550860"/>
                </a:cubicBezTo>
                <a:cubicBezTo>
                  <a:pt x="82279" y="2198114"/>
                  <a:pt x="306598" y="1168986"/>
                  <a:pt x="349407" y="927543"/>
                </a:cubicBezTo>
                <a:cubicBezTo>
                  <a:pt x="392216" y="686100"/>
                  <a:pt x="220981" y="1259741"/>
                  <a:pt x="298037" y="1102204"/>
                </a:cubicBezTo>
                <a:cubicBezTo>
                  <a:pt x="375093" y="944667"/>
                  <a:pt x="832293" y="-60488"/>
                  <a:pt x="801470" y="28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FA01F326-0BD5-1B80-83FF-4DCCCCB9C8AF}"/>
              </a:ext>
            </a:extLst>
          </p:cNvPr>
          <p:cNvSpPr/>
          <p:nvPr/>
        </p:nvSpPr>
        <p:spPr>
          <a:xfrm>
            <a:off x="4313093" y="6945328"/>
            <a:ext cx="2257168" cy="2027545"/>
          </a:xfrm>
          <a:custGeom>
            <a:avLst/>
            <a:gdLst>
              <a:gd name="connsiteX0" fmla="*/ 2053 w 2257168"/>
              <a:gd name="connsiteY0" fmla="*/ 2 h 2027545"/>
              <a:gd name="connsiteX1" fmla="*/ 1954143 w 2257168"/>
              <a:gd name="connsiteY1" fmla="*/ 996596 h 2027545"/>
              <a:gd name="connsiteX2" fmla="*/ 1728111 w 2257168"/>
              <a:gd name="connsiteY2" fmla="*/ 1006870 h 2027545"/>
              <a:gd name="connsiteX3" fmla="*/ 2231545 w 2257168"/>
              <a:gd name="connsiteY3" fmla="*/ 1993189 h 2027545"/>
              <a:gd name="connsiteX4" fmla="*/ 1995240 w 2257168"/>
              <a:gd name="connsiteY4" fmla="*/ 1726061 h 2027545"/>
              <a:gd name="connsiteX5" fmla="*/ 423294 w 2257168"/>
              <a:gd name="connsiteY5" fmla="*/ 986321 h 2027545"/>
              <a:gd name="connsiteX6" fmla="*/ 2190449 w 2257168"/>
              <a:gd name="connsiteY6" fmla="*/ 1664416 h 2027545"/>
              <a:gd name="connsiteX7" fmla="*/ 1820579 w 2257168"/>
              <a:gd name="connsiteY7" fmla="*/ 1171256 h 2027545"/>
              <a:gd name="connsiteX8" fmla="*/ 1584273 w 2257168"/>
              <a:gd name="connsiteY8" fmla="*/ 986321 h 2027545"/>
              <a:gd name="connsiteX9" fmla="*/ 2053 w 2257168"/>
              <a:gd name="connsiteY9" fmla="*/ 2 h 202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7168" h="2027545">
                <a:moveTo>
                  <a:pt x="2053" y="2"/>
                </a:moveTo>
                <a:cubicBezTo>
                  <a:pt x="63698" y="1715"/>
                  <a:pt x="1666467" y="828785"/>
                  <a:pt x="1954143" y="996596"/>
                </a:cubicBezTo>
                <a:cubicBezTo>
                  <a:pt x="2241819" y="1164407"/>
                  <a:pt x="1681877" y="840771"/>
                  <a:pt x="1728111" y="1006870"/>
                </a:cubicBezTo>
                <a:cubicBezTo>
                  <a:pt x="1774345" y="1172969"/>
                  <a:pt x="2187024" y="1873324"/>
                  <a:pt x="2231545" y="1993189"/>
                </a:cubicBezTo>
                <a:cubicBezTo>
                  <a:pt x="2276066" y="2113054"/>
                  <a:pt x="2296615" y="1893872"/>
                  <a:pt x="1995240" y="1726061"/>
                </a:cubicBezTo>
                <a:cubicBezTo>
                  <a:pt x="1693865" y="1558250"/>
                  <a:pt x="390759" y="996595"/>
                  <a:pt x="423294" y="986321"/>
                </a:cubicBezTo>
                <a:cubicBezTo>
                  <a:pt x="455829" y="976047"/>
                  <a:pt x="1957568" y="1633594"/>
                  <a:pt x="2190449" y="1664416"/>
                </a:cubicBezTo>
                <a:cubicBezTo>
                  <a:pt x="2423330" y="1695239"/>
                  <a:pt x="1921608" y="1284272"/>
                  <a:pt x="1820579" y="1171256"/>
                </a:cubicBezTo>
                <a:cubicBezTo>
                  <a:pt x="1719550" y="1058240"/>
                  <a:pt x="1883936" y="1178105"/>
                  <a:pt x="1584273" y="986321"/>
                </a:cubicBezTo>
                <a:cubicBezTo>
                  <a:pt x="1284610" y="794537"/>
                  <a:pt x="-59592" y="-1711"/>
                  <a:pt x="2053" y="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159FE207-147A-E193-D58C-1C95489111E3}"/>
              </a:ext>
            </a:extLst>
          </p:cNvPr>
          <p:cNvSpPr/>
          <p:nvPr/>
        </p:nvSpPr>
        <p:spPr>
          <a:xfrm>
            <a:off x="4057278" y="7238582"/>
            <a:ext cx="2058421" cy="960286"/>
          </a:xfrm>
          <a:custGeom>
            <a:avLst/>
            <a:gdLst>
              <a:gd name="connsiteX0" fmla="*/ 11288 w 2058421"/>
              <a:gd name="connsiteY0" fmla="*/ 4699 h 960286"/>
              <a:gd name="connsiteX1" fmla="*/ 1511315 w 2058421"/>
              <a:gd name="connsiteY1" fmla="*/ 898551 h 960286"/>
              <a:gd name="connsiteX2" fmla="*/ 1367477 w 2058421"/>
              <a:gd name="connsiteY2" fmla="*/ 795809 h 960286"/>
              <a:gd name="connsiteX3" fmla="*/ 2055846 w 2058421"/>
              <a:gd name="connsiteY3" fmla="*/ 960196 h 960286"/>
              <a:gd name="connsiteX4" fmla="*/ 1572960 w 2058421"/>
              <a:gd name="connsiteY4" fmla="*/ 816357 h 960286"/>
              <a:gd name="connsiteX5" fmla="*/ 843495 w 2058421"/>
              <a:gd name="connsiteY5" fmla="*/ 641697 h 960286"/>
              <a:gd name="connsiteX6" fmla="*/ 822947 w 2058421"/>
              <a:gd name="connsiteY6" fmla="*/ 549229 h 960286"/>
              <a:gd name="connsiteX7" fmla="*/ 11288 w 2058421"/>
              <a:gd name="connsiteY7" fmla="*/ 4699 h 96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58421" h="960286">
                <a:moveTo>
                  <a:pt x="11288" y="4699"/>
                </a:moveTo>
                <a:cubicBezTo>
                  <a:pt x="126016" y="62919"/>
                  <a:pt x="1285284" y="766699"/>
                  <a:pt x="1511315" y="898551"/>
                </a:cubicBezTo>
                <a:cubicBezTo>
                  <a:pt x="1737346" y="1030403"/>
                  <a:pt x="1276722" y="785535"/>
                  <a:pt x="1367477" y="795809"/>
                </a:cubicBezTo>
                <a:cubicBezTo>
                  <a:pt x="1458232" y="806083"/>
                  <a:pt x="2021599" y="956771"/>
                  <a:pt x="2055846" y="960196"/>
                </a:cubicBezTo>
                <a:cubicBezTo>
                  <a:pt x="2090093" y="963621"/>
                  <a:pt x="1775018" y="869440"/>
                  <a:pt x="1572960" y="816357"/>
                </a:cubicBezTo>
                <a:cubicBezTo>
                  <a:pt x="1370902" y="763274"/>
                  <a:pt x="968497" y="686218"/>
                  <a:pt x="843495" y="641697"/>
                </a:cubicBezTo>
                <a:cubicBezTo>
                  <a:pt x="718493" y="597176"/>
                  <a:pt x="954799" y="651971"/>
                  <a:pt x="822947" y="549229"/>
                </a:cubicBezTo>
                <a:cubicBezTo>
                  <a:pt x="691095" y="446487"/>
                  <a:pt x="-103440" y="-53521"/>
                  <a:pt x="11288" y="46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8A4537E2-F029-5A12-4546-B92A29DEB418}"/>
              </a:ext>
            </a:extLst>
          </p:cNvPr>
          <p:cNvSpPr/>
          <p:nvPr/>
        </p:nvSpPr>
        <p:spPr>
          <a:xfrm>
            <a:off x="2580361" y="4446700"/>
            <a:ext cx="1608091" cy="1361014"/>
          </a:xfrm>
          <a:custGeom>
            <a:avLst/>
            <a:gdLst>
              <a:gd name="connsiteX0" fmla="*/ 1 w 1608091"/>
              <a:gd name="connsiteY0" fmla="*/ 40 h 1361014"/>
              <a:gd name="connsiteX1" fmla="*/ 795403 w 1608091"/>
              <a:gd name="connsiteY1" fmla="*/ 613815 h 1361014"/>
              <a:gd name="connsiteX2" fmla="*/ 701458 w 1608091"/>
              <a:gd name="connsiteY2" fmla="*/ 544922 h 1361014"/>
              <a:gd name="connsiteX3" fmla="*/ 1246340 w 1608091"/>
              <a:gd name="connsiteY3" fmla="*/ 933229 h 1361014"/>
              <a:gd name="connsiteX4" fmla="*/ 1208762 w 1608091"/>
              <a:gd name="connsiteY4" fmla="*/ 663919 h 1361014"/>
              <a:gd name="connsiteX5" fmla="*/ 1390390 w 1608091"/>
              <a:gd name="connsiteY5" fmla="*/ 1108593 h 1361014"/>
              <a:gd name="connsiteX6" fmla="*/ 1603332 w 1608091"/>
              <a:gd name="connsiteY6" fmla="*/ 1359114 h 1361014"/>
              <a:gd name="connsiteX7" fmla="*/ 1171184 w 1608091"/>
              <a:gd name="connsiteY7" fmla="*/ 983333 h 1361014"/>
              <a:gd name="connsiteX8" fmla="*/ 782877 w 1608091"/>
              <a:gd name="connsiteY8" fmla="*/ 513607 h 1361014"/>
              <a:gd name="connsiteX9" fmla="*/ 789140 w 1608091"/>
              <a:gd name="connsiteY9" fmla="*/ 582500 h 1361014"/>
              <a:gd name="connsiteX10" fmla="*/ 1 w 1608091"/>
              <a:gd name="connsiteY10" fmla="*/ 40 h 1361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08091" h="1361014">
                <a:moveTo>
                  <a:pt x="1" y="40"/>
                </a:moveTo>
                <a:cubicBezTo>
                  <a:pt x="1045" y="5259"/>
                  <a:pt x="678494" y="523001"/>
                  <a:pt x="795403" y="613815"/>
                </a:cubicBezTo>
                <a:cubicBezTo>
                  <a:pt x="912313" y="704629"/>
                  <a:pt x="701458" y="544922"/>
                  <a:pt x="701458" y="544922"/>
                </a:cubicBezTo>
                <a:cubicBezTo>
                  <a:pt x="776614" y="598158"/>
                  <a:pt x="1161789" y="913396"/>
                  <a:pt x="1246340" y="933229"/>
                </a:cubicBezTo>
                <a:cubicBezTo>
                  <a:pt x="1330891" y="953062"/>
                  <a:pt x="1184754" y="634692"/>
                  <a:pt x="1208762" y="663919"/>
                </a:cubicBezTo>
                <a:cubicBezTo>
                  <a:pt x="1232770" y="693146"/>
                  <a:pt x="1324628" y="992727"/>
                  <a:pt x="1390390" y="1108593"/>
                </a:cubicBezTo>
                <a:cubicBezTo>
                  <a:pt x="1456152" y="1224459"/>
                  <a:pt x="1639866" y="1379991"/>
                  <a:pt x="1603332" y="1359114"/>
                </a:cubicBezTo>
                <a:cubicBezTo>
                  <a:pt x="1566798" y="1338237"/>
                  <a:pt x="1307927" y="1124251"/>
                  <a:pt x="1171184" y="983333"/>
                </a:cubicBezTo>
                <a:cubicBezTo>
                  <a:pt x="1034442" y="842415"/>
                  <a:pt x="846551" y="580412"/>
                  <a:pt x="782877" y="513607"/>
                </a:cubicBezTo>
                <a:cubicBezTo>
                  <a:pt x="719203" y="446802"/>
                  <a:pt x="914400" y="663919"/>
                  <a:pt x="789140" y="582500"/>
                </a:cubicBezTo>
                <a:cubicBezTo>
                  <a:pt x="663880" y="501081"/>
                  <a:pt x="-1043" y="-5179"/>
                  <a:pt x="1" y="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CFBB12E4-6E32-353C-CB29-8EA26389317D}"/>
              </a:ext>
            </a:extLst>
          </p:cNvPr>
          <p:cNvSpPr/>
          <p:nvPr/>
        </p:nvSpPr>
        <p:spPr>
          <a:xfrm>
            <a:off x="3424552" y="4653366"/>
            <a:ext cx="207996" cy="587365"/>
          </a:xfrm>
          <a:custGeom>
            <a:avLst/>
            <a:gdLst>
              <a:gd name="connsiteX0" fmla="*/ 195470 w 207996"/>
              <a:gd name="connsiteY0" fmla="*/ 53 h 587365"/>
              <a:gd name="connsiteX1" fmla="*/ 1316 w 207996"/>
              <a:gd name="connsiteY1" fmla="*/ 225522 h 587365"/>
              <a:gd name="connsiteX2" fmla="*/ 107788 w 207996"/>
              <a:gd name="connsiteY2" fmla="*/ 551198 h 587365"/>
              <a:gd name="connsiteX3" fmla="*/ 57684 w 207996"/>
              <a:gd name="connsiteY3" fmla="*/ 469779 h 587365"/>
              <a:gd name="connsiteX4" fmla="*/ 176681 w 207996"/>
              <a:gd name="connsiteY4" fmla="*/ 582513 h 587365"/>
              <a:gd name="connsiteX5" fmla="*/ 207996 w 207996"/>
              <a:gd name="connsiteY5" fmla="*/ 275626 h 587365"/>
              <a:gd name="connsiteX6" fmla="*/ 176681 w 207996"/>
              <a:gd name="connsiteY6" fmla="*/ 526146 h 587365"/>
              <a:gd name="connsiteX7" fmla="*/ 51421 w 207996"/>
              <a:gd name="connsiteY7" fmla="*/ 388360 h 587365"/>
              <a:gd name="connsiteX8" fmla="*/ 32632 w 207996"/>
              <a:gd name="connsiteY8" fmla="*/ 256837 h 587365"/>
              <a:gd name="connsiteX9" fmla="*/ 157892 w 207996"/>
              <a:gd name="connsiteY9" fmla="*/ 469779 h 587365"/>
              <a:gd name="connsiteX10" fmla="*/ 88999 w 207996"/>
              <a:gd name="connsiteY10" fmla="*/ 206733 h 587365"/>
              <a:gd name="connsiteX11" fmla="*/ 195470 w 207996"/>
              <a:gd name="connsiteY11" fmla="*/ 53 h 587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7996" h="587365">
                <a:moveTo>
                  <a:pt x="195470" y="53"/>
                </a:moveTo>
                <a:cubicBezTo>
                  <a:pt x="180856" y="3184"/>
                  <a:pt x="15930" y="133665"/>
                  <a:pt x="1316" y="225522"/>
                </a:cubicBezTo>
                <a:cubicBezTo>
                  <a:pt x="-13298" y="317379"/>
                  <a:pt x="98393" y="510489"/>
                  <a:pt x="107788" y="551198"/>
                </a:cubicBezTo>
                <a:cubicBezTo>
                  <a:pt x="117183" y="591907"/>
                  <a:pt x="46202" y="464560"/>
                  <a:pt x="57684" y="469779"/>
                </a:cubicBezTo>
                <a:cubicBezTo>
                  <a:pt x="69166" y="474998"/>
                  <a:pt x="151629" y="614872"/>
                  <a:pt x="176681" y="582513"/>
                </a:cubicBezTo>
                <a:cubicBezTo>
                  <a:pt x="201733" y="550154"/>
                  <a:pt x="207996" y="285020"/>
                  <a:pt x="207996" y="275626"/>
                </a:cubicBezTo>
                <a:cubicBezTo>
                  <a:pt x="207996" y="266232"/>
                  <a:pt x="202777" y="507357"/>
                  <a:pt x="176681" y="526146"/>
                </a:cubicBezTo>
                <a:cubicBezTo>
                  <a:pt x="150585" y="544935"/>
                  <a:pt x="75429" y="433245"/>
                  <a:pt x="51421" y="388360"/>
                </a:cubicBezTo>
                <a:cubicBezTo>
                  <a:pt x="27413" y="343475"/>
                  <a:pt x="14887" y="243267"/>
                  <a:pt x="32632" y="256837"/>
                </a:cubicBezTo>
                <a:cubicBezTo>
                  <a:pt x="50377" y="270407"/>
                  <a:pt x="148498" y="478130"/>
                  <a:pt x="157892" y="469779"/>
                </a:cubicBezTo>
                <a:cubicBezTo>
                  <a:pt x="167286" y="461428"/>
                  <a:pt x="86911" y="280845"/>
                  <a:pt x="88999" y="206733"/>
                </a:cubicBezTo>
                <a:cubicBezTo>
                  <a:pt x="91087" y="132621"/>
                  <a:pt x="210084" y="-3078"/>
                  <a:pt x="195470" y="5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52B8615C-2A58-922E-A857-B1639609C01F}"/>
              </a:ext>
            </a:extLst>
          </p:cNvPr>
          <p:cNvSpPr/>
          <p:nvPr/>
        </p:nvSpPr>
        <p:spPr>
          <a:xfrm>
            <a:off x="4087696" y="2186563"/>
            <a:ext cx="693284" cy="3345379"/>
          </a:xfrm>
          <a:custGeom>
            <a:avLst/>
            <a:gdLst>
              <a:gd name="connsiteX0" fmla="*/ 693026 w 693284"/>
              <a:gd name="connsiteY0" fmla="*/ 9985 h 3345379"/>
              <a:gd name="connsiteX1" fmla="*/ 305400 w 693284"/>
              <a:gd name="connsiteY1" fmla="*/ 1252376 h 3345379"/>
              <a:gd name="connsiteX2" fmla="*/ 404791 w 693284"/>
              <a:gd name="connsiteY2" fmla="*/ 1242437 h 3345379"/>
              <a:gd name="connsiteX3" fmla="*/ 285521 w 693284"/>
              <a:gd name="connsiteY3" fmla="*/ 1560489 h 3345379"/>
              <a:gd name="connsiteX4" fmla="*/ 225887 w 693284"/>
              <a:gd name="connsiteY4" fmla="*/ 2067385 h 3345379"/>
              <a:gd name="connsiteX5" fmla="*/ 215947 w 693284"/>
              <a:gd name="connsiteY5" fmla="*/ 1928237 h 3345379"/>
              <a:gd name="connsiteX6" fmla="*/ 27104 w 693284"/>
              <a:gd name="connsiteY6" fmla="*/ 2246289 h 3345379"/>
              <a:gd name="connsiteX7" fmla="*/ 27104 w 693284"/>
              <a:gd name="connsiteY7" fmla="*/ 3260080 h 3345379"/>
              <a:gd name="connsiteX8" fmla="*/ 7226 w 693284"/>
              <a:gd name="connsiteY8" fmla="*/ 3041420 h 3345379"/>
              <a:gd name="connsiteX9" fmla="*/ 166252 w 693284"/>
              <a:gd name="connsiteY9" fmla="*/ 1073472 h 3345379"/>
              <a:gd name="connsiteX10" fmla="*/ 156313 w 693284"/>
              <a:gd name="connsiteY10" fmla="*/ 1490915 h 3345379"/>
              <a:gd name="connsiteX11" fmla="*/ 374974 w 693284"/>
              <a:gd name="connsiteY11" fmla="*/ 755420 h 3345379"/>
              <a:gd name="connsiteX12" fmla="*/ 315339 w 693284"/>
              <a:gd name="connsiteY12" fmla="*/ 854811 h 3345379"/>
              <a:gd name="connsiteX13" fmla="*/ 365034 w 693284"/>
              <a:gd name="connsiteY13" fmla="*/ 656028 h 3345379"/>
              <a:gd name="connsiteX14" fmla="*/ 365034 w 693284"/>
              <a:gd name="connsiteY14" fmla="*/ 665967 h 3345379"/>
              <a:gd name="connsiteX15" fmla="*/ 693026 w 693284"/>
              <a:gd name="connsiteY15" fmla="*/ 9985 h 334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3284" h="3345379">
                <a:moveTo>
                  <a:pt x="693026" y="9985"/>
                </a:moveTo>
                <a:cubicBezTo>
                  <a:pt x="683087" y="107720"/>
                  <a:pt x="353439" y="1046967"/>
                  <a:pt x="305400" y="1252376"/>
                </a:cubicBezTo>
                <a:cubicBezTo>
                  <a:pt x="257361" y="1457785"/>
                  <a:pt x="408104" y="1191085"/>
                  <a:pt x="404791" y="1242437"/>
                </a:cubicBezTo>
                <a:cubicBezTo>
                  <a:pt x="401478" y="1293789"/>
                  <a:pt x="315338" y="1422998"/>
                  <a:pt x="285521" y="1560489"/>
                </a:cubicBezTo>
                <a:cubicBezTo>
                  <a:pt x="255704" y="1697980"/>
                  <a:pt x="237483" y="2006094"/>
                  <a:pt x="225887" y="2067385"/>
                </a:cubicBezTo>
                <a:cubicBezTo>
                  <a:pt x="214291" y="2128676"/>
                  <a:pt x="249077" y="1898420"/>
                  <a:pt x="215947" y="1928237"/>
                </a:cubicBezTo>
                <a:cubicBezTo>
                  <a:pt x="182816" y="1958054"/>
                  <a:pt x="58578" y="2024315"/>
                  <a:pt x="27104" y="2246289"/>
                </a:cubicBezTo>
                <a:cubicBezTo>
                  <a:pt x="-4370" y="2468263"/>
                  <a:pt x="30417" y="3127558"/>
                  <a:pt x="27104" y="3260080"/>
                </a:cubicBezTo>
                <a:cubicBezTo>
                  <a:pt x="23791" y="3392602"/>
                  <a:pt x="-15965" y="3405855"/>
                  <a:pt x="7226" y="3041420"/>
                </a:cubicBezTo>
                <a:cubicBezTo>
                  <a:pt x="30417" y="2676985"/>
                  <a:pt x="141404" y="1331889"/>
                  <a:pt x="166252" y="1073472"/>
                </a:cubicBezTo>
                <a:cubicBezTo>
                  <a:pt x="191100" y="815055"/>
                  <a:pt x="121526" y="1543924"/>
                  <a:pt x="156313" y="1490915"/>
                </a:cubicBezTo>
                <a:cubicBezTo>
                  <a:pt x="191100" y="1437906"/>
                  <a:pt x="348470" y="861437"/>
                  <a:pt x="374974" y="755420"/>
                </a:cubicBezTo>
                <a:cubicBezTo>
                  <a:pt x="401478" y="649403"/>
                  <a:pt x="316996" y="871376"/>
                  <a:pt x="315339" y="854811"/>
                </a:cubicBezTo>
                <a:cubicBezTo>
                  <a:pt x="313682" y="838246"/>
                  <a:pt x="356751" y="687502"/>
                  <a:pt x="365034" y="656028"/>
                </a:cubicBezTo>
                <a:cubicBezTo>
                  <a:pt x="373316" y="624554"/>
                  <a:pt x="307056" y="770328"/>
                  <a:pt x="365034" y="665967"/>
                </a:cubicBezTo>
                <a:cubicBezTo>
                  <a:pt x="423012" y="561606"/>
                  <a:pt x="702965" y="-87750"/>
                  <a:pt x="693026" y="99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967CC052-5D8E-E6CD-D90F-BAD988EFC440}"/>
              </a:ext>
            </a:extLst>
          </p:cNvPr>
          <p:cNvSpPr/>
          <p:nvPr/>
        </p:nvSpPr>
        <p:spPr>
          <a:xfrm>
            <a:off x="3795334" y="1639925"/>
            <a:ext cx="1640878" cy="3202325"/>
          </a:xfrm>
          <a:custGeom>
            <a:avLst/>
            <a:gdLst>
              <a:gd name="connsiteX0" fmla="*/ 1631431 w 1640878"/>
              <a:gd name="connsiteY0" fmla="*/ 32 h 3202325"/>
              <a:gd name="connsiteX1" fmla="*/ 1154353 w 1640878"/>
              <a:gd name="connsiteY1" fmla="*/ 695771 h 3202325"/>
              <a:gd name="connsiteX2" fmla="*/ 1194109 w 1640878"/>
              <a:gd name="connsiteY2" fmla="*/ 755405 h 3202325"/>
              <a:gd name="connsiteX3" fmla="*/ 915814 w 1640878"/>
              <a:gd name="connsiteY3" fmla="*/ 1431266 h 3202325"/>
              <a:gd name="connsiteX4" fmla="*/ 1045023 w 1640878"/>
              <a:gd name="connsiteY4" fmla="*/ 1669805 h 3202325"/>
              <a:gd name="connsiteX5" fmla="*/ 736909 w 1640878"/>
              <a:gd name="connsiteY5" fmla="*/ 2594145 h 3202325"/>
              <a:gd name="connsiteX6" fmla="*/ 558005 w 1640878"/>
              <a:gd name="connsiteY6" fmla="*/ 3150736 h 3202325"/>
              <a:gd name="connsiteX7" fmla="*/ 508309 w 1640878"/>
              <a:gd name="connsiteY7" fmla="*/ 2971832 h 3202325"/>
              <a:gd name="connsiteX8" fmla="*/ 230014 w 1640878"/>
              <a:gd name="connsiteY8" fmla="*/ 1331875 h 3202325"/>
              <a:gd name="connsiteX9" fmla="*/ 1414 w 1640878"/>
              <a:gd name="connsiteY9" fmla="*/ 2842623 h 3202325"/>
              <a:gd name="connsiteX10" fmla="*/ 339344 w 1640878"/>
              <a:gd name="connsiteY10" fmla="*/ 536745 h 3202325"/>
              <a:gd name="connsiteX11" fmla="*/ 389040 w 1640878"/>
              <a:gd name="connsiteY11" fmla="*/ 924371 h 3202325"/>
              <a:gd name="connsiteX12" fmla="*/ 955570 w 1640878"/>
              <a:gd name="connsiteY12" fmla="*/ 337962 h 3202325"/>
              <a:gd name="connsiteX13" fmla="*/ 657396 w 1640878"/>
              <a:gd name="connsiteY13" fmla="*/ 725588 h 3202325"/>
              <a:gd name="connsiteX14" fmla="*/ 1631431 w 1640878"/>
              <a:gd name="connsiteY14" fmla="*/ 32 h 3202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40878" h="3202325">
                <a:moveTo>
                  <a:pt x="1631431" y="32"/>
                </a:moveTo>
                <a:cubicBezTo>
                  <a:pt x="1714257" y="-4937"/>
                  <a:pt x="1227240" y="569876"/>
                  <a:pt x="1154353" y="695771"/>
                </a:cubicBezTo>
                <a:cubicBezTo>
                  <a:pt x="1081466" y="821666"/>
                  <a:pt x="1233865" y="632823"/>
                  <a:pt x="1194109" y="755405"/>
                </a:cubicBezTo>
                <a:cubicBezTo>
                  <a:pt x="1154353" y="877987"/>
                  <a:pt x="940662" y="1278866"/>
                  <a:pt x="915814" y="1431266"/>
                </a:cubicBezTo>
                <a:cubicBezTo>
                  <a:pt x="890966" y="1583666"/>
                  <a:pt x="1074840" y="1475992"/>
                  <a:pt x="1045023" y="1669805"/>
                </a:cubicBezTo>
                <a:cubicBezTo>
                  <a:pt x="1015206" y="1863618"/>
                  <a:pt x="818079" y="2347323"/>
                  <a:pt x="736909" y="2594145"/>
                </a:cubicBezTo>
                <a:cubicBezTo>
                  <a:pt x="655739" y="2840967"/>
                  <a:pt x="596105" y="3087788"/>
                  <a:pt x="558005" y="3150736"/>
                </a:cubicBezTo>
                <a:cubicBezTo>
                  <a:pt x="519905" y="3213684"/>
                  <a:pt x="562974" y="3274976"/>
                  <a:pt x="508309" y="2971832"/>
                </a:cubicBezTo>
                <a:cubicBezTo>
                  <a:pt x="453644" y="2668689"/>
                  <a:pt x="314496" y="1353410"/>
                  <a:pt x="230014" y="1331875"/>
                </a:cubicBezTo>
                <a:cubicBezTo>
                  <a:pt x="145531" y="1310340"/>
                  <a:pt x="-16808" y="2975145"/>
                  <a:pt x="1414" y="2842623"/>
                </a:cubicBezTo>
                <a:cubicBezTo>
                  <a:pt x="19636" y="2710101"/>
                  <a:pt x="274740" y="856454"/>
                  <a:pt x="339344" y="536745"/>
                </a:cubicBezTo>
                <a:cubicBezTo>
                  <a:pt x="403948" y="217036"/>
                  <a:pt x="286336" y="957502"/>
                  <a:pt x="389040" y="924371"/>
                </a:cubicBezTo>
                <a:cubicBezTo>
                  <a:pt x="491744" y="891240"/>
                  <a:pt x="910844" y="371092"/>
                  <a:pt x="955570" y="337962"/>
                </a:cubicBezTo>
                <a:cubicBezTo>
                  <a:pt x="1000296" y="304832"/>
                  <a:pt x="546409" y="780253"/>
                  <a:pt x="657396" y="725588"/>
                </a:cubicBezTo>
                <a:cubicBezTo>
                  <a:pt x="768383" y="670923"/>
                  <a:pt x="1548605" y="5001"/>
                  <a:pt x="1631431" y="32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826E030F-49F1-A8D3-7DAD-6218BF8D1AD4}"/>
              </a:ext>
            </a:extLst>
          </p:cNvPr>
          <p:cNvSpPr/>
          <p:nvPr/>
        </p:nvSpPr>
        <p:spPr>
          <a:xfrm>
            <a:off x="3938307" y="2059543"/>
            <a:ext cx="1400444" cy="3821406"/>
          </a:xfrm>
          <a:custGeom>
            <a:avLst/>
            <a:gdLst>
              <a:gd name="connsiteX0" fmla="*/ 1051136 w 1400444"/>
              <a:gd name="connsiteY0" fmla="*/ 1180614 h 3821406"/>
              <a:gd name="connsiteX1" fmla="*/ 991502 w 1400444"/>
              <a:gd name="connsiteY1" fmla="*/ 1270066 h 3821406"/>
              <a:gd name="connsiteX2" fmla="*/ 375276 w 1400444"/>
              <a:gd name="connsiteY2" fmla="*/ 2293796 h 3821406"/>
              <a:gd name="connsiteX3" fmla="*/ 365336 w 1400444"/>
              <a:gd name="connsiteY3" fmla="*/ 2661544 h 3821406"/>
              <a:gd name="connsiteX4" fmla="*/ 325580 w 1400444"/>
              <a:gd name="connsiteY4" fmla="*/ 2601909 h 3821406"/>
              <a:gd name="connsiteX5" fmla="*/ 1379128 w 1400444"/>
              <a:gd name="connsiteY5" fmla="*/ 3764787 h 3821406"/>
              <a:gd name="connsiteX6" fmla="*/ 1001441 w 1400444"/>
              <a:gd name="connsiteY6" fmla="*/ 3585883 h 3821406"/>
              <a:gd name="connsiteX7" fmla="*/ 623754 w 1400444"/>
              <a:gd name="connsiteY7" fmla="*/ 3108805 h 3821406"/>
              <a:gd name="connsiteX8" fmla="*/ 37345 w 1400444"/>
              <a:gd name="connsiteY8" fmla="*/ 2363370 h 3821406"/>
              <a:gd name="connsiteX9" fmla="*/ 116858 w 1400444"/>
              <a:gd name="connsiteY9" fmla="*/ 2164587 h 3821406"/>
              <a:gd name="connsiteX10" fmla="*/ 583997 w 1400444"/>
              <a:gd name="connsiteY10" fmla="*/ 27674 h 3821406"/>
              <a:gd name="connsiteX11" fmla="*/ 275884 w 1400444"/>
              <a:gd name="connsiteY11" fmla="*/ 912257 h 3821406"/>
              <a:gd name="connsiteX12" fmla="*/ 733084 w 1400444"/>
              <a:gd name="connsiteY12" fmla="*/ 355666 h 3821406"/>
              <a:gd name="connsiteX13" fmla="*/ 593936 w 1400444"/>
              <a:gd name="connsiteY13" fmla="*/ 1160735 h 3821406"/>
              <a:gd name="connsiteX14" fmla="*/ 1051136 w 1400444"/>
              <a:gd name="connsiteY14" fmla="*/ 1180614 h 382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00444" h="3821406">
                <a:moveTo>
                  <a:pt x="1051136" y="1180614"/>
                </a:moveTo>
                <a:cubicBezTo>
                  <a:pt x="1117397" y="1198836"/>
                  <a:pt x="1104145" y="1084536"/>
                  <a:pt x="991502" y="1270066"/>
                </a:cubicBezTo>
                <a:cubicBezTo>
                  <a:pt x="878859" y="1455596"/>
                  <a:pt x="479637" y="2061883"/>
                  <a:pt x="375276" y="2293796"/>
                </a:cubicBezTo>
                <a:cubicBezTo>
                  <a:pt x="270915" y="2525709"/>
                  <a:pt x="373619" y="2610192"/>
                  <a:pt x="365336" y="2661544"/>
                </a:cubicBezTo>
                <a:cubicBezTo>
                  <a:pt x="357053" y="2712896"/>
                  <a:pt x="156615" y="2418035"/>
                  <a:pt x="325580" y="2601909"/>
                </a:cubicBezTo>
                <a:cubicBezTo>
                  <a:pt x="494545" y="2785783"/>
                  <a:pt x="1266485" y="3600791"/>
                  <a:pt x="1379128" y="3764787"/>
                </a:cubicBezTo>
                <a:cubicBezTo>
                  <a:pt x="1491771" y="3928783"/>
                  <a:pt x="1127337" y="3695213"/>
                  <a:pt x="1001441" y="3585883"/>
                </a:cubicBezTo>
                <a:cubicBezTo>
                  <a:pt x="875545" y="3476553"/>
                  <a:pt x="623754" y="3108805"/>
                  <a:pt x="623754" y="3108805"/>
                </a:cubicBezTo>
                <a:cubicBezTo>
                  <a:pt x="463071" y="2905053"/>
                  <a:pt x="121828" y="2520740"/>
                  <a:pt x="37345" y="2363370"/>
                </a:cubicBezTo>
                <a:cubicBezTo>
                  <a:pt x="-47138" y="2206000"/>
                  <a:pt x="25749" y="2553870"/>
                  <a:pt x="116858" y="2164587"/>
                </a:cubicBezTo>
                <a:cubicBezTo>
                  <a:pt x="207967" y="1775304"/>
                  <a:pt x="557493" y="236396"/>
                  <a:pt x="583997" y="27674"/>
                </a:cubicBezTo>
                <a:cubicBezTo>
                  <a:pt x="610501" y="-181048"/>
                  <a:pt x="251036" y="857592"/>
                  <a:pt x="275884" y="912257"/>
                </a:cubicBezTo>
                <a:cubicBezTo>
                  <a:pt x="300732" y="966922"/>
                  <a:pt x="680075" y="314253"/>
                  <a:pt x="733084" y="355666"/>
                </a:cubicBezTo>
                <a:cubicBezTo>
                  <a:pt x="786093" y="397079"/>
                  <a:pt x="535958" y="1026557"/>
                  <a:pt x="593936" y="1160735"/>
                </a:cubicBezTo>
                <a:cubicBezTo>
                  <a:pt x="651914" y="1294913"/>
                  <a:pt x="984875" y="1162392"/>
                  <a:pt x="1051136" y="1180614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ED360143-2100-02E8-EA56-07B05134BC9F}"/>
              </a:ext>
            </a:extLst>
          </p:cNvPr>
          <p:cNvSpPr/>
          <p:nvPr/>
        </p:nvSpPr>
        <p:spPr>
          <a:xfrm>
            <a:off x="4312688" y="4642314"/>
            <a:ext cx="1184319" cy="771940"/>
          </a:xfrm>
          <a:custGeom>
            <a:avLst/>
            <a:gdLst>
              <a:gd name="connsiteX0" fmla="*/ 112 w 1184319"/>
              <a:gd name="connsiteY0" fmla="*/ 1686 h 771940"/>
              <a:gd name="connsiteX1" fmla="*/ 691312 w 1184319"/>
              <a:gd name="connsiteY1" fmla="*/ 203286 h 771940"/>
              <a:gd name="connsiteX2" fmla="*/ 669712 w 1184319"/>
              <a:gd name="connsiteY2" fmla="*/ 311286 h 771940"/>
              <a:gd name="connsiteX3" fmla="*/ 1166512 w 1184319"/>
              <a:gd name="connsiteY3" fmla="*/ 757686 h 771940"/>
              <a:gd name="connsiteX4" fmla="*/ 993712 w 1184319"/>
              <a:gd name="connsiteY4" fmla="*/ 620886 h 771940"/>
              <a:gd name="connsiteX5" fmla="*/ 237712 w 1184319"/>
              <a:gd name="connsiteY5" fmla="*/ 217686 h 771940"/>
              <a:gd name="connsiteX6" fmla="*/ 633712 w 1184319"/>
              <a:gd name="connsiteY6" fmla="*/ 325686 h 771940"/>
              <a:gd name="connsiteX7" fmla="*/ 112 w 1184319"/>
              <a:gd name="connsiteY7" fmla="*/ 1686 h 77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4319" h="771940">
                <a:moveTo>
                  <a:pt x="112" y="1686"/>
                </a:moveTo>
                <a:cubicBezTo>
                  <a:pt x="9712" y="-18714"/>
                  <a:pt x="579712" y="151686"/>
                  <a:pt x="691312" y="203286"/>
                </a:cubicBezTo>
                <a:cubicBezTo>
                  <a:pt x="802912" y="254886"/>
                  <a:pt x="590512" y="218886"/>
                  <a:pt x="669712" y="311286"/>
                </a:cubicBezTo>
                <a:cubicBezTo>
                  <a:pt x="748912" y="403686"/>
                  <a:pt x="1112512" y="706086"/>
                  <a:pt x="1166512" y="757686"/>
                </a:cubicBezTo>
                <a:cubicBezTo>
                  <a:pt x="1220512" y="809286"/>
                  <a:pt x="1148512" y="710886"/>
                  <a:pt x="993712" y="620886"/>
                </a:cubicBezTo>
                <a:cubicBezTo>
                  <a:pt x="838912" y="530886"/>
                  <a:pt x="297712" y="266886"/>
                  <a:pt x="237712" y="217686"/>
                </a:cubicBezTo>
                <a:cubicBezTo>
                  <a:pt x="177712" y="168486"/>
                  <a:pt x="669712" y="356886"/>
                  <a:pt x="633712" y="325686"/>
                </a:cubicBezTo>
                <a:cubicBezTo>
                  <a:pt x="597712" y="294486"/>
                  <a:pt x="-9488" y="22086"/>
                  <a:pt x="112" y="1686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円/楕円 1083">
            <a:extLst>
              <a:ext uri="{FF2B5EF4-FFF2-40B4-BE49-F238E27FC236}">
                <a16:creationId xmlns:a16="http://schemas.microsoft.com/office/drawing/2014/main" id="{009E1E93-39E7-A5F2-92A6-F2AAB998B93A}"/>
              </a:ext>
            </a:extLst>
          </p:cNvPr>
          <p:cNvSpPr/>
          <p:nvPr/>
        </p:nvSpPr>
        <p:spPr>
          <a:xfrm>
            <a:off x="4668640" y="4057024"/>
            <a:ext cx="1047635" cy="1047635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円/楕円 1084">
            <a:extLst>
              <a:ext uri="{FF2B5EF4-FFF2-40B4-BE49-F238E27FC236}">
                <a16:creationId xmlns:a16="http://schemas.microsoft.com/office/drawing/2014/main" id="{15BEAFCE-D687-049A-EBBE-EB34888BD265}"/>
              </a:ext>
            </a:extLst>
          </p:cNvPr>
          <p:cNvSpPr/>
          <p:nvPr/>
        </p:nvSpPr>
        <p:spPr>
          <a:xfrm>
            <a:off x="6845690" y="4132106"/>
            <a:ext cx="294459" cy="294459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EF3529B3-C6B0-8E64-5EC3-283F7CE3F710}"/>
              </a:ext>
            </a:extLst>
          </p:cNvPr>
          <p:cNvSpPr/>
          <p:nvPr/>
        </p:nvSpPr>
        <p:spPr>
          <a:xfrm>
            <a:off x="6583771" y="3219466"/>
            <a:ext cx="419907" cy="240528"/>
          </a:xfrm>
          <a:custGeom>
            <a:avLst/>
            <a:gdLst>
              <a:gd name="connsiteX0" fmla="*/ 416119 w 419907"/>
              <a:gd name="connsiteY0" fmla="*/ 1204 h 240528"/>
              <a:gd name="connsiteX1" fmla="*/ 145853 w 419907"/>
              <a:gd name="connsiteY1" fmla="*/ 32735 h 240528"/>
              <a:gd name="connsiteX2" fmla="*/ 235941 w 419907"/>
              <a:gd name="connsiteY2" fmla="*/ 19222 h 240528"/>
              <a:gd name="connsiteX3" fmla="*/ 132339 w 419907"/>
              <a:gd name="connsiteY3" fmla="*/ 68770 h 240528"/>
              <a:gd name="connsiteX4" fmla="*/ 1711 w 419907"/>
              <a:gd name="connsiteY4" fmla="*/ 239939 h 240528"/>
              <a:gd name="connsiteX5" fmla="*/ 69277 w 419907"/>
              <a:gd name="connsiteY5" fmla="*/ 122824 h 240528"/>
              <a:gd name="connsiteX6" fmla="*/ 231437 w 419907"/>
              <a:gd name="connsiteY6" fmla="*/ 64266 h 240528"/>
              <a:gd name="connsiteX7" fmla="*/ 204410 w 419907"/>
              <a:gd name="connsiteY7" fmla="*/ 86788 h 240528"/>
              <a:gd name="connsiteX8" fmla="*/ 344048 w 419907"/>
              <a:gd name="connsiteY8" fmla="*/ 73275 h 240528"/>
              <a:gd name="connsiteX9" fmla="*/ 308012 w 419907"/>
              <a:gd name="connsiteY9" fmla="*/ 82284 h 240528"/>
              <a:gd name="connsiteX10" fmla="*/ 416119 w 419907"/>
              <a:gd name="connsiteY10" fmla="*/ 1204 h 24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9907" h="240528">
                <a:moveTo>
                  <a:pt x="416119" y="1204"/>
                </a:moveTo>
                <a:cubicBezTo>
                  <a:pt x="389092" y="-7054"/>
                  <a:pt x="175882" y="29732"/>
                  <a:pt x="145853" y="32735"/>
                </a:cubicBezTo>
                <a:cubicBezTo>
                  <a:pt x="115824" y="35738"/>
                  <a:pt x="238193" y="13216"/>
                  <a:pt x="235941" y="19222"/>
                </a:cubicBezTo>
                <a:cubicBezTo>
                  <a:pt x="233689" y="25228"/>
                  <a:pt x="171377" y="31984"/>
                  <a:pt x="132339" y="68770"/>
                </a:cubicBezTo>
                <a:cubicBezTo>
                  <a:pt x="93301" y="105556"/>
                  <a:pt x="12221" y="230930"/>
                  <a:pt x="1711" y="239939"/>
                </a:cubicBezTo>
                <a:cubicBezTo>
                  <a:pt x="-8799" y="248948"/>
                  <a:pt x="30989" y="152103"/>
                  <a:pt x="69277" y="122824"/>
                </a:cubicBezTo>
                <a:cubicBezTo>
                  <a:pt x="107565" y="93545"/>
                  <a:pt x="208915" y="70272"/>
                  <a:pt x="231437" y="64266"/>
                </a:cubicBezTo>
                <a:cubicBezTo>
                  <a:pt x="253959" y="58260"/>
                  <a:pt x="185642" y="85287"/>
                  <a:pt x="204410" y="86788"/>
                </a:cubicBezTo>
                <a:cubicBezTo>
                  <a:pt x="223178" y="88289"/>
                  <a:pt x="326781" y="74026"/>
                  <a:pt x="344048" y="73275"/>
                </a:cubicBezTo>
                <a:cubicBezTo>
                  <a:pt x="361315" y="72524"/>
                  <a:pt x="299003" y="89791"/>
                  <a:pt x="308012" y="82284"/>
                </a:cubicBezTo>
                <a:cubicBezTo>
                  <a:pt x="317021" y="74777"/>
                  <a:pt x="443146" y="9462"/>
                  <a:pt x="416119" y="12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0C37B603-8C8B-5139-3AFB-EA99311B6873}"/>
              </a:ext>
            </a:extLst>
          </p:cNvPr>
          <p:cNvSpPr/>
          <p:nvPr/>
        </p:nvSpPr>
        <p:spPr>
          <a:xfrm>
            <a:off x="4683276" y="3360229"/>
            <a:ext cx="1161067" cy="351121"/>
          </a:xfrm>
          <a:custGeom>
            <a:avLst/>
            <a:gdLst>
              <a:gd name="connsiteX0" fmla="*/ 14848 w 1161067"/>
              <a:gd name="connsiteY0" fmla="*/ 342415 h 351121"/>
              <a:gd name="connsiteX1" fmla="*/ 406734 w 1161067"/>
              <a:gd name="connsiteY1" fmla="*/ 166742 h 351121"/>
              <a:gd name="connsiteX2" fmla="*/ 271601 w 1161067"/>
              <a:gd name="connsiteY2" fmla="*/ 180256 h 351121"/>
              <a:gd name="connsiteX3" fmla="*/ 496823 w 1161067"/>
              <a:gd name="connsiteY3" fmla="*/ 81158 h 351121"/>
              <a:gd name="connsiteX4" fmla="*/ 514840 w 1161067"/>
              <a:gd name="connsiteY4" fmla="*/ 85663 h 351121"/>
              <a:gd name="connsiteX5" fmla="*/ 631956 w 1161067"/>
              <a:gd name="connsiteY5" fmla="*/ 58636 h 351121"/>
              <a:gd name="connsiteX6" fmla="*/ 640964 w 1161067"/>
              <a:gd name="connsiteY6" fmla="*/ 78 h 351121"/>
              <a:gd name="connsiteX7" fmla="*/ 825646 w 1161067"/>
              <a:gd name="connsiteY7" fmla="*/ 72149 h 351121"/>
              <a:gd name="connsiteX8" fmla="*/ 852673 w 1161067"/>
              <a:gd name="connsiteY8" fmla="*/ 76654 h 351121"/>
              <a:gd name="connsiteX9" fmla="*/ 1032850 w 1161067"/>
              <a:gd name="connsiteY9" fmla="*/ 139716 h 351121"/>
              <a:gd name="connsiteX10" fmla="*/ 996815 w 1161067"/>
              <a:gd name="connsiteY10" fmla="*/ 117194 h 351121"/>
              <a:gd name="connsiteX11" fmla="*/ 1158974 w 1161067"/>
              <a:gd name="connsiteY11" fmla="*/ 346920 h 351121"/>
              <a:gd name="connsiteX12" fmla="*/ 1077894 w 1161067"/>
              <a:gd name="connsiteY12" fmla="*/ 247822 h 351121"/>
              <a:gd name="connsiteX13" fmla="*/ 920239 w 1161067"/>
              <a:gd name="connsiteY13" fmla="*/ 135211 h 351121"/>
              <a:gd name="connsiteX14" fmla="*/ 631956 w 1161067"/>
              <a:gd name="connsiteY14" fmla="*/ 112689 h 351121"/>
              <a:gd name="connsiteX15" fmla="*/ 609433 w 1161067"/>
              <a:gd name="connsiteY15" fmla="*/ 130707 h 351121"/>
              <a:gd name="connsiteX16" fmla="*/ 393221 w 1161067"/>
              <a:gd name="connsiteY16" fmla="*/ 207282 h 351121"/>
              <a:gd name="connsiteX17" fmla="*/ 375203 w 1161067"/>
              <a:gd name="connsiteY17" fmla="*/ 234309 h 351121"/>
              <a:gd name="connsiteX18" fmla="*/ 280610 w 1161067"/>
              <a:gd name="connsiteY18" fmla="*/ 328902 h 351121"/>
              <a:gd name="connsiteX19" fmla="*/ 325654 w 1161067"/>
              <a:gd name="connsiteY19" fmla="*/ 319893 h 351121"/>
              <a:gd name="connsiteX20" fmla="*/ 249079 w 1161067"/>
              <a:gd name="connsiteY20" fmla="*/ 328902 h 351121"/>
              <a:gd name="connsiteX21" fmla="*/ 240070 w 1161067"/>
              <a:gd name="connsiteY21" fmla="*/ 319893 h 351121"/>
              <a:gd name="connsiteX22" fmla="*/ 95928 w 1161067"/>
              <a:gd name="connsiteY22" fmla="*/ 324398 h 351121"/>
              <a:gd name="connsiteX23" fmla="*/ 14848 w 1161067"/>
              <a:gd name="connsiteY23" fmla="*/ 342415 h 351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61067" h="351121">
                <a:moveTo>
                  <a:pt x="14848" y="342415"/>
                </a:moveTo>
                <a:cubicBezTo>
                  <a:pt x="66649" y="316139"/>
                  <a:pt x="363942" y="193768"/>
                  <a:pt x="406734" y="166742"/>
                </a:cubicBezTo>
                <a:cubicBezTo>
                  <a:pt x="449526" y="139715"/>
                  <a:pt x="256586" y="194520"/>
                  <a:pt x="271601" y="180256"/>
                </a:cubicBezTo>
                <a:cubicBezTo>
                  <a:pt x="286616" y="165992"/>
                  <a:pt x="456283" y="96923"/>
                  <a:pt x="496823" y="81158"/>
                </a:cubicBezTo>
                <a:cubicBezTo>
                  <a:pt x="537363" y="65393"/>
                  <a:pt x="492318" y="89417"/>
                  <a:pt x="514840" y="85663"/>
                </a:cubicBezTo>
                <a:cubicBezTo>
                  <a:pt x="537362" y="81909"/>
                  <a:pt x="610935" y="72900"/>
                  <a:pt x="631956" y="58636"/>
                </a:cubicBezTo>
                <a:cubicBezTo>
                  <a:pt x="652977" y="44372"/>
                  <a:pt x="608682" y="-2174"/>
                  <a:pt x="640964" y="78"/>
                </a:cubicBezTo>
                <a:cubicBezTo>
                  <a:pt x="673246" y="2330"/>
                  <a:pt x="790361" y="59386"/>
                  <a:pt x="825646" y="72149"/>
                </a:cubicBezTo>
                <a:cubicBezTo>
                  <a:pt x="860931" y="84912"/>
                  <a:pt x="818139" y="65393"/>
                  <a:pt x="852673" y="76654"/>
                </a:cubicBezTo>
                <a:cubicBezTo>
                  <a:pt x="887207" y="87915"/>
                  <a:pt x="1008826" y="132959"/>
                  <a:pt x="1032850" y="139716"/>
                </a:cubicBezTo>
                <a:cubicBezTo>
                  <a:pt x="1056874" y="146473"/>
                  <a:pt x="975794" y="82660"/>
                  <a:pt x="996815" y="117194"/>
                </a:cubicBezTo>
                <a:cubicBezTo>
                  <a:pt x="1017836" y="151728"/>
                  <a:pt x="1145461" y="325149"/>
                  <a:pt x="1158974" y="346920"/>
                </a:cubicBezTo>
                <a:cubicBezTo>
                  <a:pt x="1172487" y="368691"/>
                  <a:pt x="1117683" y="283107"/>
                  <a:pt x="1077894" y="247822"/>
                </a:cubicBezTo>
                <a:cubicBezTo>
                  <a:pt x="1038105" y="212537"/>
                  <a:pt x="994562" y="157733"/>
                  <a:pt x="920239" y="135211"/>
                </a:cubicBezTo>
                <a:cubicBezTo>
                  <a:pt x="845916" y="112689"/>
                  <a:pt x="683757" y="113440"/>
                  <a:pt x="631956" y="112689"/>
                </a:cubicBezTo>
                <a:cubicBezTo>
                  <a:pt x="580155" y="111938"/>
                  <a:pt x="649222" y="114941"/>
                  <a:pt x="609433" y="130707"/>
                </a:cubicBezTo>
                <a:cubicBezTo>
                  <a:pt x="569644" y="146472"/>
                  <a:pt x="432259" y="190015"/>
                  <a:pt x="393221" y="207282"/>
                </a:cubicBezTo>
                <a:cubicBezTo>
                  <a:pt x="354183" y="224549"/>
                  <a:pt x="393972" y="214039"/>
                  <a:pt x="375203" y="234309"/>
                </a:cubicBezTo>
                <a:cubicBezTo>
                  <a:pt x="356434" y="254579"/>
                  <a:pt x="288868" y="314638"/>
                  <a:pt x="280610" y="328902"/>
                </a:cubicBezTo>
                <a:cubicBezTo>
                  <a:pt x="272352" y="343166"/>
                  <a:pt x="330909" y="319893"/>
                  <a:pt x="325654" y="319893"/>
                </a:cubicBezTo>
                <a:cubicBezTo>
                  <a:pt x="320399" y="319893"/>
                  <a:pt x="263343" y="328902"/>
                  <a:pt x="249079" y="328902"/>
                </a:cubicBezTo>
                <a:cubicBezTo>
                  <a:pt x="234815" y="328902"/>
                  <a:pt x="240070" y="319893"/>
                  <a:pt x="240070" y="319893"/>
                </a:cubicBezTo>
                <a:cubicBezTo>
                  <a:pt x="214545" y="319142"/>
                  <a:pt x="131213" y="321395"/>
                  <a:pt x="95928" y="324398"/>
                </a:cubicBezTo>
                <a:cubicBezTo>
                  <a:pt x="60643" y="327401"/>
                  <a:pt x="-36953" y="368691"/>
                  <a:pt x="14848" y="3424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34FC0F0C-521F-7CA6-6E99-179E7358FA61}"/>
              </a:ext>
            </a:extLst>
          </p:cNvPr>
          <p:cNvSpPr/>
          <p:nvPr/>
        </p:nvSpPr>
        <p:spPr>
          <a:xfrm>
            <a:off x="6726223" y="2025981"/>
            <a:ext cx="271985" cy="1278140"/>
          </a:xfrm>
          <a:custGeom>
            <a:avLst/>
            <a:gdLst>
              <a:gd name="connsiteX0" fmla="*/ 202401 w 271985"/>
              <a:gd name="connsiteY0" fmla="*/ 18409 h 1278140"/>
              <a:gd name="connsiteX1" fmla="*/ 217270 w 271985"/>
              <a:gd name="connsiteY1" fmla="*/ 873336 h 1278140"/>
              <a:gd name="connsiteX2" fmla="*/ 261875 w 271985"/>
              <a:gd name="connsiteY2" fmla="*/ 754390 h 1278140"/>
              <a:gd name="connsiteX3" fmla="*/ 1679 w 271985"/>
              <a:gd name="connsiteY3" fmla="*/ 1274780 h 1278140"/>
              <a:gd name="connsiteX4" fmla="*/ 150362 w 271985"/>
              <a:gd name="connsiteY4" fmla="*/ 955112 h 1278140"/>
              <a:gd name="connsiteX5" fmla="*/ 157797 w 271985"/>
              <a:gd name="connsiteY5" fmla="*/ 501629 h 1278140"/>
              <a:gd name="connsiteX6" fmla="*/ 150362 w 271985"/>
              <a:gd name="connsiteY6" fmla="*/ 590839 h 1278140"/>
              <a:gd name="connsiteX7" fmla="*/ 31416 w 271985"/>
              <a:gd name="connsiteY7" fmla="*/ 3541 h 1278140"/>
              <a:gd name="connsiteX8" fmla="*/ 232138 w 271985"/>
              <a:gd name="connsiteY8" fmla="*/ 330643 h 1278140"/>
              <a:gd name="connsiteX9" fmla="*/ 202401 w 271985"/>
              <a:gd name="connsiteY9" fmla="*/ 18409 h 127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1985" h="1278140">
                <a:moveTo>
                  <a:pt x="202401" y="18409"/>
                </a:moveTo>
                <a:cubicBezTo>
                  <a:pt x="199923" y="108858"/>
                  <a:pt x="207358" y="750673"/>
                  <a:pt x="217270" y="873336"/>
                </a:cubicBezTo>
                <a:cubicBezTo>
                  <a:pt x="227182" y="995999"/>
                  <a:pt x="297807" y="687483"/>
                  <a:pt x="261875" y="754390"/>
                </a:cubicBezTo>
                <a:cubicBezTo>
                  <a:pt x="225943" y="821297"/>
                  <a:pt x="20264" y="1241326"/>
                  <a:pt x="1679" y="1274780"/>
                </a:cubicBezTo>
                <a:cubicBezTo>
                  <a:pt x="-16907" y="1308234"/>
                  <a:pt x="124342" y="1083970"/>
                  <a:pt x="150362" y="955112"/>
                </a:cubicBezTo>
                <a:cubicBezTo>
                  <a:pt x="176382" y="826254"/>
                  <a:pt x="157797" y="562341"/>
                  <a:pt x="157797" y="501629"/>
                </a:cubicBezTo>
                <a:cubicBezTo>
                  <a:pt x="157797" y="440917"/>
                  <a:pt x="171425" y="673854"/>
                  <a:pt x="150362" y="590839"/>
                </a:cubicBezTo>
                <a:cubicBezTo>
                  <a:pt x="129299" y="507824"/>
                  <a:pt x="17787" y="46907"/>
                  <a:pt x="31416" y="3541"/>
                </a:cubicBezTo>
                <a:cubicBezTo>
                  <a:pt x="45045" y="-39825"/>
                  <a:pt x="204880" y="329404"/>
                  <a:pt x="232138" y="330643"/>
                </a:cubicBezTo>
                <a:cubicBezTo>
                  <a:pt x="259396" y="331882"/>
                  <a:pt x="204879" y="-72040"/>
                  <a:pt x="202401" y="184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E669A2C0-AC7E-F9CD-0E98-ADBE7E25D0F0}"/>
              </a:ext>
            </a:extLst>
          </p:cNvPr>
          <p:cNvSpPr/>
          <p:nvPr/>
        </p:nvSpPr>
        <p:spPr>
          <a:xfrm>
            <a:off x="7089148" y="2713432"/>
            <a:ext cx="144307" cy="1016642"/>
          </a:xfrm>
          <a:custGeom>
            <a:avLst/>
            <a:gdLst>
              <a:gd name="connsiteX0" fmla="*/ 10462 w 144307"/>
              <a:gd name="connsiteY0" fmla="*/ 31 h 1016642"/>
              <a:gd name="connsiteX1" fmla="*/ 3028 w 144307"/>
              <a:gd name="connsiteY1" fmla="*/ 453514 h 1016642"/>
              <a:gd name="connsiteX2" fmla="*/ 47632 w 144307"/>
              <a:gd name="connsiteY2" fmla="*/ 765748 h 1016642"/>
              <a:gd name="connsiteX3" fmla="*/ 84803 w 144307"/>
              <a:gd name="connsiteY3" fmla="*/ 565027 h 1016642"/>
              <a:gd name="connsiteX4" fmla="*/ 144276 w 144307"/>
              <a:gd name="connsiteY4" fmla="*/ 1011075 h 1016642"/>
              <a:gd name="connsiteX5" fmla="*/ 92237 w 144307"/>
              <a:gd name="connsiteY5" fmla="*/ 788051 h 1016642"/>
              <a:gd name="connsiteX6" fmla="*/ 40198 w 144307"/>
              <a:gd name="connsiteY6" fmla="*/ 394041 h 1016642"/>
              <a:gd name="connsiteX7" fmla="*/ 62501 w 144307"/>
              <a:gd name="connsiteY7" fmla="*/ 475817 h 1016642"/>
              <a:gd name="connsiteX8" fmla="*/ 10462 w 144307"/>
              <a:gd name="connsiteY8" fmla="*/ 31 h 101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307" h="1016642">
                <a:moveTo>
                  <a:pt x="10462" y="31"/>
                </a:moveTo>
                <a:cubicBezTo>
                  <a:pt x="550" y="-3686"/>
                  <a:pt x="-3167" y="325895"/>
                  <a:pt x="3028" y="453514"/>
                </a:cubicBezTo>
                <a:cubicBezTo>
                  <a:pt x="9223" y="581133"/>
                  <a:pt x="34003" y="747163"/>
                  <a:pt x="47632" y="765748"/>
                </a:cubicBezTo>
                <a:cubicBezTo>
                  <a:pt x="61261" y="784333"/>
                  <a:pt x="68696" y="524139"/>
                  <a:pt x="84803" y="565027"/>
                </a:cubicBezTo>
                <a:cubicBezTo>
                  <a:pt x="100910" y="605915"/>
                  <a:pt x="143037" y="973904"/>
                  <a:pt x="144276" y="1011075"/>
                </a:cubicBezTo>
                <a:cubicBezTo>
                  <a:pt x="145515" y="1048246"/>
                  <a:pt x="109583" y="890890"/>
                  <a:pt x="92237" y="788051"/>
                </a:cubicBezTo>
                <a:cubicBezTo>
                  <a:pt x="74891" y="685212"/>
                  <a:pt x="45154" y="446080"/>
                  <a:pt x="40198" y="394041"/>
                </a:cubicBezTo>
                <a:cubicBezTo>
                  <a:pt x="35242" y="342002"/>
                  <a:pt x="71174" y="539007"/>
                  <a:pt x="62501" y="475817"/>
                </a:cubicBezTo>
                <a:cubicBezTo>
                  <a:pt x="53828" y="412627"/>
                  <a:pt x="20374" y="3748"/>
                  <a:pt x="10462" y="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8A2E2F19-6DA5-FE20-69F3-5BFE86B40509}"/>
              </a:ext>
            </a:extLst>
          </p:cNvPr>
          <p:cNvSpPr/>
          <p:nvPr/>
        </p:nvSpPr>
        <p:spPr>
          <a:xfrm>
            <a:off x="5330028" y="2367055"/>
            <a:ext cx="299863" cy="1010985"/>
          </a:xfrm>
          <a:custGeom>
            <a:avLst/>
            <a:gdLst>
              <a:gd name="connsiteX0" fmla="*/ 255 w 299863"/>
              <a:gd name="connsiteY0" fmla="*/ 11872 h 1010985"/>
              <a:gd name="connsiteX1" fmla="*/ 215845 w 299863"/>
              <a:gd name="connsiteY1" fmla="*/ 770155 h 1010985"/>
              <a:gd name="connsiteX2" fmla="*/ 208411 w 299863"/>
              <a:gd name="connsiteY2" fmla="*/ 628906 h 1010985"/>
              <a:gd name="connsiteX3" fmla="*/ 297621 w 299863"/>
              <a:gd name="connsiteY3" fmla="*/ 1008047 h 1010985"/>
              <a:gd name="connsiteX4" fmla="*/ 260450 w 299863"/>
              <a:gd name="connsiteY4" fmla="*/ 770155 h 1010985"/>
              <a:gd name="connsiteX5" fmla="*/ 126635 w 299863"/>
              <a:gd name="connsiteY5" fmla="*/ 167989 h 1010985"/>
              <a:gd name="connsiteX6" fmla="*/ 171240 w 299863"/>
              <a:gd name="connsiteY6" fmla="*/ 294369 h 1010985"/>
              <a:gd name="connsiteX7" fmla="*/ 255 w 299863"/>
              <a:gd name="connsiteY7" fmla="*/ 11872 h 1010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863" h="1010985">
                <a:moveTo>
                  <a:pt x="255" y="11872"/>
                </a:moveTo>
                <a:cubicBezTo>
                  <a:pt x="7689" y="91170"/>
                  <a:pt x="181152" y="667316"/>
                  <a:pt x="215845" y="770155"/>
                </a:cubicBezTo>
                <a:cubicBezTo>
                  <a:pt x="250538" y="872994"/>
                  <a:pt x="194782" y="589257"/>
                  <a:pt x="208411" y="628906"/>
                </a:cubicBezTo>
                <a:cubicBezTo>
                  <a:pt x="222040" y="668555"/>
                  <a:pt x="288948" y="984506"/>
                  <a:pt x="297621" y="1008047"/>
                </a:cubicBezTo>
                <a:cubicBezTo>
                  <a:pt x="306294" y="1031588"/>
                  <a:pt x="288948" y="910165"/>
                  <a:pt x="260450" y="770155"/>
                </a:cubicBezTo>
                <a:cubicBezTo>
                  <a:pt x="231952" y="630145"/>
                  <a:pt x="141503" y="247287"/>
                  <a:pt x="126635" y="167989"/>
                </a:cubicBezTo>
                <a:cubicBezTo>
                  <a:pt x="111767" y="88691"/>
                  <a:pt x="192303" y="312954"/>
                  <a:pt x="171240" y="294369"/>
                </a:cubicBezTo>
                <a:cubicBezTo>
                  <a:pt x="150177" y="275784"/>
                  <a:pt x="-7179" y="-67426"/>
                  <a:pt x="255" y="118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2D813DE4-550E-ED92-4522-9F08255C1883}"/>
              </a:ext>
            </a:extLst>
          </p:cNvPr>
          <p:cNvSpPr/>
          <p:nvPr/>
        </p:nvSpPr>
        <p:spPr>
          <a:xfrm>
            <a:off x="4873292" y="1718082"/>
            <a:ext cx="218048" cy="1918055"/>
          </a:xfrm>
          <a:custGeom>
            <a:avLst/>
            <a:gdLst>
              <a:gd name="connsiteX0" fmla="*/ 174493 w 218048"/>
              <a:gd name="connsiteY0" fmla="*/ 36377 h 1918055"/>
              <a:gd name="connsiteX1" fmla="*/ 77849 w 218048"/>
              <a:gd name="connsiteY1" fmla="*/ 608806 h 1918055"/>
              <a:gd name="connsiteX2" fmla="*/ 70415 w 218048"/>
              <a:gd name="connsiteY2" fmla="*/ 608806 h 1918055"/>
              <a:gd name="connsiteX3" fmla="*/ 40679 w 218048"/>
              <a:gd name="connsiteY3" fmla="*/ 1047420 h 1918055"/>
              <a:gd name="connsiteX4" fmla="*/ 55547 w 218048"/>
              <a:gd name="connsiteY4" fmla="*/ 995381 h 1918055"/>
              <a:gd name="connsiteX5" fmla="*/ 77849 w 218048"/>
              <a:gd name="connsiteY5" fmla="*/ 1344786 h 1918055"/>
              <a:gd name="connsiteX6" fmla="*/ 85284 w 218048"/>
              <a:gd name="connsiteY6" fmla="*/ 1486035 h 1918055"/>
              <a:gd name="connsiteX7" fmla="*/ 100152 w 218048"/>
              <a:gd name="connsiteY7" fmla="*/ 1441430 h 1918055"/>
              <a:gd name="connsiteX8" fmla="*/ 3508 w 218048"/>
              <a:gd name="connsiteY8" fmla="*/ 1917216 h 1918055"/>
              <a:gd name="connsiteX9" fmla="*/ 25810 w 218048"/>
              <a:gd name="connsiteY9" fmla="*/ 1530640 h 1918055"/>
              <a:gd name="connsiteX10" fmla="*/ 70415 w 218048"/>
              <a:gd name="connsiteY10" fmla="*/ 616240 h 1918055"/>
              <a:gd name="connsiteX11" fmla="*/ 77849 w 218048"/>
              <a:gd name="connsiteY11" fmla="*/ 549333 h 1918055"/>
              <a:gd name="connsiteX12" fmla="*/ 25810 w 218048"/>
              <a:gd name="connsiteY12" fmla="*/ 222230 h 1918055"/>
              <a:gd name="connsiteX13" fmla="*/ 77849 w 218048"/>
              <a:gd name="connsiteY13" fmla="*/ 341177 h 1918055"/>
              <a:gd name="connsiteX14" fmla="*/ 211664 w 218048"/>
              <a:gd name="connsiteY14" fmla="*/ 88416 h 1918055"/>
              <a:gd name="connsiteX15" fmla="*/ 174493 w 218048"/>
              <a:gd name="connsiteY15" fmla="*/ 36377 h 191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8048" h="1918055">
                <a:moveTo>
                  <a:pt x="174493" y="36377"/>
                </a:moveTo>
                <a:cubicBezTo>
                  <a:pt x="152190" y="123109"/>
                  <a:pt x="95195" y="513401"/>
                  <a:pt x="77849" y="608806"/>
                </a:cubicBezTo>
                <a:cubicBezTo>
                  <a:pt x="60503" y="704211"/>
                  <a:pt x="76610" y="535704"/>
                  <a:pt x="70415" y="608806"/>
                </a:cubicBezTo>
                <a:cubicBezTo>
                  <a:pt x="64220" y="681908"/>
                  <a:pt x="43157" y="982991"/>
                  <a:pt x="40679" y="1047420"/>
                </a:cubicBezTo>
                <a:cubicBezTo>
                  <a:pt x="38201" y="1111849"/>
                  <a:pt x="49352" y="945820"/>
                  <a:pt x="55547" y="995381"/>
                </a:cubicBezTo>
                <a:cubicBezTo>
                  <a:pt x="61742" y="1044942"/>
                  <a:pt x="72893" y="1263010"/>
                  <a:pt x="77849" y="1344786"/>
                </a:cubicBezTo>
                <a:cubicBezTo>
                  <a:pt x="82805" y="1426562"/>
                  <a:pt x="81567" y="1469928"/>
                  <a:pt x="85284" y="1486035"/>
                </a:cubicBezTo>
                <a:cubicBezTo>
                  <a:pt x="89001" y="1502142"/>
                  <a:pt x="113781" y="1369567"/>
                  <a:pt x="100152" y="1441430"/>
                </a:cubicBezTo>
                <a:cubicBezTo>
                  <a:pt x="86523" y="1513293"/>
                  <a:pt x="15898" y="1902348"/>
                  <a:pt x="3508" y="1917216"/>
                </a:cubicBezTo>
                <a:cubicBezTo>
                  <a:pt x="-8882" y="1932084"/>
                  <a:pt x="14659" y="1747469"/>
                  <a:pt x="25810" y="1530640"/>
                </a:cubicBezTo>
                <a:cubicBezTo>
                  <a:pt x="36961" y="1313811"/>
                  <a:pt x="61742" y="779791"/>
                  <a:pt x="70415" y="616240"/>
                </a:cubicBezTo>
                <a:cubicBezTo>
                  <a:pt x="79088" y="452689"/>
                  <a:pt x="85283" y="615001"/>
                  <a:pt x="77849" y="549333"/>
                </a:cubicBezTo>
                <a:cubicBezTo>
                  <a:pt x="70415" y="483665"/>
                  <a:pt x="25810" y="256923"/>
                  <a:pt x="25810" y="222230"/>
                </a:cubicBezTo>
                <a:cubicBezTo>
                  <a:pt x="25810" y="187537"/>
                  <a:pt x="46873" y="363479"/>
                  <a:pt x="77849" y="341177"/>
                </a:cubicBezTo>
                <a:cubicBezTo>
                  <a:pt x="108825" y="318875"/>
                  <a:pt x="190601" y="137977"/>
                  <a:pt x="211664" y="88416"/>
                </a:cubicBezTo>
                <a:cubicBezTo>
                  <a:pt x="232727" y="38855"/>
                  <a:pt x="196796" y="-50355"/>
                  <a:pt x="174493" y="363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8F9F5C0F-47FF-9633-9679-7A0E9E0CDC56}"/>
              </a:ext>
            </a:extLst>
          </p:cNvPr>
          <p:cNvSpPr/>
          <p:nvPr/>
        </p:nvSpPr>
        <p:spPr>
          <a:xfrm>
            <a:off x="7114643" y="3750441"/>
            <a:ext cx="73428" cy="650427"/>
          </a:xfrm>
          <a:custGeom>
            <a:avLst/>
            <a:gdLst>
              <a:gd name="connsiteX0" fmla="*/ 4963 w 73428"/>
              <a:gd name="connsiteY0" fmla="*/ 66 h 650427"/>
              <a:gd name="connsiteX1" fmla="*/ 73421 w 73428"/>
              <a:gd name="connsiteY1" fmla="*/ 171210 h 650427"/>
              <a:gd name="connsiteX2" fmla="*/ 74 w 73428"/>
              <a:gd name="connsiteY2" fmla="*/ 650415 h 650427"/>
              <a:gd name="connsiteX3" fmla="*/ 58752 w 73428"/>
              <a:gd name="connsiteY3" fmla="*/ 185880 h 650427"/>
              <a:gd name="connsiteX4" fmla="*/ 4963 w 73428"/>
              <a:gd name="connsiteY4" fmla="*/ 66 h 65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428" h="650427">
                <a:moveTo>
                  <a:pt x="4963" y="66"/>
                </a:moveTo>
                <a:cubicBezTo>
                  <a:pt x="7408" y="-2379"/>
                  <a:pt x="74236" y="62819"/>
                  <a:pt x="73421" y="171210"/>
                </a:cubicBezTo>
                <a:cubicBezTo>
                  <a:pt x="72606" y="279601"/>
                  <a:pt x="2519" y="647970"/>
                  <a:pt x="74" y="650415"/>
                </a:cubicBezTo>
                <a:cubicBezTo>
                  <a:pt x="-2371" y="652860"/>
                  <a:pt x="56307" y="294271"/>
                  <a:pt x="58752" y="185880"/>
                </a:cubicBezTo>
                <a:cubicBezTo>
                  <a:pt x="61197" y="77489"/>
                  <a:pt x="2518" y="2511"/>
                  <a:pt x="4963" y="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C0CF5B2B-AAD8-FBD7-C9CC-941D39B37EC2}"/>
              </a:ext>
            </a:extLst>
          </p:cNvPr>
          <p:cNvSpPr/>
          <p:nvPr/>
        </p:nvSpPr>
        <p:spPr>
          <a:xfrm>
            <a:off x="5901063" y="5075695"/>
            <a:ext cx="924935" cy="325464"/>
          </a:xfrm>
          <a:custGeom>
            <a:avLst/>
            <a:gdLst>
              <a:gd name="connsiteX0" fmla="*/ 7666 w 924935"/>
              <a:gd name="connsiteY0" fmla="*/ 236349 h 325464"/>
              <a:gd name="connsiteX1" fmla="*/ 321506 w 924935"/>
              <a:gd name="connsiteY1" fmla="*/ 143359 h 325464"/>
              <a:gd name="connsiteX2" fmla="*/ 538483 w 924935"/>
              <a:gd name="connsiteY2" fmla="*/ 23247 h 325464"/>
              <a:gd name="connsiteX3" fmla="*/ 503612 w 924935"/>
              <a:gd name="connsiteY3" fmla="*/ 38746 h 325464"/>
              <a:gd name="connsiteX4" fmla="*/ 639222 w 924935"/>
              <a:gd name="connsiteY4" fmla="*/ 46495 h 325464"/>
              <a:gd name="connsiteX5" fmla="*/ 755459 w 924935"/>
              <a:gd name="connsiteY5" fmla="*/ 0 h 325464"/>
              <a:gd name="connsiteX6" fmla="*/ 891069 w 924935"/>
              <a:gd name="connsiteY6" fmla="*/ 15498 h 325464"/>
              <a:gd name="connsiteX7" fmla="*/ 910442 w 924935"/>
              <a:gd name="connsiteY7" fmla="*/ 30997 h 325464"/>
              <a:gd name="connsiteX8" fmla="*/ 705090 w 924935"/>
              <a:gd name="connsiteY8" fmla="*/ 170481 h 325464"/>
              <a:gd name="connsiteX9" fmla="*/ 871696 w 924935"/>
              <a:gd name="connsiteY9" fmla="*/ 96864 h 325464"/>
              <a:gd name="connsiteX10" fmla="*/ 619849 w 924935"/>
              <a:gd name="connsiteY10" fmla="*/ 259597 h 325464"/>
              <a:gd name="connsiteX11" fmla="*/ 379625 w 924935"/>
              <a:gd name="connsiteY11" fmla="*/ 278969 h 325464"/>
              <a:gd name="connsiteX12" fmla="*/ 158774 w 924935"/>
              <a:gd name="connsiteY12" fmla="*/ 271220 h 325464"/>
              <a:gd name="connsiteX13" fmla="*/ 7666 w 924935"/>
              <a:gd name="connsiteY13" fmla="*/ 325464 h 325464"/>
              <a:gd name="connsiteX14" fmla="*/ 89032 w 924935"/>
              <a:gd name="connsiteY14" fmla="*/ 271220 h 325464"/>
              <a:gd name="connsiteX15" fmla="*/ 7666 w 924935"/>
              <a:gd name="connsiteY15" fmla="*/ 236349 h 32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24935" h="325464">
                <a:moveTo>
                  <a:pt x="7666" y="236349"/>
                </a:moveTo>
                <a:cubicBezTo>
                  <a:pt x="46412" y="215039"/>
                  <a:pt x="233037" y="178876"/>
                  <a:pt x="321506" y="143359"/>
                </a:cubicBezTo>
                <a:cubicBezTo>
                  <a:pt x="409976" y="107842"/>
                  <a:pt x="508132" y="40682"/>
                  <a:pt x="538483" y="23247"/>
                </a:cubicBezTo>
                <a:cubicBezTo>
                  <a:pt x="568834" y="5811"/>
                  <a:pt x="486822" y="34871"/>
                  <a:pt x="503612" y="38746"/>
                </a:cubicBezTo>
                <a:cubicBezTo>
                  <a:pt x="520402" y="42621"/>
                  <a:pt x="597248" y="52953"/>
                  <a:pt x="639222" y="46495"/>
                </a:cubicBezTo>
                <a:cubicBezTo>
                  <a:pt x="681196" y="40037"/>
                  <a:pt x="713485" y="5166"/>
                  <a:pt x="755459" y="0"/>
                </a:cubicBezTo>
                <a:lnTo>
                  <a:pt x="891069" y="15498"/>
                </a:lnTo>
                <a:cubicBezTo>
                  <a:pt x="916900" y="20664"/>
                  <a:pt x="941438" y="5167"/>
                  <a:pt x="910442" y="30997"/>
                </a:cubicBezTo>
                <a:cubicBezTo>
                  <a:pt x="879446" y="56827"/>
                  <a:pt x="711548" y="159503"/>
                  <a:pt x="705090" y="170481"/>
                </a:cubicBezTo>
                <a:cubicBezTo>
                  <a:pt x="698632" y="181459"/>
                  <a:pt x="885903" y="82011"/>
                  <a:pt x="871696" y="96864"/>
                </a:cubicBezTo>
                <a:cubicBezTo>
                  <a:pt x="857489" y="111717"/>
                  <a:pt x="701861" y="229246"/>
                  <a:pt x="619849" y="259597"/>
                </a:cubicBezTo>
                <a:cubicBezTo>
                  <a:pt x="537837" y="289948"/>
                  <a:pt x="456471" y="277032"/>
                  <a:pt x="379625" y="278969"/>
                </a:cubicBezTo>
                <a:cubicBezTo>
                  <a:pt x="302779" y="280906"/>
                  <a:pt x="220767" y="263471"/>
                  <a:pt x="158774" y="271220"/>
                </a:cubicBezTo>
                <a:cubicBezTo>
                  <a:pt x="96781" y="278969"/>
                  <a:pt x="19290" y="325464"/>
                  <a:pt x="7666" y="325464"/>
                </a:cubicBezTo>
                <a:cubicBezTo>
                  <a:pt x="-3958" y="325464"/>
                  <a:pt x="88386" y="282198"/>
                  <a:pt x="89032" y="271220"/>
                </a:cubicBezTo>
                <a:cubicBezTo>
                  <a:pt x="89678" y="260242"/>
                  <a:pt x="-31080" y="257659"/>
                  <a:pt x="7666" y="23634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615B5241-B038-8488-6F3C-AEFE1CEDCF04}"/>
              </a:ext>
            </a:extLst>
          </p:cNvPr>
          <p:cNvSpPr/>
          <p:nvPr/>
        </p:nvSpPr>
        <p:spPr>
          <a:xfrm>
            <a:off x="5814917" y="5148764"/>
            <a:ext cx="996682" cy="455791"/>
          </a:xfrm>
          <a:custGeom>
            <a:avLst/>
            <a:gdLst>
              <a:gd name="connsiteX0" fmla="*/ 984964 w 996682"/>
              <a:gd name="connsiteY0" fmla="*/ 548 h 455791"/>
              <a:gd name="connsiteX1" fmla="*/ 915222 w 996682"/>
              <a:gd name="connsiteY1" fmla="*/ 217524 h 455791"/>
              <a:gd name="connsiteX2" fmla="*/ 775737 w 996682"/>
              <a:gd name="connsiteY2" fmla="*/ 391880 h 455791"/>
              <a:gd name="connsiteX3" fmla="*/ 620754 w 996682"/>
              <a:gd name="connsiteY3" fmla="*/ 453873 h 455791"/>
              <a:gd name="connsiteX4" fmla="*/ 353408 w 996682"/>
              <a:gd name="connsiteY4" fmla="*/ 329887 h 455791"/>
              <a:gd name="connsiteX5" fmla="*/ 822 w 996682"/>
              <a:gd name="connsiteY5" fmla="*/ 217524 h 455791"/>
              <a:gd name="connsiteX6" fmla="*/ 248795 w 996682"/>
              <a:gd name="connsiteY6" fmla="*/ 209775 h 455791"/>
              <a:gd name="connsiteX7" fmla="*/ 248795 w 996682"/>
              <a:gd name="connsiteY7" fmla="*/ 202026 h 455791"/>
              <a:gd name="connsiteX8" fmla="*/ 671124 w 996682"/>
              <a:gd name="connsiteY8" fmla="*/ 155531 h 455791"/>
              <a:gd name="connsiteX9" fmla="*/ 984964 w 996682"/>
              <a:gd name="connsiteY9" fmla="*/ 548 h 455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682" h="455791">
                <a:moveTo>
                  <a:pt x="984964" y="548"/>
                </a:moveTo>
                <a:cubicBezTo>
                  <a:pt x="1025647" y="10880"/>
                  <a:pt x="950093" y="152302"/>
                  <a:pt x="915222" y="217524"/>
                </a:cubicBezTo>
                <a:cubicBezTo>
                  <a:pt x="880351" y="282746"/>
                  <a:pt x="824815" y="352488"/>
                  <a:pt x="775737" y="391880"/>
                </a:cubicBezTo>
                <a:cubicBezTo>
                  <a:pt x="726659" y="431272"/>
                  <a:pt x="691142" y="464205"/>
                  <a:pt x="620754" y="453873"/>
                </a:cubicBezTo>
                <a:cubicBezTo>
                  <a:pt x="550366" y="443541"/>
                  <a:pt x="456730" y="369278"/>
                  <a:pt x="353408" y="329887"/>
                </a:cubicBezTo>
                <a:cubicBezTo>
                  <a:pt x="250086" y="290496"/>
                  <a:pt x="18257" y="237543"/>
                  <a:pt x="822" y="217524"/>
                </a:cubicBezTo>
                <a:cubicBezTo>
                  <a:pt x="-16613" y="197505"/>
                  <a:pt x="248795" y="209775"/>
                  <a:pt x="248795" y="209775"/>
                </a:cubicBezTo>
                <a:cubicBezTo>
                  <a:pt x="290124" y="207192"/>
                  <a:pt x="178407" y="211067"/>
                  <a:pt x="248795" y="202026"/>
                </a:cubicBezTo>
                <a:cubicBezTo>
                  <a:pt x="319183" y="192985"/>
                  <a:pt x="550366" y="182007"/>
                  <a:pt x="671124" y="155531"/>
                </a:cubicBezTo>
                <a:cubicBezTo>
                  <a:pt x="791882" y="129055"/>
                  <a:pt x="944281" y="-9784"/>
                  <a:pt x="984964" y="548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03979409-EDCA-3BA2-1983-80059BF5AEB2}"/>
              </a:ext>
            </a:extLst>
          </p:cNvPr>
          <p:cNvSpPr/>
          <p:nvPr/>
        </p:nvSpPr>
        <p:spPr>
          <a:xfrm>
            <a:off x="6087509" y="5405842"/>
            <a:ext cx="534143" cy="41608"/>
          </a:xfrm>
          <a:custGeom>
            <a:avLst/>
            <a:gdLst>
              <a:gd name="connsiteX0" fmla="*/ 3325 w 534143"/>
              <a:gd name="connsiteY0" fmla="*/ 3069 h 41608"/>
              <a:gd name="connsiteX1" fmla="*/ 514769 w 534143"/>
              <a:gd name="connsiteY1" fmla="*/ 3069 h 41608"/>
              <a:gd name="connsiteX2" fmla="*/ 410155 w 534143"/>
              <a:gd name="connsiteY2" fmla="*/ 14692 h 41608"/>
              <a:gd name="connsiteX3" fmla="*/ 251298 w 534143"/>
              <a:gd name="connsiteY3" fmla="*/ 37940 h 41608"/>
              <a:gd name="connsiteX4" fmla="*/ 290044 w 534143"/>
              <a:gd name="connsiteY4" fmla="*/ 37940 h 41608"/>
              <a:gd name="connsiteX5" fmla="*/ 3325 w 534143"/>
              <a:gd name="connsiteY5" fmla="*/ 3069 h 41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143" h="41608">
                <a:moveTo>
                  <a:pt x="3325" y="3069"/>
                </a:moveTo>
                <a:cubicBezTo>
                  <a:pt x="40779" y="-2743"/>
                  <a:pt x="446964" y="1132"/>
                  <a:pt x="514769" y="3069"/>
                </a:cubicBezTo>
                <a:cubicBezTo>
                  <a:pt x="582574" y="5006"/>
                  <a:pt x="454067" y="8880"/>
                  <a:pt x="410155" y="14692"/>
                </a:cubicBezTo>
                <a:cubicBezTo>
                  <a:pt x="366243" y="20504"/>
                  <a:pt x="271316" y="34065"/>
                  <a:pt x="251298" y="37940"/>
                </a:cubicBezTo>
                <a:cubicBezTo>
                  <a:pt x="231280" y="41815"/>
                  <a:pt x="323624" y="43752"/>
                  <a:pt x="290044" y="37940"/>
                </a:cubicBezTo>
                <a:cubicBezTo>
                  <a:pt x="256464" y="32128"/>
                  <a:pt x="-34129" y="8881"/>
                  <a:pt x="3325" y="30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545F7F61-DEA7-BBD4-CDBD-95A89AF3B271}"/>
              </a:ext>
            </a:extLst>
          </p:cNvPr>
          <p:cNvSpPr/>
          <p:nvPr/>
        </p:nvSpPr>
        <p:spPr>
          <a:xfrm>
            <a:off x="5610090" y="3533362"/>
            <a:ext cx="38320" cy="184643"/>
          </a:xfrm>
          <a:custGeom>
            <a:avLst/>
            <a:gdLst>
              <a:gd name="connsiteX0" fmla="*/ 135 w 38320"/>
              <a:gd name="connsiteY0" fmla="*/ 413 h 184643"/>
              <a:gd name="connsiteX1" fmla="*/ 25535 w 38320"/>
              <a:gd name="connsiteY1" fmla="*/ 95663 h 184643"/>
              <a:gd name="connsiteX2" fmla="*/ 25535 w 38320"/>
              <a:gd name="connsiteY2" fmla="*/ 127413 h 184643"/>
              <a:gd name="connsiteX3" fmla="*/ 135 w 38320"/>
              <a:gd name="connsiteY3" fmla="*/ 184563 h 184643"/>
              <a:gd name="connsiteX4" fmla="*/ 38235 w 38320"/>
              <a:gd name="connsiteY4" fmla="*/ 136938 h 184643"/>
              <a:gd name="connsiteX5" fmla="*/ 135 w 38320"/>
              <a:gd name="connsiteY5" fmla="*/ 413 h 184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20" h="184643">
                <a:moveTo>
                  <a:pt x="135" y="413"/>
                </a:moveTo>
                <a:cubicBezTo>
                  <a:pt x="-1982" y="-6466"/>
                  <a:pt x="21302" y="74496"/>
                  <a:pt x="25535" y="95663"/>
                </a:cubicBezTo>
                <a:cubicBezTo>
                  <a:pt x="29768" y="116830"/>
                  <a:pt x="29768" y="112596"/>
                  <a:pt x="25535" y="127413"/>
                </a:cubicBezTo>
                <a:cubicBezTo>
                  <a:pt x="21302" y="142230"/>
                  <a:pt x="-1982" y="182975"/>
                  <a:pt x="135" y="184563"/>
                </a:cubicBezTo>
                <a:cubicBezTo>
                  <a:pt x="2252" y="186151"/>
                  <a:pt x="36118" y="163926"/>
                  <a:pt x="38235" y="136938"/>
                </a:cubicBezTo>
                <a:cubicBezTo>
                  <a:pt x="40352" y="109951"/>
                  <a:pt x="2252" y="7292"/>
                  <a:pt x="135" y="4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0E0736E4-0390-B56B-7052-AD0EFACE83C9}"/>
              </a:ext>
            </a:extLst>
          </p:cNvPr>
          <p:cNvSpPr/>
          <p:nvPr/>
        </p:nvSpPr>
        <p:spPr>
          <a:xfrm>
            <a:off x="5628137" y="3581370"/>
            <a:ext cx="84387" cy="153207"/>
          </a:xfrm>
          <a:custGeom>
            <a:avLst/>
            <a:gdLst>
              <a:gd name="connsiteX0" fmla="*/ 51938 w 84387"/>
              <a:gd name="connsiteY0" fmla="*/ 30 h 153207"/>
              <a:gd name="connsiteX1" fmla="*/ 83688 w 84387"/>
              <a:gd name="connsiteY1" fmla="*/ 85755 h 153207"/>
              <a:gd name="connsiteX2" fmla="*/ 67813 w 84387"/>
              <a:gd name="connsiteY2" fmla="*/ 111155 h 153207"/>
              <a:gd name="connsiteX3" fmla="*/ 1138 w 84387"/>
              <a:gd name="connsiteY3" fmla="*/ 152430 h 153207"/>
              <a:gd name="connsiteX4" fmla="*/ 29713 w 84387"/>
              <a:gd name="connsiteY4" fmla="*/ 133380 h 153207"/>
              <a:gd name="connsiteX5" fmla="*/ 80513 w 84387"/>
              <a:gd name="connsiteY5" fmla="*/ 76230 h 153207"/>
              <a:gd name="connsiteX6" fmla="*/ 51938 w 84387"/>
              <a:gd name="connsiteY6" fmla="*/ 30 h 15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387" h="153207">
                <a:moveTo>
                  <a:pt x="51938" y="30"/>
                </a:moveTo>
                <a:cubicBezTo>
                  <a:pt x="52467" y="1617"/>
                  <a:pt x="81042" y="67234"/>
                  <a:pt x="83688" y="85755"/>
                </a:cubicBezTo>
                <a:cubicBezTo>
                  <a:pt x="86334" y="104276"/>
                  <a:pt x="81571" y="100042"/>
                  <a:pt x="67813" y="111155"/>
                </a:cubicBezTo>
                <a:cubicBezTo>
                  <a:pt x="54055" y="122268"/>
                  <a:pt x="7488" y="148726"/>
                  <a:pt x="1138" y="152430"/>
                </a:cubicBezTo>
                <a:cubicBezTo>
                  <a:pt x="-5212" y="156134"/>
                  <a:pt x="16484" y="146080"/>
                  <a:pt x="29713" y="133380"/>
                </a:cubicBezTo>
                <a:cubicBezTo>
                  <a:pt x="42942" y="120680"/>
                  <a:pt x="76809" y="93692"/>
                  <a:pt x="80513" y="76230"/>
                </a:cubicBezTo>
                <a:cubicBezTo>
                  <a:pt x="84217" y="58768"/>
                  <a:pt x="51409" y="-1557"/>
                  <a:pt x="51938" y="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51B6D0F6-8093-E774-93A6-50A5E5F10A2B}"/>
              </a:ext>
            </a:extLst>
          </p:cNvPr>
          <p:cNvSpPr/>
          <p:nvPr/>
        </p:nvSpPr>
        <p:spPr>
          <a:xfrm>
            <a:off x="5568846" y="3465514"/>
            <a:ext cx="213055" cy="227763"/>
          </a:xfrm>
          <a:custGeom>
            <a:avLst/>
            <a:gdLst>
              <a:gd name="connsiteX0" fmla="*/ 0 w 213055"/>
              <a:gd name="connsiteY0" fmla="*/ 961 h 227763"/>
              <a:gd name="connsiteX1" fmla="*/ 112426 w 213055"/>
              <a:gd name="connsiteY1" fmla="*/ 53427 h 227763"/>
              <a:gd name="connsiteX2" fmla="*/ 206115 w 213055"/>
              <a:gd name="connsiteY2" fmla="*/ 169601 h 227763"/>
              <a:gd name="connsiteX3" fmla="*/ 206115 w 213055"/>
              <a:gd name="connsiteY3" fmla="*/ 225814 h 227763"/>
              <a:gd name="connsiteX4" fmla="*/ 198620 w 213055"/>
              <a:gd name="connsiteY4" fmla="*/ 203329 h 227763"/>
              <a:gd name="connsiteX5" fmla="*/ 112426 w 213055"/>
              <a:gd name="connsiteY5" fmla="*/ 94650 h 227763"/>
              <a:gd name="connsiteX6" fmla="*/ 0 w 213055"/>
              <a:gd name="connsiteY6" fmla="*/ 961 h 22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055" h="227763">
                <a:moveTo>
                  <a:pt x="0" y="961"/>
                </a:moveTo>
                <a:cubicBezTo>
                  <a:pt x="0" y="-5909"/>
                  <a:pt x="78074" y="25320"/>
                  <a:pt x="112426" y="53427"/>
                </a:cubicBezTo>
                <a:cubicBezTo>
                  <a:pt x="146778" y="81534"/>
                  <a:pt x="190500" y="140870"/>
                  <a:pt x="206115" y="169601"/>
                </a:cubicBezTo>
                <a:cubicBezTo>
                  <a:pt x="221730" y="198332"/>
                  <a:pt x="206115" y="225814"/>
                  <a:pt x="206115" y="225814"/>
                </a:cubicBezTo>
                <a:cubicBezTo>
                  <a:pt x="204866" y="231435"/>
                  <a:pt x="214235" y="225190"/>
                  <a:pt x="198620" y="203329"/>
                </a:cubicBezTo>
                <a:cubicBezTo>
                  <a:pt x="183005" y="181468"/>
                  <a:pt x="139283" y="127129"/>
                  <a:pt x="112426" y="94650"/>
                </a:cubicBezTo>
                <a:cubicBezTo>
                  <a:pt x="85569" y="62171"/>
                  <a:pt x="0" y="7831"/>
                  <a:pt x="0" y="9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21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家入レオが語る歌への意識と自己プロデュース「どれだけ曲と自分の人生を濃く結びつけられるか」 - Real Sound｜リアルサウンド">
            <a:extLst>
              <a:ext uri="{FF2B5EF4-FFF2-40B4-BE49-F238E27FC236}">
                <a16:creationId xmlns:a16="http://schemas.microsoft.com/office/drawing/2014/main" id="{A56AAF81-4BF2-70CF-E1F2-CAD93B2FA1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3" t="5160" r="15033"/>
          <a:stretch/>
        </p:blipFill>
        <p:spPr bwMode="auto">
          <a:xfrm>
            <a:off x="1075765" y="-34643"/>
            <a:ext cx="8193741" cy="1179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79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hidden="1">
            <a:extLst>
              <a:ext uri="{FF2B5EF4-FFF2-40B4-BE49-F238E27FC236}">
                <a16:creationId xmlns:a16="http://schemas.microsoft.com/office/drawing/2014/main" id="{869D0F4A-DB67-FC20-D62B-D7E4517320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5398"/>
            <a:ext cx="9601200" cy="9601200"/>
          </a:xfrm>
          <a:prstGeom prst="rect">
            <a:avLst/>
          </a:prstGeom>
          <a:solidFill>
            <a:srgbClr val="0070C0">
              <a:alpha val="10000"/>
            </a:srgbClr>
          </a:solidFill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559AD18E-80F8-D421-2553-D671976AEAA7}"/>
              </a:ext>
            </a:extLst>
          </p:cNvPr>
          <p:cNvSpPr/>
          <p:nvPr/>
        </p:nvSpPr>
        <p:spPr>
          <a:xfrm>
            <a:off x="3564742" y="5841982"/>
            <a:ext cx="760946" cy="208777"/>
          </a:xfrm>
          <a:custGeom>
            <a:avLst/>
            <a:gdLst>
              <a:gd name="connsiteX0" fmla="*/ 140483 w 760946"/>
              <a:gd name="connsiteY0" fmla="*/ 180993 h 208777"/>
              <a:gd name="connsiteX1" fmla="*/ 365908 w 760946"/>
              <a:gd name="connsiteY1" fmla="*/ 82568 h 208777"/>
              <a:gd name="connsiteX2" fmla="*/ 432583 w 760946"/>
              <a:gd name="connsiteY2" fmla="*/ 44468 h 208777"/>
              <a:gd name="connsiteX3" fmla="*/ 435758 w 760946"/>
              <a:gd name="connsiteY3" fmla="*/ 47643 h 208777"/>
              <a:gd name="connsiteX4" fmla="*/ 562758 w 760946"/>
              <a:gd name="connsiteY4" fmla="*/ 69868 h 208777"/>
              <a:gd name="connsiteX5" fmla="*/ 746908 w 760946"/>
              <a:gd name="connsiteY5" fmla="*/ 206393 h 208777"/>
              <a:gd name="connsiteX6" fmla="*/ 731033 w 760946"/>
              <a:gd name="connsiteY6" fmla="*/ 149243 h 208777"/>
              <a:gd name="connsiteX7" fmla="*/ 594508 w 760946"/>
              <a:gd name="connsiteY7" fmla="*/ 53993 h 208777"/>
              <a:gd name="connsiteX8" fmla="*/ 524658 w 760946"/>
              <a:gd name="connsiteY8" fmla="*/ 25418 h 208777"/>
              <a:gd name="connsiteX9" fmla="*/ 518308 w 760946"/>
              <a:gd name="connsiteY9" fmla="*/ 3193 h 208777"/>
              <a:gd name="connsiteX10" fmla="*/ 381783 w 760946"/>
              <a:gd name="connsiteY10" fmla="*/ 44468 h 208777"/>
              <a:gd name="connsiteX11" fmla="*/ 324633 w 760946"/>
              <a:gd name="connsiteY11" fmla="*/ 18 h 208777"/>
              <a:gd name="connsiteX12" fmla="*/ 381783 w 760946"/>
              <a:gd name="connsiteY12" fmla="*/ 50818 h 208777"/>
              <a:gd name="connsiteX13" fmla="*/ 286533 w 760946"/>
              <a:gd name="connsiteY13" fmla="*/ 47643 h 208777"/>
              <a:gd name="connsiteX14" fmla="*/ 248433 w 760946"/>
              <a:gd name="connsiteY14" fmla="*/ 15893 h 208777"/>
              <a:gd name="connsiteX15" fmla="*/ 311933 w 760946"/>
              <a:gd name="connsiteY15" fmla="*/ 66693 h 208777"/>
              <a:gd name="connsiteX16" fmla="*/ 254783 w 760946"/>
              <a:gd name="connsiteY16" fmla="*/ 85743 h 208777"/>
              <a:gd name="connsiteX17" fmla="*/ 194458 w 760946"/>
              <a:gd name="connsiteY17" fmla="*/ 98443 h 208777"/>
              <a:gd name="connsiteX18" fmla="*/ 150008 w 760946"/>
              <a:gd name="connsiteY18" fmla="*/ 76218 h 208777"/>
              <a:gd name="connsiteX19" fmla="*/ 197633 w 760946"/>
              <a:gd name="connsiteY19" fmla="*/ 111143 h 208777"/>
              <a:gd name="connsiteX20" fmla="*/ 172233 w 760946"/>
              <a:gd name="connsiteY20" fmla="*/ 139718 h 208777"/>
              <a:gd name="connsiteX21" fmla="*/ 783 w 760946"/>
              <a:gd name="connsiteY21" fmla="*/ 177818 h 208777"/>
              <a:gd name="connsiteX22" fmla="*/ 140483 w 760946"/>
              <a:gd name="connsiteY22" fmla="*/ 180993 h 208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60946" h="208777">
                <a:moveTo>
                  <a:pt x="140483" y="180993"/>
                </a:moveTo>
                <a:cubicBezTo>
                  <a:pt x="201337" y="165118"/>
                  <a:pt x="317225" y="105322"/>
                  <a:pt x="365908" y="82568"/>
                </a:cubicBezTo>
                <a:cubicBezTo>
                  <a:pt x="414591" y="59814"/>
                  <a:pt x="420941" y="50289"/>
                  <a:pt x="432583" y="44468"/>
                </a:cubicBezTo>
                <a:cubicBezTo>
                  <a:pt x="444225" y="38647"/>
                  <a:pt x="414062" y="43410"/>
                  <a:pt x="435758" y="47643"/>
                </a:cubicBezTo>
                <a:cubicBezTo>
                  <a:pt x="457454" y="51876"/>
                  <a:pt x="510900" y="43410"/>
                  <a:pt x="562758" y="69868"/>
                </a:cubicBezTo>
                <a:cubicBezTo>
                  <a:pt x="614616" y="96326"/>
                  <a:pt x="718862" y="193164"/>
                  <a:pt x="746908" y="206393"/>
                </a:cubicBezTo>
                <a:cubicBezTo>
                  <a:pt x="774954" y="219622"/>
                  <a:pt x="756433" y="174643"/>
                  <a:pt x="731033" y="149243"/>
                </a:cubicBezTo>
                <a:cubicBezTo>
                  <a:pt x="705633" y="123843"/>
                  <a:pt x="628904" y="74630"/>
                  <a:pt x="594508" y="53993"/>
                </a:cubicBezTo>
                <a:cubicBezTo>
                  <a:pt x="560112" y="33356"/>
                  <a:pt x="537358" y="33885"/>
                  <a:pt x="524658" y="25418"/>
                </a:cubicBezTo>
                <a:cubicBezTo>
                  <a:pt x="511958" y="16951"/>
                  <a:pt x="542121" y="18"/>
                  <a:pt x="518308" y="3193"/>
                </a:cubicBezTo>
                <a:cubicBezTo>
                  <a:pt x="494496" y="6368"/>
                  <a:pt x="414062" y="44997"/>
                  <a:pt x="381783" y="44468"/>
                </a:cubicBezTo>
                <a:cubicBezTo>
                  <a:pt x="349504" y="43939"/>
                  <a:pt x="324633" y="-1040"/>
                  <a:pt x="324633" y="18"/>
                </a:cubicBezTo>
                <a:cubicBezTo>
                  <a:pt x="324633" y="1076"/>
                  <a:pt x="388133" y="42881"/>
                  <a:pt x="381783" y="50818"/>
                </a:cubicBezTo>
                <a:cubicBezTo>
                  <a:pt x="375433" y="58755"/>
                  <a:pt x="308758" y="53464"/>
                  <a:pt x="286533" y="47643"/>
                </a:cubicBezTo>
                <a:cubicBezTo>
                  <a:pt x="264308" y="41822"/>
                  <a:pt x="244200" y="12718"/>
                  <a:pt x="248433" y="15893"/>
                </a:cubicBezTo>
                <a:cubicBezTo>
                  <a:pt x="252666" y="19068"/>
                  <a:pt x="310875" y="55051"/>
                  <a:pt x="311933" y="66693"/>
                </a:cubicBezTo>
                <a:cubicBezTo>
                  <a:pt x="312991" y="78335"/>
                  <a:pt x="274362" y="80451"/>
                  <a:pt x="254783" y="85743"/>
                </a:cubicBezTo>
                <a:cubicBezTo>
                  <a:pt x="235204" y="91035"/>
                  <a:pt x="211920" y="100030"/>
                  <a:pt x="194458" y="98443"/>
                </a:cubicBezTo>
                <a:cubicBezTo>
                  <a:pt x="176996" y="96856"/>
                  <a:pt x="149479" y="74101"/>
                  <a:pt x="150008" y="76218"/>
                </a:cubicBezTo>
                <a:cubicBezTo>
                  <a:pt x="150537" y="78335"/>
                  <a:pt x="193929" y="100560"/>
                  <a:pt x="197633" y="111143"/>
                </a:cubicBezTo>
                <a:cubicBezTo>
                  <a:pt x="201337" y="121726"/>
                  <a:pt x="205041" y="128605"/>
                  <a:pt x="172233" y="139718"/>
                </a:cubicBezTo>
                <a:cubicBezTo>
                  <a:pt x="139425" y="150830"/>
                  <a:pt x="10837" y="171997"/>
                  <a:pt x="783" y="177818"/>
                </a:cubicBezTo>
                <a:cubicBezTo>
                  <a:pt x="-9271" y="183639"/>
                  <a:pt x="79629" y="196868"/>
                  <a:pt x="140483" y="1809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103CD9BE-B9DD-C405-4FA1-596576FC99B6}"/>
              </a:ext>
            </a:extLst>
          </p:cNvPr>
          <p:cNvSpPr/>
          <p:nvPr/>
        </p:nvSpPr>
        <p:spPr>
          <a:xfrm>
            <a:off x="3584269" y="5826021"/>
            <a:ext cx="800702" cy="349391"/>
          </a:xfrm>
          <a:custGeom>
            <a:avLst/>
            <a:gdLst>
              <a:gd name="connsiteX0" fmla="*/ 306 w 800702"/>
              <a:gd name="connsiteY0" fmla="*/ 165204 h 349391"/>
              <a:gd name="connsiteX1" fmla="*/ 276531 w 800702"/>
              <a:gd name="connsiteY1" fmla="*/ 57254 h 349391"/>
              <a:gd name="connsiteX2" fmla="*/ 193981 w 800702"/>
              <a:gd name="connsiteY2" fmla="*/ 66779 h 349391"/>
              <a:gd name="connsiteX3" fmla="*/ 368606 w 800702"/>
              <a:gd name="connsiteY3" fmla="*/ 25504 h 349391"/>
              <a:gd name="connsiteX4" fmla="*/ 460681 w 800702"/>
              <a:gd name="connsiteY4" fmla="*/ 25504 h 349391"/>
              <a:gd name="connsiteX5" fmla="*/ 444806 w 800702"/>
              <a:gd name="connsiteY5" fmla="*/ 22329 h 349391"/>
              <a:gd name="connsiteX6" fmla="*/ 571806 w 800702"/>
              <a:gd name="connsiteY6" fmla="*/ 38204 h 349391"/>
              <a:gd name="connsiteX7" fmla="*/ 628956 w 800702"/>
              <a:gd name="connsiteY7" fmla="*/ 101704 h 349391"/>
              <a:gd name="connsiteX8" fmla="*/ 638481 w 800702"/>
              <a:gd name="connsiteY8" fmla="*/ 98529 h 349391"/>
              <a:gd name="connsiteX9" fmla="*/ 714681 w 800702"/>
              <a:gd name="connsiteY9" fmla="*/ 146154 h 349391"/>
              <a:gd name="connsiteX10" fmla="*/ 784531 w 800702"/>
              <a:gd name="connsiteY10" fmla="*/ 219179 h 349391"/>
              <a:gd name="connsiteX11" fmla="*/ 784531 w 800702"/>
              <a:gd name="connsiteY11" fmla="*/ 266804 h 349391"/>
              <a:gd name="connsiteX12" fmla="*/ 784531 w 800702"/>
              <a:gd name="connsiteY12" fmla="*/ 349354 h 349391"/>
              <a:gd name="connsiteX13" fmla="*/ 800406 w 800702"/>
              <a:gd name="connsiteY13" fmla="*/ 276329 h 349391"/>
              <a:gd name="connsiteX14" fmla="*/ 768656 w 800702"/>
              <a:gd name="connsiteY14" fmla="*/ 196954 h 349391"/>
              <a:gd name="connsiteX15" fmla="*/ 613081 w 800702"/>
              <a:gd name="connsiteY15" fmla="*/ 57254 h 349391"/>
              <a:gd name="connsiteX16" fmla="*/ 530531 w 800702"/>
              <a:gd name="connsiteY16" fmla="*/ 38204 h 349391"/>
              <a:gd name="connsiteX17" fmla="*/ 397181 w 800702"/>
              <a:gd name="connsiteY17" fmla="*/ 104 h 349391"/>
              <a:gd name="connsiteX18" fmla="*/ 190806 w 800702"/>
              <a:gd name="connsiteY18" fmla="*/ 50904 h 349391"/>
              <a:gd name="connsiteX19" fmla="*/ 222556 w 800702"/>
              <a:gd name="connsiteY19" fmla="*/ 66779 h 349391"/>
              <a:gd name="connsiteX20" fmla="*/ 306 w 800702"/>
              <a:gd name="connsiteY20" fmla="*/ 165204 h 349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00702" h="349391">
                <a:moveTo>
                  <a:pt x="306" y="165204"/>
                </a:moveTo>
                <a:cubicBezTo>
                  <a:pt x="9302" y="163617"/>
                  <a:pt x="244252" y="73658"/>
                  <a:pt x="276531" y="57254"/>
                </a:cubicBezTo>
                <a:cubicBezTo>
                  <a:pt x="308810" y="40850"/>
                  <a:pt x="178635" y="72071"/>
                  <a:pt x="193981" y="66779"/>
                </a:cubicBezTo>
                <a:cubicBezTo>
                  <a:pt x="209327" y="61487"/>
                  <a:pt x="324156" y="32383"/>
                  <a:pt x="368606" y="25504"/>
                </a:cubicBezTo>
                <a:cubicBezTo>
                  <a:pt x="413056" y="18625"/>
                  <a:pt x="447981" y="26033"/>
                  <a:pt x="460681" y="25504"/>
                </a:cubicBezTo>
                <a:cubicBezTo>
                  <a:pt x="473381" y="24975"/>
                  <a:pt x="426285" y="20212"/>
                  <a:pt x="444806" y="22329"/>
                </a:cubicBezTo>
                <a:cubicBezTo>
                  <a:pt x="463327" y="24446"/>
                  <a:pt x="541114" y="24975"/>
                  <a:pt x="571806" y="38204"/>
                </a:cubicBezTo>
                <a:cubicBezTo>
                  <a:pt x="602498" y="51433"/>
                  <a:pt x="617844" y="91650"/>
                  <a:pt x="628956" y="101704"/>
                </a:cubicBezTo>
                <a:cubicBezTo>
                  <a:pt x="640068" y="111758"/>
                  <a:pt x="624194" y="91121"/>
                  <a:pt x="638481" y="98529"/>
                </a:cubicBezTo>
                <a:cubicBezTo>
                  <a:pt x="652768" y="105937"/>
                  <a:pt x="690339" y="126046"/>
                  <a:pt x="714681" y="146154"/>
                </a:cubicBezTo>
                <a:cubicBezTo>
                  <a:pt x="739023" y="166262"/>
                  <a:pt x="772889" y="199071"/>
                  <a:pt x="784531" y="219179"/>
                </a:cubicBezTo>
                <a:cubicBezTo>
                  <a:pt x="796173" y="239287"/>
                  <a:pt x="784531" y="266804"/>
                  <a:pt x="784531" y="266804"/>
                </a:cubicBezTo>
                <a:cubicBezTo>
                  <a:pt x="784531" y="288500"/>
                  <a:pt x="781885" y="347767"/>
                  <a:pt x="784531" y="349354"/>
                </a:cubicBezTo>
                <a:cubicBezTo>
                  <a:pt x="787177" y="350942"/>
                  <a:pt x="803052" y="301729"/>
                  <a:pt x="800406" y="276329"/>
                </a:cubicBezTo>
                <a:cubicBezTo>
                  <a:pt x="797760" y="250929"/>
                  <a:pt x="799877" y="233467"/>
                  <a:pt x="768656" y="196954"/>
                </a:cubicBezTo>
                <a:cubicBezTo>
                  <a:pt x="737435" y="160441"/>
                  <a:pt x="652768" y="83712"/>
                  <a:pt x="613081" y="57254"/>
                </a:cubicBezTo>
                <a:cubicBezTo>
                  <a:pt x="573394" y="30796"/>
                  <a:pt x="566514" y="47729"/>
                  <a:pt x="530531" y="38204"/>
                </a:cubicBezTo>
                <a:cubicBezTo>
                  <a:pt x="494548" y="28679"/>
                  <a:pt x="453802" y="-2013"/>
                  <a:pt x="397181" y="104"/>
                </a:cubicBezTo>
                <a:cubicBezTo>
                  <a:pt x="340560" y="2221"/>
                  <a:pt x="219910" y="39791"/>
                  <a:pt x="190806" y="50904"/>
                </a:cubicBezTo>
                <a:cubicBezTo>
                  <a:pt x="161702" y="62016"/>
                  <a:pt x="262243" y="48258"/>
                  <a:pt x="222556" y="66779"/>
                </a:cubicBezTo>
                <a:cubicBezTo>
                  <a:pt x="182869" y="85300"/>
                  <a:pt x="-8690" y="166791"/>
                  <a:pt x="306" y="1652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9382FFBF-9049-1EAE-93BD-FC08E2CB4E35}"/>
              </a:ext>
            </a:extLst>
          </p:cNvPr>
          <p:cNvSpPr/>
          <p:nvPr/>
        </p:nvSpPr>
        <p:spPr>
          <a:xfrm>
            <a:off x="4216293" y="5997470"/>
            <a:ext cx="174380" cy="121228"/>
          </a:xfrm>
          <a:custGeom>
            <a:avLst/>
            <a:gdLst>
              <a:gd name="connsiteX0" fmla="*/ 92182 w 174380"/>
              <a:gd name="connsiteY0" fmla="*/ 105 h 121228"/>
              <a:gd name="connsiteX1" fmla="*/ 133457 w 174380"/>
              <a:gd name="connsiteY1" fmla="*/ 63605 h 121228"/>
              <a:gd name="connsiteX2" fmla="*/ 107 w 174380"/>
              <a:gd name="connsiteY2" fmla="*/ 111230 h 121228"/>
              <a:gd name="connsiteX3" fmla="*/ 158857 w 174380"/>
              <a:gd name="connsiteY3" fmla="*/ 114405 h 121228"/>
              <a:gd name="connsiteX4" fmla="*/ 168382 w 174380"/>
              <a:gd name="connsiteY4" fmla="*/ 117580 h 121228"/>
              <a:gd name="connsiteX5" fmla="*/ 149332 w 174380"/>
              <a:gd name="connsiteY5" fmla="*/ 117580 h 121228"/>
              <a:gd name="connsiteX6" fmla="*/ 152507 w 174380"/>
              <a:gd name="connsiteY6" fmla="*/ 69955 h 121228"/>
              <a:gd name="connsiteX7" fmla="*/ 98532 w 174380"/>
              <a:gd name="connsiteY7" fmla="*/ 95355 h 121228"/>
              <a:gd name="connsiteX8" fmla="*/ 104882 w 174380"/>
              <a:gd name="connsiteY8" fmla="*/ 69955 h 121228"/>
              <a:gd name="connsiteX9" fmla="*/ 60432 w 174380"/>
              <a:gd name="connsiteY9" fmla="*/ 85830 h 121228"/>
              <a:gd name="connsiteX10" fmla="*/ 98532 w 174380"/>
              <a:gd name="connsiteY10" fmla="*/ 79480 h 121228"/>
              <a:gd name="connsiteX11" fmla="*/ 92182 w 174380"/>
              <a:gd name="connsiteY11" fmla="*/ 105 h 121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4380" h="121228">
                <a:moveTo>
                  <a:pt x="92182" y="105"/>
                </a:moveTo>
                <a:cubicBezTo>
                  <a:pt x="98003" y="-2541"/>
                  <a:pt x="148803" y="45084"/>
                  <a:pt x="133457" y="63605"/>
                </a:cubicBezTo>
                <a:cubicBezTo>
                  <a:pt x="118111" y="82126"/>
                  <a:pt x="-4126" y="102763"/>
                  <a:pt x="107" y="111230"/>
                </a:cubicBezTo>
                <a:cubicBezTo>
                  <a:pt x="4340" y="119697"/>
                  <a:pt x="130811" y="113347"/>
                  <a:pt x="158857" y="114405"/>
                </a:cubicBezTo>
                <a:cubicBezTo>
                  <a:pt x="186903" y="115463"/>
                  <a:pt x="168382" y="117580"/>
                  <a:pt x="168382" y="117580"/>
                </a:cubicBezTo>
                <a:cubicBezTo>
                  <a:pt x="166795" y="118109"/>
                  <a:pt x="151978" y="125517"/>
                  <a:pt x="149332" y="117580"/>
                </a:cubicBezTo>
                <a:cubicBezTo>
                  <a:pt x="146686" y="109643"/>
                  <a:pt x="160974" y="73659"/>
                  <a:pt x="152507" y="69955"/>
                </a:cubicBezTo>
                <a:cubicBezTo>
                  <a:pt x="144040" y="66251"/>
                  <a:pt x="106469" y="95355"/>
                  <a:pt x="98532" y="95355"/>
                </a:cubicBezTo>
                <a:cubicBezTo>
                  <a:pt x="90595" y="95355"/>
                  <a:pt x="111232" y="71543"/>
                  <a:pt x="104882" y="69955"/>
                </a:cubicBezTo>
                <a:cubicBezTo>
                  <a:pt x="98532" y="68368"/>
                  <a:pt x="61490" y="84242"/>
                  <a:pt x="60432" y="85830"/>
                </a:cubicBezTo>
                <a:cubicBezTo>
                  <a:pt x="59374" y="87418"/>
                  <a:pt x="91653" y="89534"/>
                  <a:pt x="98532" y="79480"/>
                </a:cubicBezTo>
                <a:cubicBezTo>
                  <a:pt x="105411" y="69426"/>
                  <a:pt x="86361" y="2751"/>
                  <a:pt x="92182" y="1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3ADE1119-E6C6-95B2-85C9-DCB0734865DC}"/>
              </a:ext>
            </a:extLst>
          </p:cNvPr>
          <p:cNvSpPr/>
          <p:nvPr/>
        </p:nvSpPr>
        <p:spPr>
          <a:xfrm>
            <a:off x="3724160" y="5991184"/>
            <a:ext cx="555760" cy="150460"/>
          </a:xfrm>
          <a:custGeom>
            <a:avLst/>
            <a:gdLst>
              <a:gd name="connsiteX0" fmla="*/ 115 w 555760"/>
              <a:gd name="connsiteY0" fmla="*/ 41 h 150460"/>
              <a:gd name="connsiteX1" fmla="*/ 98540 w 555760"/>
              <a:gd name="connsiteY1" fmla="*/ 104816 h 150460"/>
              <a:gd name="connsiteX2" fmla="*/ 89015 w 555760"/>
              <a:gd name="connsiteY2" fmla="*/ 98466 h 150460"/>
              <a:gd name="connsiteX3" fmla="*/ 216015 w 555760"/>
              <a:gd name="connsiteY3" fmla="*/ 136566 h 150460"/>
              <a:gd name="connsiteX4" fmla="*/ 187440 w 555760"/>
              <a:gd name="connsiteY4" fmla="*/ 130216 h 150460"/>
              <a:gd name="connsiteX5" fmla="*/ 365240 w 555760"/>
              <a:gd name="connsiteY5" fmla="*/ 149266 h 150460"/>
              <a:gd name="connsiteX6" fmla="*/ 365240 w 555760"/>
              <a:gd name="connsiteY6" fmla="*/ 142916 h 150460"/>
              <a:gd name="connsiteX7" fmla="*/ 555740 w 555760"/>
              <a:gd name="connsiteY7" fmla="*/ 114341 h 150460"/>
              <a:gd name="connsiteX8" fmla="*/ 352540 w 555760"/>
              <a:gd name="connsiteY8" fmla="*/ 139741 h 150460"/>
              <a:gd name="connsiteX9" fmla="*/ 206490 w 555760"/>
              <a:gd name="connsiteY9" fmla="*/ 149266 h 150460"/>
              <a:gd name="connsiteX10" fmla="*/ 108065 w 555760"/>
              <a:gd name="connsiteY10" fmla="*/ 114341 h 150460"/>
              <a:gd name="connsiteX11" fmla="*/ 120765 w 555760"/>
              <a:gd name="connsiteY11" fmla="*/ 127041 h 150460"/>
              <a:gd name="connsiteX12" fmla="*/ 82665 w 555760"/>
              <a:gd name="connsiteY12" fmla="*/ 117516 h 150460"/>
              <a:gd name="connsiteX13" fmla="*/ 127115 w 555760"/>
              <a:gd name="connsiteY13" fmla="*/ 127041 h 150460"/>
              <a:gd name="connsiteX14" fmla="*/ 79490 w 555760"/>
              <a:gd name="connsiteY14" fmla="*/ 92116 h 150460"/>
              <a:gd name="connsiteX15" fmla="*/ 115 w 555760"/>
              <a:gd name="connsiteY15" fmla="*/ 41 h 15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5760" h="150460">
                <a:moveTo>
                  <a:pt x="115" y="41"/>
                </a:moveTo>
                <a:cubicBezTo>
                  <a:pt x="3290" y="2158"/>
                  <a:pt x="83723" y="88412"/>
                  <a:pt x="98540" y="104816"/>
                </a:cubicBezTo>
                <a:cubicBezTo>
                  <a:pt x="113357" y="121220"/>
                  <a:pt x="69436" y="93174"/>
                  <a:pt x="89015" y="98466"/>
                </a:cubicBezTo>
                <a:cubicBezTo>
                  <a:pt x="108594" y="103758"/>
                  <a:pt x="199611" y="131274"/>
                  <a:pt x="216015" y="136566"/>
                </a:cubicBezTo>
                <a:cubicBezTo>
                  <a:pt x="232419" y="141858"/>
                  <a:pt x="162569" y="128099"/>
                  <a:pt x="187440" y="130216"/>
                </a:cubicBezTo>
                <a:cubicBezTo>
                  <a:pt x="212311" y="132333"/>
                  <a:pt x="335607" y="147149"/>
                  <a:pt x="365240" y="149266"/>
                </a:cubicBezTo>
                <a:cubicBezTo>
                  <a:pt x="394873" y="151383"/>
                  <a:pt x="333490" y="148737"/>
                  <a:pt x="365240" y="142916"/>
                </a:cubicBezTo>
                <a:cubicBezTo>
                  <a:pt x="396990" y="137095"/>
                  <a:pt x="557857" y="114870"/>
                  <a:pt x="555740" y="114341"/>
                </a:cubicBezTo>
                <a:cubicBezTo>
                  <a:pt x="553623" y="113812"/>
                  <a:pt x="410748" y="133920"/>
                  <a:pt x="352540" y="139741"/>
                </a:cubicBezTo>
                <a:cubicBezTo>
                  <a:pt x="294332" y="145562"/>
                  <a:pt x="247236" y="153499"/>
                  <a:pt x="206490" y="149266"/>
                </a:cubicBezTo>
                <a:cubicBezTo>
                  <a:pt x="165744" y="145033"/>
                  <a:pt x="122352" y="118045"/>
                  <a:pt x="108065" y="114341"/>
                </a:cubicBezTo>
                <a:cubicBezTo>
                  <a:pt x="93778" y="110637"/>
                  <a:pt x="124998" y="126512"/>
                  <a:pt x="120765" y="127041"/>
                </a:cubicBezTo>
                <a:cubicBezTo>
                  <a:pt x="116532" y="127570"/>
                  <a:pt x="81607" y="117516"/>
                  <a:pt x="82665" y="117516"/>
                </a:cubicBezTo>
                <a:cubicBezTo>
                  <a:pt x="83723" y="117516"/>
                  <a:pt x="127644" y="131274"/>
                  <a:pt x="127115" y="127041"/>
                </a:cubicBezTo>
                <a:cubicBezTo>
                  <a:pt x="126586" y="122808"/>
                  <a:pt x="99069" y="106933"/>
                  <a:pt x="79490" y="92116"/>
                </a:cubicBezTo>
                <a:cubicBezTo>
                  <a:pt x="59911" y="77299"/>
                  <a:pt x="-3060" y="-2076"/>
                  <a:pt x="115" y="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1FE45E3A-4620-B3E7-3726-02949566F604}"/>
              </a:ext>
            </a:extLst>
          </p:cNvPr>
          <p:cNvSpPr/>
          <p:nvPr/>
        </p:nvSpPr>
        <p:spPr>
          <a:xfrm>
            <a:off x="3725756" y="5949936"/>
            <a:ext cx="633521" cy="234964"/>
          </a:xfrm>
          <a:custGeom>
            <a:avLst/>
            <a:gdLst>
              <a:gd name="connsiteX0" fmla="*/ 36619 w 633521"/>
              <a:gd name="connsiteY0" fmla="*/ 14 h 234964"/>
              <a:gd name="connsiteX1" fmla="*/ 1694 w 633521"/>
              <a:gd name="connsiteY1" fmla="*/ 127014 h 234964"/>
              <a:gd name="connsiteX2" fmla="*/ 14394 w 633521"/>
              <a:gd name="connsiteY2" fmla="*/ 127014 h 234964"/>
              <a:gd name="connsiteX3" fmla="*/ 90594 w 633521"/>
              <a:gd name="connsiteY3" fmla="*/ 171464 h 234964"/>
              <a:gd name="connsiteX4" fmla="*/ 122344 w 633521"/>
              <a:gd name="connsiteY4" fmla="*/ 215914 h 234964"/>
              <a:gd name="connsiteX5" fmla="*/ 198544 w 633521"/>
              <a:gd name="connsiteY5" fmla="*/ 203214 h 234964"/>
              <a:gd name="connsiteX6" fmla="*/ 300144 w 633521"/>
              <a:gd name="connsiteY6" fmla="*/ 206389 h 234964"/>
              <a:gd name="connsiteX7" fmla="*/ 411269 w 633521"/>
              <a:gd name="connsiteY7" fmla="*/ 203214 h 234964"/>
              <a:gd name="connsiteX8" fmla="*/ 338244 w 633521"/>
              <a:gd name="connsiteY8" fmla="*/ 234964 h 234964"/>
              <a:gd name="connsiteX9" fmla="*/ 503344 w 633521"/>
              <a:gd name="connsiteY9" fmla="*/ 203214 h 234964"/>
              <a:gd name="connsiteX10" fmla="*/ 633519 w 633521"/>
              <a:gd name="connsiteY10" fmla="*/ 174639 h 234964"/>
              <a:gd name="connsiteX11" fmla="*/ 500169 w 633521"/>
              <a:gd name="connsiteY11" fmla="*/ 203214 h 234964"/>
              <a:gd name="connsiteX12" fmla="*/ 392219 w 633521"/>
              <a:gd name="connsiteY12" fmla="*/ 206389 h 234964"/>
              <a:gd name="connsiteX13" fmla="*/ 100119 w 633521"/>
              <a:gd name="connsiteY13" fmla="*/ 152414 h 234964"/>
              <a:gd name="connsiteX14" fmla="*/ 27094 w 633521"/>
              <a:gd name="connsiteY14" fmla="*/ 136539 h 234964"/>
              <a:gd name="connsiteX15" fmla="*/ 36619 w 633521"/>
              <a:gd name="connsiteY15" fmla="*/ 14 h 23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3521" h="234964">
                <a:moveTo>
                  <a:pt x="36619" y="14"/>
                </a:moveTo>
                <a:cubicBezTo>
                  <a:pt x="32386" y="-1573"/>
                  <a:pt x="1694" y="127014"/>
                  <a:pt x="1694" y="127014"/>
                </a:cubicBezTo>
                <a:cubicBezTo>
                  <a:pt x="-2010" y="148181"/>
                  <a:pt x="-423" y="119606"/>
                  <a:pt x="14394" y="127014"/>
                </a:cubicBezTo>
                <a:cubicBezTo>
                  <a:pt x="29211" y="134422"/>
                  <a:pt x="72602" y="156647"/>
                  <a:pt x="90594" y="171464"/>
                </a:cubicBezTo>
                <a:cubicBezTo>
                  <a:pt x="108586" y="186281"/>
                  <a:pt x="104352" y="210622"/>
                  <a:pt x="122344" y="215914"/>
                </a:cubicBezTo>
                <a:cubicBezTo>
                  <a:pt x="140336" y="221206"/>
                  <a:pt x="168911" y="204801"/>
                  <a:pt x="198544" y="203214"/>
                </a:cubicBezTo>
                <a:cubicBezTo>
                  <a:pt x="228177" y="201627"/>
                  <a:pt x="264690" y="206389"/>
                  <a:pt x="300144" y="206389"/>
                </a:cubicBezTo>
                <a:cubicBezTo>
                  <a:pt x="335598" y="206389"/>
                  <a:pt x="404919" y="198452"/>
                  <a:pt x="411269" y="203214"/>
                </a:cubicBezTo>
                <a:cubicBezTo>
                  <a:pt x="417619" y="207976"/>
                  <a:pt x="322898" y="234964"/>
                  <a:pt x="338244" y="234964"/>
                </a:cubicBezTo>
                <a:cubicBezTo>
                  <a:pt x="353590" y="234964"/>
                  <a:pt x="454132" y="213268"/>
                  <a:pt x="503344" y="203214"/>
                </a:cubicBezTo>
                <a:cubicBezTo>
                  <a:pt x="552557" y="193160"/>
                  <a:pt x="634048" y="174639"/>
                  <a:pt x="633519" y="174639"/>
                </a:cubicBezTo>
                <a:cubicBezTo>
                  <a:pt x="632990" y="174639"/>
                  <a:pt x="540386" y="197922"/>
                  <a:pt x="500169" y="203214"/>
                </a:cubicBezTo>
                <a:cubicBezTo>
                  <a:pt x="459952" y="208506"/>
                  <a:pt x="458894" y="214856"/>
                  <a:pt x="392219" y="206389"/>
                </a:cubicBezTo>
                <a:cubicBezTo>
                  <a:pt x="325544" y="197922"/>
                  <a:pt x="160973" y="164056"/>
                  <a:pt x="100119" y="152414"/>
                </a:cubicBezTo>
                <a:cubicBezTo>
                  <a:pt x="39265" y="140772"/>
                  <a:pt x="37677" y="158764"/>
                  <a:pt x="27094" y="136539"/>
                </a:cubicBezTo>
                <a:cubicBezTo>
                  <a:pt x="16511" y="114314"/>
                  <a:pt x="40852" y="1601"/>
                  <a:pt x="36619" y="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7CE5EC1E-0116-3B2F-E57C-B7ECC7A98D72}"/>
              </a:ext>
            </a:extLst>
          </p:cNvPr>
          <p:cNvSpPr/>
          <p:nvPr/>
        </p:nvSpPr>
        <p:spPr>
          <a:xfrm>
            <a:off x="3711489" y="5980653"/>
            <a:ext cx="649921" cy="249439"/>
          </a:xfrm>
          <a:custGeom>
            <a:avLst/>
            <a:gdLst>
              <a:gd name="connsiteX0" fmla="*/ 41361 w 649921"/>
              <a:gd name="connsiteY0" fmla="*/ 4222 h 249439"/>
              <a:gd name="connsiteX1" fmla="*/ 31836 w 649921"/>
              <a:gd name="connsiteY1" fmla="*/ 172497 h 249439"/>
              <a:gd name="connsiteX2" fmla="*/ 66761 w 649921"/>
              <a:gd name="connsiteY2" fmla="*/ 137572 h 249439"/>
              <a:gd name="connsiteX3" fmla="*/ 117561 w 649921"/>
              <a:gd name="connsiteY3" fmla="*/ 207422 h 249439"/>
              <a:gd name="connsiteX4" fmla="*/ 123911 w 649921"/>
              <a:gd name="connsiteY4" fmla="*/ 175672 h 249439"/>
              <a:gd name="connsiteX5" fmla="*/ 155661 w 649921"/>
              <a:gd name="connsiteY5" fmla="*/ 232822 h 249439"/>
              <a:gd name="connsiteX6" fmla="*/ 142961 w 649921"/>
              <a:gd name="connsiteY6" fmla="*/ 220122 h 249439"/>
              <a:gd name="connsiteX7" fmla="*/ 215986 w 649921"/>
              <a:gd name="connsiteY7" fmla="*/ 185197 h 249439"/>
              <a:gd name="connsiteX8" fmla="*/ 190586 w 649921"/>
              <a:gd name="connsiteY8" fmla="*/ 213772 h 249439"/>
              <a:gd name="connsiteX9" fmla="*/ 320761 w 649921"/>
              <a:gd name="connsiteY9" fmla="*/ 197897 h 249439"/>
              <a:gd name="connsiteX10" fmla="*/ 276311 w 649921"/>
              <a:gd name="connsiteY10" fmla="*/ 223297 h 249439"/>
              <a:gd name="connsiteX11" fmla="*/ 362036 w 649921"/>
              <a:gd name="connsiteY11" fmla="*/ 220122 h 249439"/>
              <a:gd name="connsiteX12" fmla="*/ 336636 w 649921"/>
              <a:gd name="connsiteY12" fmla="*/ 248697 h 249439"/>
              <a:gd name="connsiteX13" fmla="*/ 403311 w 649921"/>
              <a:gd name="connsiteY13" fmla="*/ 185197 h 249439"/>
              <a:gd name="connsiteX14" fmla="*/ 457286 w 649921"/>
              <a:gd name="connsiteY14" fmla="*/ 188372 h 249439"/>
              <a:gd name="connsiteX15" fmla="*/ 558886 w 649921"/>
              <a:gd name="connsiteY15" fmla="*/ 150272 h 249439"/>
              <a:gd name="connsiteX16" fmla="*/ 635086 w 649921"/>
              <a:gd name="connsiteY16" fmla="*/ 147097 h 249439"/>
              <a:gd name="connsiteX17" fmla="*/ 247736 w 649921"/>
              <a:gd name="connsiteY17" fmla="*/ 239172 h 249439"/>
              <a:gd name="connsiteX18" fmla="*/ 174711 w 649921"/>
              <a:gd name="connsiteY18" fmla="*/ 204247 h 249439"/>
              <a:gd name="connsiteX19" fmla="*/ 57236 w 649921"/>
              <a:gd name="connsiteY19" fmla="*/ 159797 h 249439"/>
              <a:gd name="connsiteX20" fmla="*/ 28661 w 649921"/>
              <a:gd name="connsiteY20" fmla="*/ 134397 h 249439"/>
              <a:gd name="connsiteX21" fmla="*/ 86 w 649921"/>
              <a:gd name="connsiteY21" fmla="*/ 147097 h 249439"/>
              <a:gd name="connsiteX22" fmla="*/ 38186 w 649921"/>
              <a:gd name="connsiteY22" fmla="*/ 58197 h 249439"/>
              <a:gd name="connsiteX23" fmla="*/ 41361 w 649921"/>
              <a:gd name="connsiteY23" fmla="*/ 4222 h 249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49921" h="249439">
                <a:moveTo>
                  <a:pt x="41361" y="4222"/>
                </a:moveTo>
                <a:cubicBezTo>
                  <a:pt x="40303" y="23272"/>
                  <a:pt x="27603" y="150272"/>
                  <a:pt x="31836" y="172497"/>
                </a:cubicBezTo>
                <a:cubicBezTo>
                  <a:pt x="36069" y="194722"/>
                  <a:pt x="52474" y="131751"/>
                  <a:pt x="66761" y="137572"/>
                </a:cubicBezTo>
                <a:cubicBezTo>
                  <a:pt x="81048" y="143393"/>
                  <a:pt x="108036" y="201072"/>
                  <a:pt x="117561" y="207422"/>
                </a:cubicBezTo>
                <a:cubicBezTo>
                  <a:pt x="127086" y="213772"/>
                  <a:pt x="117561" y="171439"/>
                  <a:pt x="123911" y="175672"/>
                </a:cubicBezTo>
                <a:cubicBezTo>
                  <a:pt x="130261" y="179905"/>
                  <a:pt x="152486" y="225414"/>
                  <a:pt x="155661" y="232822"/>
                </a:cubicBezTo>
                <a:cubicBezTo>
                  <a:pt x="158836" y="240230"/>
                  <a:pt x="132907" y="228059"/>
                  <a:pt x="142961" y="220122"/>
                </a:cubicBezTo>
                <a:cubicBezTo>
                  <a:pt x="153015" y="212185"/>
                  <a:pt x="208049" y="186255"/>
                  <a:pt x="215986" y="185197"/>
                </a:cubicBezTo>
                <a:cubicBezTo>
                  <a:pt x="223923" y="184139"/>
                  <a:pt x="173124" y="211655"/>
                  <a:pt x="190586" y="213772"/>
                </a:cubicBezTo>
                <a:cubicBezTo>
                  <a:pt x="208048" y="215889"/>
                  <a:pt x="306474" y="196310"/>
                  <a:pt x="320761" y="197897"/>
                </a:cubicBezTo>
                <a:cubicBezTo>
                  <a:pt x="335048" y="199484"/>
                  <a:pt x="269432" y="219593"/>
                  <a:pt x="276311" y="223297"/>
                </a:cubicBezTo>
                <a:cubicBezTo>
                  <a:pt x="283190" y="227001"/>
                  <a:pt x="351982" y="215889"/>
                  <a:pt x="362036" y="220122"/>
                </a:cubicBezTo>
                <a:cubicBezTo>
                  <a:pt x="372090" y="224355"/>
                  <a:pt x="329757" y="254518"/>
                  <a:pt x="336636" y="248697"/>
                </a:cubicBezTo>
                <a:cubicBezTo>
                  <a:pt x="343515" y="242876"/>
                  <a:pt x="383203" y="195251"/>
                  <a:pt x="403311" y="185197"/>
                </a:cubicBezTo>
                <a:cubicBezTo>
                  <a:pt x="423419" y="175143"/>
                  <a:pt x="431357" y="194193"/>
                  <a:pt x="457286" y="188372"/>
                </a:cubicBezTo>
                <a:cubicBezTo>
                  <a:pt x="483215" y="182551"/>
                  <a:pt x="529253" y="157151"/>
                  <a:pt x="558886" y="150272"/>
                </a:cubicBezTo>
                <a:cubicBezTo>
                  <a:pt x="588519" y="143393"/>
                  <a:pt x="686944" y="132280"/>
                  <a:pt x="635086" y="147097"/>
                </a:cubicBezTo>
                <a:cubicBezTo>
                  <a:pt x="583228" y="161914"/>
                  <a:pt x="324465" y="229647"/>
                  <a:pt x="247736" y="239172"/>
                </a:cubicBezTo>
                <a:cubicBezTo>
                  <a:pt x="171007" y="248697"/>
                  <a:pt x="206461" y="217476"/>
                  <a:pt x="174711" y="204247"/>
                </a:cubicBezTo>
                <a:cubicBezTo>
                  <a:pt x="142961" y="191018"/>
                  <a:pt x="81578" y="171439"/>
                  <a:pt x="57236" y="159797"/>
                </a:cubicBezTo>
                <a:cubicBezTo>
                  <a:pt x="32894" y="148155"/>
                  <a:pt x="38186" y="136514"/>
                  <a:pt x="28661" y="134397"/>
                </a:cubicBezTo>
                <a:cubicBezTo>
                  <a:pt x="19136" y="132280"/>
                  <a:pt x="-1501" y="159797"/>
                  <a:pt x="86" y="147097"/>
                </a:cubicBezTo>
                <a:cubicBezTo>
                  <a:pt x="1673" y="134397"/>
                  <a:pt x="33953" y="80951"/>
                  <a:pt x="38186" y="58197"/>
                </a:cubicBezTo>
                <a:cubicBezTo>
                  <a:pt x="42419" y="35443"/>
                  <a:pt x="42419" y="-14828"/>
                  <a:pt x="41361" y="42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E6481B3E-6D83-8B79-AA76-4607EE68748D}"/>
              </a:ext>
            </a:extLst>
          </p:cNvPr>
          <p:cNvSpPr/>
          <p:nvPr/>
        </p:nvSpPr>
        <p:spPr>
          <a:xfrm>
            <a:off x="3554435" y="5907267"/>
            <a:ext cx="542538" cy="349788"/>
          </a:xfrm>
          <a:custGeom>
            <a:avLst/>
            <a:gdLst>
              <a:gd name="connsiteX0" fmla="*/ 198415 w 542538"/>
              <a:gd name="connsiteY0" fmla="*/ 14108 h 349788"/>
              <a:gd name="connsiteX1" fmla="*/ 14265 w 542538"/>
              <a:gd name="connsiteY1" fmla="*/ 156983 h 349788"/>
              <a:gd name="connsiteX2" fmla="*/ 20615 w 542538"/>
              <a:gd name="connsiteY2" fmla="*/ 156983 h 349788"/>
              <a:gd name="connsiteX3" fmla="*/ 87290 w 542538"/>
              <a:gd name="connsiteY3" fmla="*/ 147458 h 349788"/>
              <a:gd name="connsiteX4" fmla="*/ 33315 w 542538"/>
              <a:gd name="connsiteY4" fmla="*/ 220483 h 349788"/>
              <a:gd name="connsiteX5" fmla="*/ 119040 w 542538"/>
              <a:gd name="connsiteY5" fmla="*/ 169683 h 349788"/>
              <a:gd name="connsiteX6" fmla="*/ 103165 w 542538"/>
              <a:gd name="connsiteY6" fmla="*/ 210958 h 349788"/>
              <a:gd name="connsiteX7" fmla="*/ 188890 w 542538"/>
              <a:gd name="connsiteY7" fmla="*/ 290333 h 349788"/>
              <a:gd name="connsiteX8" fmla="*/ 153965 w 542538"/>
              <a:gd name="connsiteY8" fmla="*/ 258583 h 349788"/>
              <a:gd name="connsiteX9" fmla="*/ 252390 w 542538"/>
              <a:gd name="connsiteY9" fmla="*/ 347483 h 349788"/>
              <a:gd name="connsiteX10" fmla="*/ 268265 w 542538"/>
              <a:gd name="connsiteY10" fmla="*/ 306208 h 349788"/>
              <a:gd name="connsiteX11" fmla="*/ 379390 w 542538"/>
              <a:gd name="connsiteY11" fmla="*/ 347483 h 349788"/>
              <a:gd name="connsiteX12" fmla="*/ 360340 w 542538"/>
              <a:gd name="connsiteY12" fmla="*/ 341133 h 349788"/>
              <a:gd name="connsiteX13" fmla="*/ 541315 w 542538"/>
              <a:gd name="connsiteY13" fmla="*/ 312558 h 349788"/>
              <a:gd name="connsiteX14" fmla="*/ 430190 w 542538"/>
              <a:gd name="connsiteY14" fmla="*/ 306208 h 349788"/>
              <a:gd name="connsiteX15" fmla="*/ 249215 w 542538"/>
              <a:gd name="connsiteY15" fmla="*/ 315733 h 349788"/>
              <a:gd name="connsiteX16" fmla="*/ 96815 w 542538"/>
              <a:gd name="connsiteY16" fmla="*/ 172858 h 349788"/>
              <a:gd name="connsiteX17" fmla="*/ 68240 w 542538"/>
              <a:gd name="connsiteY17" fmla="*/ 166508 h 349788"/>
              <a:gd name="connsiteX18" fmla="*/ 125390 w 542538"/>
              <a:gd name="connsiteY18" fmla="*/ 160158 h 349788"/>
              <a:gd name="connsiteX19" fmla="*/ 306365 w 542538"/>
              <a:gd name="connsiteY19" fmla="*/ 77608 h 349788"/>
              <a:gd name="connsiteX20" fmla="*/ 96815 w 542538"/>
              <a:gd name="connsiteY20" fmla="*/ 169683 h 349788"/>
              <a:gd name="connsiteX21" fmla="*/ 160315 w 542538"/>
              <a:gd name="connsiteY21" fmla="*/ 131583 h 349788"/>
              <a:gd name="connsiteX22" fmla="*/ 176190 w 542538"/>
              <a:gd name="connsiteY22" fmla="*/ 109358 h 349788"/>
              <a:gd name="connsiteX23" fmla="*/ 230165 w 542538"/>
              <a:gd name="connsiteY23" fmla="*/ 64908 h 349788"/>
              <a:gd name="connsiteX24" fmla="*/ 319065 w 542538"/>
              <a:gd name="connsiteY24" fmla="*/ 7758 h 349788"/>
              <a:gd name="connsiteX25" fmla="*/ 198415 w 542538"/>
              <a:gd name="connsiteY25" fmla="*/ 14108 h 34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42538" h="349788">
                <a:moveTo>
                  <a:pt x="198415" y="14108"/>
                </a:moveTo>
                <a:cubicBezTo>
                  <a:pt x="147615" y="38979"/>
                  <a:pt x="43898" y="133171"/>
                  <a:pt x="14265" y="156983"/>
                </a:cubicBezTo>
                <a:cubicBezTo>
                  <a:pt x="-15368" y="180795"/>
                  <a:pt x="8444" y="158570"/>
                  <a:pt x="20615" y="156983"/>
                </a:cubicBezTo>
                <a:cubicBezTo>
                  <a:pt x="32786" y="155396"/>
                  <a:pt x="85173" y="136875"/>
                  <a:pt x="87290" y="147458"/>
                </a:cubicBezTo>
                <a:cubicBezTo>
                  <a:pt x="89407" y="158041"/>
                  <a:pt x="28023" y="216779"/>
                  <a:pt x="33315" y="220483"/>
                </a:cubicBezTo>
                <a:cubicBezTo>
                  <a:pt x="38607" y="224187"/>
                  <a:pt x="107398" y="171270"/>
                  <a:pt x="119040" y="169683"/>
                </a:cubicBezTo>
                <a:cubicBezTo>
                  <a:pt x="130682" y="168096"/>
                  <a:pt x="91523" y="190850"/>
                  <a:pt x="103165" y="210958"/>
                </a:cubicBezTo>
                <a:cubicBezTo>
                  <a:pt x="114807" y="231066"/>
                  <a:pt x="180423" y="282396"/>
                  <a:pt x="188890" y="290333"/>
                </a:cubicBezTo>
                <a:cubicBezTo>
                  <a:pt x="197357" y="298271"/>
                  <a:pt x="153965" y="258583"/>
                  <a:pt x="153965" y="258583"/>
                </a:cubicBezTo>
                <a:cubicBezTo>
                  <a:pt x="164548" y="268108"/>
                  <a:pt x="233340" y="339546"/>
                  <a:pt x="252390" y="347483"/>
                </a:cubicBezTo>
                <a:cubicBezTo>
                  <a:pt x="271440" y="355420"/>
                  <a:pt x="247098" y="306208"/>
                  <a:pt x="268265" y="306208"/>
                </a:cubicBezTo>
                <a:cubicBezTo>
                  <a:pt x="289432" y="306208"/>
                  <a:pt x="364044" y="341662"/>
                  <a:pt x="379390" y="347483"/>
                </a:cubicBezTo>
                <a:cubicBezTo>
                  <a:pt x="394736" y="353304"/>
                  <a:pt x="333352" y="346954"/>
                  <a:pt x="360340" y="341133"/>
                </a:cubicBezTo>
                <a:cubicBezTo>
                  <a:pt x="387328" y="335312"/>
                  <a:pt x="529673" y="318379"/>
                  <a:pt x="541315" y="312558"/>
                </a:cubicBezTo>
                <a:cubicBezTo>
                  <a:pt x="552957" y="306737"/>
                  <a:pt x="478873" y="305679"/>
                  <a:pt x="430190" y="306208"/>
                </a:cubicBezTo>
                <a:cubicBezTo>
                  <a:pt x="381507" y="306737"/>
                  <a:pt x="304777" y="337958"/>
                  <a:pt x="249215" y="315733"/>
                </a:cubicBezTo>
                <a:cubicBezTo>
                  <a:pt x="193653" y="293508"/>
                  <a:pt x="126977" y="197729"/>
                  <a:pt x="96815" y="172858"/>
                </a:cubicBezTo>
                <a:cubicBezTo>
                  <a:pt x="66652" y="147987"/>
                  <a:pt x="63478" y="168625"/>
                  <a:pt x="68240" y="166508"/>
                </a:cubicBezTo>
                <a:cubicBezTo>
                  <a:pt x="73002" y="164391"/>
                  <a:pt x="85703" y="174975"/>
                  <a:pt x="125390" y="160158"/>
                </a:cubicBezTo>
                <a:cubicBezTo>
                  <a:pt x="165077" y="145341"/>
                  <a:pt x="311127" y="76021"/>
                  <a:pt x="306365" y="77608"/>
                </a:cubicBezTo>
                <a:cubicBezTo>
                  <a:pt x="301603" y="79195"/>
                  <a:pt x="121157" y="160687"/>
                  <a:pt x="96815" y="169683"/>
                </a:cubicBezTo>
                <a:cubicBezTo>
                  <a:pt x="72473" y="178679"/>
                  <a:pt x="147086" y="141637"/>
                  <a:pt x="160315" y="131583"/>
                </a:cubicBezTo>
                <a:cubicBezTo>
                  <a:pt x="173544" y="121529"/>
                  <a:pt x="164548" y="120471"/>
                  <a:pt x="176190" y="109358"/>
                </a:cubicBezTo>
                <a:cubicBezTo>
                  <a:pt x="187832" y="98246"/>
                  <a:pt x="206353" y="81841"/>
                  <a:pt x="230165" y="64908"/>
                </a:cubicBezTo>
                <a:cubicBezTo>
                  <a:pt x="253978" y="47975"/>
                  <a:pt x="322240" y="11462"/>
                  <a:pt x="319065" y="7758"/>
                </a:cubicBezTo>
                <a:cubicBezTo>
                  <a:pt x="315890" y="4054"/>
                  <a:pt x="249215" y="-10763"/>
                  <a:pt x="198415" y="141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79C6F481-2C1F-DA7D-F140-E5E0BFA1F530}"/>
              </a:ext>
            </a:extLst>
          </p:cNvPr>
          <p:cNvSpPr/>
          <p:nvPr/>
        </p:nvSpPr>
        <p:spPr>
          <a:xfrm>
            <a:off x="3774450" y="6158859"/>
            <a:ext cx="585359" cy="156223"/>
          </a:xfrm>
          <a:custGeom>
            <a:avLst/>
            <a:gdLst>
              <a:gd name="connsiteX0" fmla="*/ 48250 w 585359"/>
              <a:gd name="connsiteY0" fmla="*/ 121291 h 156223"/>
              <a:gd name="connsiteX1" fmla="*/ 394325 w 585359"/>
              <a:gd name="connsiteY1" fmla="*/ 105416 h 156223"/>
              <a:gd name="connsiteX2" fmla="*/ 359400 w 585359"/>
              <a:gd name="connsiteY2" fmla="*/ 121291 h 156223"/>
              <a:gd name="connsiteX3" fmla="*/ 584825 w 585359"/>
              <a:gd name="connsiteY3" fmla="*/ 641 h 156223"/>
              <a:gd name="connsiteX4" fmla="*/ 416550 w 585359"/>
              <a:gd name="connsiteY4" fmla="*/ 76841 h 156223"/>
              <a:gd name="connsiteX5" fmla="*/ 238750 w 585359"/>
              <a:gd name="connsiteY5" fmla="*/ 149866 h 156223"/>
              <a:gd name="connsiteX6" fmla="*/ 362575 w 585359"/>
              <a:gd name="connsiteY6" fmla="*/ 95891 h 156223"/>
              <a:gd name="connsiteX7" fmla="*/ 292725 w 585359"/>
              <a:gd name="connsiteY7" fmla="*/ 80016 h 156223"/>
              <a:gd name="connsiteX8" fmla="*/ 99050 w 585359"/>
              <a:gd name="connsiteY8" fmla="*/ 127641 h 156223"/>
              <a:gd name="connsiteX9" fmla="*/ 3800 w 585359"/>
              <a:gd name="connsiteY9" fmla="*/ 156216 h 156223"/>
              <a:gd name="connsiteX10" fmla="*/ 48250 w 585359"/>
              <a:gd name="connsiteY10" fmla="*/ 121291 h 156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5359" h="156223">
                <a:moveTo>
                  <a:pt x="48250" y="121291"/>
                </a:moveTo>
                <a:cubicBezTo>
                  <a:pt x="113338" y="112824"/>
                  <a:pt x="342467" y="105416"/>
                  <a:pt x="394325" y="105416"/>
                </a:cubicBezTo>
                <a:cubicBezTo>
                  <a:pt x="446183" y="105416"/>
                  <a:pt x="327650" y="138753"/>
                  <a:pt x="359400" y="121291"/>
                </a:cubicBezTo>
                <a:cubicBezTo>
                  <a:pt x="391150" y="103829"/>
                  <a:pt x="575300" y="8049"/>
                  <a:pt x="584825" y="641"/>
                </a:cubicBezTo>
                <a:cubicBezTo>
                  <a:pt x="594350" y="-6767"/>
                  <a:pt x="474229" y="51970"/>
                  <a:pt x="416550" y="76841"/>
                </a:cubicBezTo>
                <a:cubicBezTo>
                  <a:pt x="358871" y="101712"/>
                  <a:pt x="247746" y="146691"/>
                  <a:pt x="238750" y="149866"/>
                </a:cubicBezTo>
                <a:cubicBezTo>
                  <a:pt x="229754" y="153041"/>
                  <a:pt x="353579" y="107533"/>
                  <a:pt x="362575" y="95891"/>
                </a:cubicBezTo>
                <a:cubicBezTo>
                  <a:pt x="371571" y="84249"/>
                  <a:pt x="336646" y="74724"/>
                  <a:pt x="292725" y="80016"/>
                </a:cubicBezTo>
                <a:cubicBezTo>
                  <a:pt x="248804" y="85308"/>
                  <a:pt x="147204" y="114941"/>
                  <a:pt x="99050" y="127641"/>
                </a:cubicBezTo>
                <a:cubicBezTo>
                  <a:pt x="50896" y="140341"/>
                  <a:pt x="5387" y="155687"/>
                  <a:pt x="3800" y="156216"/>
                </a:cubicBezTo>
                <a:cubicBezTo>
                  <a:pt x="2213" y="156745"/>
                  <a:pt x="-16838" y="129758"/>
                  <a:pt x="48250" y="1212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D0A40FBB-E176-8DCB-66A2-DE659AC62AFE}"/>
              </a:ext>
            </a:extLst>
          </p:cNvPr>
          <p:cNvSpPr/>
          <p:nvPr/>
        </p:nvSpPr>
        <p:spPr>
          <a:xfrm>
            <a:off x="3963861" y="6156242"/>
            <a:ext cx="337158" cy="78100"/>
          </a:xfrm>
          <a:custGeom>
            <a:avLst/>
            <a:gdLst>
              <a:gd name="connsiteX0" fmla="*/ 1714 w 337158"/>
              <a:gd name="connsiteY0" fmla="*/ 76283 h 78100"/>
              <a:gd name="connsiteX1" fmla="*/ 335089 w 337158"/>
              <a:gd name="connsiteY1" fmla="*/ 83 h 78100"/>
              <a:gd name="connsiteX2" fmla="*/ 150939 w 337158"/>
              <a:gd name="connsiteY2" fmla="*/ 60408 h 78100"/>
              <a:gd name="connsiteX3" fmla="*/ 325564 w 337158"/>
              <a:gd name="connsiteY3" fmla="*/ 12783 h 78100"/>
              <a:gd name="connsiteX4" fmla="*/ 208089 w 337158"/>
              <a:gd name="connsiteY4" fmla="*/ 50883 h 78100"/>
              <a:gd name="connsiteX5" fmla="*/ 1714 w 337158"/>
              <a:gd name="connsiteY5" fmla="*/ 76283 h 7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158" h="78100">
                <a:moveTo>
                  <a:pt x="1714" y="76283"/>
                </a:moveTo>
                <a:cubicBezTo>
                  <a:pt x="22881" y="67816"/>
                  <a:pt x="310218" y="2729"/>
                  <a:pt x="335089" y="83"/>
                </a:cubicBezTo>
                <a:cubicBezTo>
                  <a:pt x="359960" y="-2563"/>
                  <a:pt x="152527" y="58291"/>
                  <a:pt x="150939" y="60408"/>
                </a:cubicBezTo>
                <a:cubicBezTo>
                  <a:pt x="149351" y="62525"/>
                  <a:pt x="316039" y="14370"/>
                  <a:pt x="325564" y="12783"/>
                </a:cubicBezTo>
                <a:cubicBezTo>
                  <a:pt x="335089" y="11195"/>
                  <a:pt x="254656" y="40300"/>
                  <a:pt x="208089" y="50883"/>
                </a:cubicBezTo>
                <a:cubicBezTo>
                  <a:pt x="161522" y="61466"/>
                  <a:pt x="-19453" y="84750"/>
                  <a:pt x="1714" y="762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DE4FB619-9C79-5D0C-B616-3B12C428D2AA}"/>
              </a:ext>
            </a:extLst>
          </p:cNvPr>
          <p:cNvSpPr/>
          <p:nvPr/>
        </p:nvSpPr>
        <p:spPr>
          <a:xfrm>
            <a:off x="3906176" y="5855614"/>
            <a:ext cx="307236" cy="281914"/>
          </a:xfrm>
          <a:custGeom>
            <a:avLst/>
            <a:gdLst>
              <a:gd name="connsiteX0" fmla="*/ 33999 w 307236"/>
              <a:gd name="connsiteY0" fmla="*/ 2261 h 281914"/>
              <a:gd name="connsiteX1" fmla="*/ 5424 w 307236"/>
              <a:gd name="connsiteY1" fmla="*/ 138786 h 281914"/>
              <a:gd name="connsiteX2" fmla="*/ 8599 w 307236"/>
              <a:gd name="connsiteY2" fmla="*/ 186411 h 281914"/>
              <a:gd name="connsiteX3" fmla="*/ 91149 w 307236"/>
              <a:gd name="connsiteY3" fmla="*/ 265786 h 281914"/>
              <a:gd name="connsiteX4" fmla="*/ 218149 w 307236"/>
              <a:gd name="connsiteY4" fmla="*/ 278486 h 281914"/>
              <a:gd name="connsiteX5" fmla="*/ 268949 w 307236"/>
              <a:gd name="connsiteY5" fmla="*/ 221336 h 281914"/>
              <a:gd name="connsiteX6" fmla="*/ 307049 w 307236"/>
              <a:gd name="connsiteY6" fmla="*/ 94336 h 281914"/>
              <a:gd name="connsiteX7" fmla="*/ 253074 w 307236"/>
              <a:gd name="connsiteY7" fmla="*/ 56236 h 281914"/>
              <a:gd name="connsiteX8" fmla="*/ 33999 w 307236"/>
              <a:gd name="connsiteY8" fmla="*/ 2261 h 281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7236" h="281914">
                <a:moveTo>
                  <a:pt x="33999" y="2261"/>
                </a:moveTo>
                <a:cubicBezTo>
                  <a:pt x="-7276" y="16019"/>
                  <a:pt x="9657" y="108094"/>
                  <a:pt x="5424" y="138786"/>
                </a:cubicBezTo>
                <a:cubicBezTo>
                  <a:pt x="1191" y="169478"/>
                  <a:pt x="-5689" y="165244"/>
                  <a:pt x="8599" y="186411"/>
                </a:cubicBezTo>
                <a:cubicBezTo>
                  <a:pt x="22886" y="207578"/>
                  <a:pt x="56224" y="250440"/>
                  <a:pt x="91149" y="265786"/>
                </a:cubicBezTo>
                <a:cubicBezTo>
                  <a:pt x="126074" y="281132"/>
                  <a:pt x="188516" y="285894"/>
                  <a:pt x="218149" y="278486"/>
                </a:cubicBezTo>
                <a:cubicBezTo>
                  <a:pt x="247782" y="271078"/>
                  <a:pt x="254132" y="252028"/>
                  <a:pt x="268949" y="221336"/>
                </a:cubicBezTo>
                <a:cubicBezTo>
                  <a:pt x="283766" y="190644"/>
                  <a:pt x="309695" y="121853"/>
                  <a:pt x="307049" y="94336"/>
                </a:cubicBezTo>
                <a:cubicBezTo>
                  <a:pt x="304403" y="66819"/>
                  <a:pt x="293291" y="71053"/>
                  <a:pt x="253074" y="56236"/>
                </a:cubicBezTo>
                <a:cubicBezTo>
                  <a:pt x="212857" y="41419"/>
                  <a:pt x="75274" y="-11497"/>
                  <a:pt x="33999" y="22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382B2AA1-E99A-E824-FFA3-F0E4C10F3392}"/>
              </a:ext>
            </a:extLst>
          </p:cNvPr>
          <p:cNvSpPr/>
          <p:nvPr/>
        </p:nvSpPr>
        <p:spPr>
          <a:xfrm>
            <a:off x="3963861" y="5917847"/>
            <a:ext cx="76205" cy="762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116FFFCC-E87D-E133-8D4B-AA77595EE4F8}"/>
              </a:ext>
            </a:extLst>
          </p:cNvPr>
          <p:cNvSpPr/>
          <p:nvPr/>
        </p:nvSpPr>
        <p:spPr>
          <a:xfrm>
            <a:off x="3776852" y="5787834"/>
            <a:ext cx="525822" cy="130656"/>
          </a:xfrm>
          <a:custGeom>
            <a:avLst/>
            <a:gdLst>
              <a:gd name="connsiteX0" fmla="*/ 1398 w 525822"/>
              <a:gd name="connsiteY0" fmla="*/ 6541 h 130656"/>
              <a:gd name="connsiteX1" fmla="*/ 366523 w 525822"/>
              <a:gd name="connsiteY1" fmla="*/ 28766 h 130656"/>
              <a:gd name="connsiteX2" fmla="*/ 439548 w 525822"/>
              <a:gd name="connsiteY2" fmla="*/ 63691 h 130656"/>
              <a:gd name="connsiteX3" fmla="*/ 360173 w 525822"/>
              <a:gd name="connsiteY3" fmla="*/ 35116 h 130656"/>
              <a:gd name="connsiteX4" fmla="*/ 525273 w 525822"/>
              <a:gd name="connsiteY4" fmla="*/ 130366 h 130656"/>
              <a:gd name="connsiteX5" fmla="*/ 417323 w 525822"/>
              <a:gd name="connsiteY5" fmla="*/ 66866 h 130656"/>
              <a:gd name="connsiteX6" fmla="*/ 303023 w 525822"/>
              <a:gd name="connsiteY6" fmla="*/ 191 h 130656"/>
              <a:gd name="connsiteX7" fmla="*/ 242698 w 525822"/>
              <a:gd name="connsiteY7" fmla="*/ 44641 h 130656"/>
              <a:gd name="connsiteX8" fmla="*/ 1398 w 525822"/>
              <a:gd name="connsiteY8" fmla="*/ 6541 h 13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5822" h="130656">
                <a:moveTo>
                  <a:pt x="1398" y="6541"/>
                </a:moveTo>
                <a:cubicBezTo>
                  <a:pt x="22035" y="3895"/>
                  <a:pt x="293498" y="19241"/>
                  <a:pt x="366523" y="28766"/>
                </a:cubicBezTo>
                <a:cubicBezTo>
                  <a:pt x="439548" y="38291"/>
                  <a:pt x="440606" y="62633"/>
                  <a:pt x="439548" y="63691"/>
                </a:cubicBezTo>
                <a:cubicBezTo>
                  <a:pt x="438490" y="64749"/>
                  <a:pt x="345886" y="24004"/>
                  <a:pt x="360173" y="35116"/>
                </a:cubicBezTo>
                <a:cubicBezTo>
                  <a:pt x="374461" y="46229"/>
                  <a:pt x="515748" y="125074"/>
                  <a:pt x="525273" y="130366"/>
                </a:cubicBezTo>
                <a:cubicBezTo>
                  <a:pt x="534798" y="135658"/>
                  <a:pt x="417323" y="66866"/>
                  <a:pt x="417323" y="66866"/>
                </a:cubicBezTo>
                <a:cubicBezTo>
                  <a:pt x="380281" y="45170"/>
                  <a:pt x="332127" y="3895"/>
                  <a:pt x="303023" y="191"/>
                </a:cubicBezTo>
                <a:cubicBezTo>
                  <a:pt x="273919" y="-3513"/>
                  <a:pt x="290852" y="47816"/>
                  <a:pt x="242698" y="44641"/>
                </a:cubicBezTo>
                <a:cubicBezTo>
                  <a:pt x="194544" y="41466"/>
                  <a:pt x="-19239" y="9187"/>
                  <a:pt x="1398" y="65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F5D78880-0119-4619-DED3-ECCA48BDD3E6}"/>
              </a:ext>
            </a:extLst>
          </p:cNvPr>
          <p:cNvSpPr/>
          <p:nvPr/>
        </p:nvSpPr>
        <p:spPr>
          <a:xfrm>
            <a:off x="3943350" y="5705475"/>
            <a:ext cx="466787" cy="492091"/>
          </a:xfrm>
          <a:custGeom>
            <a:avLst/>
            <a:gdLst>
              <a:gd name="connsiteX0" fmla="*/ 0 w 466787"/>
              <a:gd name="connsiteY0" fmla="*/ 0 h 492091"/>
              <a:gd name="connsiteX1" fmla="*/ 63500 w 466787"/>
              <a:gd name="connsiteY1" fmla="*/ 25400 h 492091"/>
              <a:gd name="connsiteX2" fmla="*/ 346075 w 466787"/>
              <a:gd name="connsiteY2" fmla="*/ 127000 h 492091"/>
              <a:gd name="connsiteX3" fmla="*/ 358775 w 466787"/>
              <a:gd name="connsiteY3" fmla="*/ 174625 h 492091"/>
              <a:gd name="connsiteX4" fmla="*/ 447675 w 466787"/>
              <a:gd name="connsiteY4" fmla="*/ 317500 h 492091"/>
              <a:gd name="connsiteX5" fmla="*/ 466725 w 466787"/>
              <a:gd name="connsiteY5" fmla="*/ 488950 h 492091"/>
              <a:gd name="connsiteX6" fmla="*/ 450850 w 466787"/>
              <a:gd name="connsiteY6" fmla="*/ 415925 h 492091"/>
              <a:gd name="connsiteX7" fmla="*/ 384175 w 466787"/>
              <a:gd name="connsiteY7" fmla="*/ 260350 h 492091"/>
              <a:gd name="connsiteX8" fmla="*/ 285750 w 466787"/>
              <a:gd name="connsiteY8" fmla="*/ 184150 h 492091"/>
              <a:gd name="connsiteX9" fmla="*/ 371475 w 466787"/>
              <a:gd name="connsiteY9" fmla="*/ 234950 h 492091"/>
              <a:gd name="connsiteX10" fmla="*/ 330200 w 466787"/>
              <a:gd name="connsiteY10" fmla="*/ 149225 h 492091"/>
              <a:gd name="connsiteX11" fmla="*/ 333375 w 466787"/>
              <a:gd name="connsiteY11" fmla="*/ 158750 h 492091"/>
              <a:gd name="connsiteX12" fmla="*/ 234950 w 466787"/>
              <a:gd name="connsiteY12" fmla="*/ 95250 h 492091"/>
              <a:gd name="connsiteX13" fmla="*/ 307975 w 466787"/>
              <a:gd name="connsiteY13" fmla="*/ 123825 h 492091"/>
              <a:gd name="connsiteX14" fmla="*/ 0 w 466787"/>
              <a:gd name="connsiteY14" fmla="*/ 0 h 49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6787" h="492091">
                <a:moveTo>
                  <a:pt x="0" y="0"/>
                </a:moveTo>
                <a:cubicBezTo>
                  <a:pt x="2910" y="2116"/>
                  <a:pt x="63500" y="25400"/>
                  <a:pt x="63500" y="25400"/>
                </a:cubicBezTo>
                <a:cubicBezTo>
                  <a:pt x="121179" y="46567"/>
                  <a:pt x="296863" y="102129"/>
                  <a:pt x="346075" y="127000"/>
                </a:cubicBezTo>
                <a:cubicBezTo>
                  <a:pt x="395287" y="151871"/>
                  <a:pt x="341842" y="142875"/>
                  <a:pt x="358775" y="174625"/>
                </a:cubicBezTo>
                <a:cubicBezTo>
                  <a:pt x="375708" y="206375"/>
                  <a:pt x="429683" y="265113"/>
                  <a:pt x="447675" y="317500"/>
                </a:cubicBezTo>
                <a:cubicBezTo>
                  <a:pt x="465667" y="369887"/>
                  <a:pt x="466196" y="472546"/>
                  <a:pt x="466725" y="488950"/>
                </a:cubicBezTo>
                <a:cubicBezTo>
                  <a:pt x="467254" y="505354"/>
                  <a:pt x="464608" y="454025"/>
                  <a:pt x="450850" y="415925"/>
                </a:cubicBezTo>
                <a:cubicBezTo>
                  <a:pt x="437092" y="377825"/>
                  <a:pt x="411692" y="298979"/>
                  <a:pt x="384175" y="260350"/>
                </a:cubicBezTo>
                <a:cubicBezTo>
                  <a:pt x="356658" y="221721"/>
                  <a:pt x="287867" y="188383"/>
                  <a:pt x="285750" y="184150"/>
                </a:cubicBezTo>
                <a:cubicBezTo>
                  <a:pt x="283633" y="179917"/>
                  <a:pt x="364067" y="240771"/>
                  <a:pt x="371475" y="234950"/>
                </a:cubicBezTo>
                <a:cubicBezTo>
                  <a:pt x="378883" y="229129"/>
                  <a:pt x="336550" y="161925"/>
                  <a:pt x="330200" y="149225"/>
                </a:cubicBezTo>
                <a:cubicBezTo>
                  <a:pt x="323850" y="136525"/>
                  <a:pt x="349250" y="167746"/>
                  <a:pt x="333375" y="158750"/>
                </a:cubicBezTo>
                <a:cubicBezTo>
                  <a:pt x="317500" y="149754"/>
                  <a:pt x="239183" y="101071"/>
                  <a:pt x="234950" y="95250"/>
                </a:cubicBezTo>
                <a:cubicBezTo>
                  <a:pt x="230717" y="89429"/>
                  <a:pt x="307975" y="123825"/>
                  <a:pt x="307975" y="123825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4F0BF4F1-50DE-8700-B98F-7DEDDF56493C}"/>
              </a:ext>
            </a:extLst>
          </p:cNvPr>
          <p:cNvSpPr/>
          <p:nvPr/>
        </p:nvSpPr>
        <p:spPr>
          <a:xfrm>
            <a:off x="4200308" y="5692075"/>
            <a:ext cx="301851" cy="576242"/>
          </a:xfrm>
          <a:custGeom>
            <a:avLst/>
            <a:gdLst>
              <a:gd name="connsiteX0" fmla="*/ 217 w 301851"/>
              <a:gd name="connsiteY0" fmla="*/ 700 h 576242"/>
              <a:gd name="connsiteX1" fmla="*/ 219292 w 301851"/>
              <a:gd name="connsiteY1" fmla="*/ 219775 h 576242"/>
              <a:gd name="connsiteX2" fmla="*/ 298667 w 301851"/>
              <a:gd name="connsiteY2" fmla="*/ 226125 h 576242"/>
              <a:gd name="connsiteX3" fmla="*/ 282792 w 301851"/>
              <a:gd name="connsiteY3" fmla="*/ 337250 h 576242"/>
              <a:gd name="connsiteX4" fmla="*/ 251042 w 301851"/>
              <a:gd name="connsiteY4" fmla="*/ 575375 h 576242"/>
              <a:gd name="connsiteX5" fmla="*/ 285967 w 301851"/>
              <a:gd name="connsiteY5" fmla="*/ 413450 h 576242"/>
              <a:gd name="connsiteX6" fmla="*/ 276442 w 301851"/>
              <a:gd name="connsiteY6" fmla="*/ 308675 h 576242"/>
              <a:gd name="connsiteX7" fmla="*/ 222467 w 301851"/>
              <a:gd name="connsiteY7" fmla="*/ 270575 h 576242"/>
              <a:gd name="connsiteX8" fmla="*/ 254217 w 301851"/>
              <a:gd name="connsiteY8" fmla="*/ 276925 h 576242"/>
              <a:gd name="connsiteX9" fmla="*/ 155792 w 301851"/>
              <a:gd name="connsiteY9" fmla="*/ 149925 h 576242"/>
              <a:gd name="connsiteX10" fmla="*/ 174842 w 301851"/>
              <a:gd name="connsiteY10" fmla="*/ 156275 h 576242"/>
              <a:gd name="connsiteX11" fmla="*/ 178017 w 301851"/>
              <a:gd name="connsiteY11" fmla="*/ 149925 h 576242"/>
              <a:gd name="connsiteX12" fmla="*/ 217 w 301851"/>
              <a:gd name="connsiteY12" fmla="*/ 700 h 57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1851" h="576242">
                <a:moveTo>
                  <a:pt x="217" y="700"/>
                </a:moveTo>
                <a:cubicBezTo>
                  <a:pt x="7096" y="12342"/>
                  <a:pt x="169550" y="182204"/>
                  <a:pt x="219292" y="219775"/>
                </a:cubicBezTo>
                <a:cubicBezTo>
                  <a:pt x="269034" y="257346"/>
                  <a:pt x="288084" y="206546"/>
                  <a:pt x="298667" y="226125"/>
                </a:cubicBezTo>
                <a:cubicBezTo>
                  <a:pt x="309250" y="245704"/>
                  <a:pt x="290729" y="279042"/>
                  <a:pt x="282792" y="337250"/>
                </a:cubicBezTo>
                <a:cubicBezTo>
                  <a:pt x="274855" y="395458"/>
                  <a:pt x="250513" y="562675"/>
                  <a:pt x="251042" y="575375"/>
                </a:cubicBezTo>
                <a:cubicBezTo>
                  <a:pt x="251571" y="588075"/>
                  <a:pt x="281734" y="457900"/>
                  <a:pt x="285967" y="413450"/>
                </a:cubicBezTo>
                <a:cubicBezTo>
                  <a:pt x="290200" y="369000"/>
                  <a:pt x="287025" y="332487"/>
                  <a:pt x="276442" y="308675"/>
                </a:cubicBezTo>
                <a:cubicBezTo>
                  <a:pt x="265859" y="284863"/>
                  <a:pt x="226171" y="275867"/>
                  <a:pt x="222467" y="270575"/>
                </a:cubicBezTo>
                <a:cubicBezTo>
                  <a:pt x="218763" y="265283"/>
                  <a:pt x="265329" y="297033"/>
                  <a:pt x="254217" y="276925"/>
                </a:cubicBezTo>
                <a:cubicBezTo>
                  <a:pt x="243105" y="256817"/>
                  <a:pt x="169021" y="170033"/>
                  <a:pt x="155792" y="149925"/>
                </a:cubicBezTo>
                <a:cubicBezTo>
                  <a:pt x="142563" y="129817"/>
                  <a:pt x="171138" y="156275"/>
                  <a:pt x="174842" y="156275"/>
                </a:cubicBezTo>
                <a:cubicBezTo>
                  <a:pt x="178546" y="156275"/>
                  <a:pt x="203946" y="173737"/>
                  <a:pt x="178017" y="149925"/>
                </a:cubicBezTo>
                <a:cubicBezTo>
                  <a:pt x="152088" y="126113"/>
                  <a:pt x="-6662" y="-10942"/>
                  <a:pt x="217" y="7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10005190-5B0D-4DA6-CAA7-32A1D9491126}"/>
              </a:ext>
            </a:extLst>
          </p:cNvPr>
          <p:cNvSpPr/>
          <p:nvPr/>
        </p:nvSpPr>
        <p:spPr>
          <a:xfrm>
            <a:off x="5200402" y="5699136"/>
            <a:ext cx="842706" cy="384180"/>
          </a:xfrm>
          <a:custGeom>
            <a:avLst/>
            <a:gdLst>
              <a:gd name="connsiteX0" fmla="*/ 248 w 842706"/>
              <a:gd name="connsiteY0" fmla="*/ 384164 h 384180"/>
              <a:gd name="connsiteX1" fmla="*/ 95498 w 842706"/>
              <a:gd name="connsiteY1" fmla="*/ 253989 h 384180"/>
              <a:gd name="connsiteX2" fmla="*/ 105023 w 842706"/>
              <a:gd name="connsiteY2" fmla="*/ 263514 h 384180"/>
              <a:gd name="connsiteX3" fmla="*/ 197098 w 842706"/>
              <a:gd name="connsiteY3" fmla="*/ 142864 h 384180"/>
              <a:gd name="connsiteX4" fmla="*/ 178048 w 842706"/>
              <a:gd name="connsiteY4" fmla="*/ 155564 h 384180"/>
              <a:gd name="connsiteX5" fmla="*/ 349498 w 842706"/>
              <a:gd name="connsiteY5" fmla="*/ 47614 h 384180"/>
              <a:gd name="connsiteX6" fmla="*/ 463798 w 842706"/>
              <a:gd name="connsiteY6" fmla="*/ 57139 h 384180"/>
              <a:gd name="connsiteX7" fmla="*/ 435223 w 842706"/>
              <a:gd name="connsiteY7" fmla="*/ 53964 h 384180"/>
              <a:gd name="connsiteX8" fmla="*/ 562223 w 842706"/>
              <a:gd name="connsiteY8" fmla="*/ 73014 h 384180"/>
              <a:gd name="connsiteX9" fmla="*/ 543173 w 842706"/>
              <a:gd name="connsiteY9" fmla="*/ 104764 h 384180"/>
              <a:gd name="connsiteX10" fmla="*/ 520948 w 842706"/>
              <a:gd name="connsiteY10" fmla="*/ 174614 h 384180"/>
              <a:gd name="connsiteX11" fmla="*/ 632073 w 842706"/>
              <a:gd name="connsiteY11" fmla="*/ 133339 h 384180"/>
              <a:gd name="connsiteX12" fmla="*/ 679698 w 842706"/>
              <a:gd name="connsiteY12" fmla="*/ 139689 h 384180"/>
              <a:gd name="connsiteX13" fmla="*/ 584448 w 842706"/>
              <a:gd name="connsiteY13" fmla="*/ 298439 h 384180"/>
              <a:gd name="connsiteX14" fmla="*/ 701923 w 842706"/>
              <a:gd name="connsiteY14" fmla="*/ 222239 h 384180"/>
              <a:gd name="connsiteX15" fmla="*/ 778123 w 842706"/>
              <a:gd name="connsiteY15" fmla="*/ 120639 h 384180"/>
              <a:gd name="connsiteX16" fmla="*/ 520948 w 842706"/>
              <a:gd name="connsiteY16" fmla="*/ 6339 h 384180"/>
              <a:gd name="connsiteX17" fmla="*/ 349498 w 842706"/>
              <a:gd name="connsiteY17" fmla="*/ 15864 h 384180"/>
              <a:gd name="connsiteX18" fmla="*/ 549523 w 842706"/>
              <a:gd name="connsiteY18" fmla="*/ 25389 h 384180"/>
              <a:gd name="connsiteX19" fmla="*/ 841623 w 842706"/>
              <a:gd name="connsiteY19" fmla="*/ 98414 h 384180"/>
              <a:gd name="connsiteX20" fmla="*/ 635248 w 842706"/>
              <a:gd name="connsiteY20" fmla="*/ 66664 h 384180"/>
              <a:gd name="connsiteX21" fmla="*/ 298698 w 842706"/>
              <a:gd name="connsiteY21" fmla="*/ 28564 h 384180"/>
              <a:gd name="connsiteX22" fmla="*/ 365373 w 842706"/>
              <a:gd name="connsiteY22" fmla="*/ 19039 h 384180"/>
              <a:gd name="connsiteX23" fmla="*/ 127248 w 842706"/>
              <a:gd name="connsiteY23" fmla="*/ 123814 h 384180"/>
              <a:gd name="connsiteX24" fmla="*/ 193923 w 842706"/>
              <a:gd name="connsiteY24" fmla="*/ 95239 h 384180"/>
              <a:gd name="connsiteX25" fmla="*/ 60573 w 842706"/>
              <a:gd name="connsiteY25" fmla="*/ 200014 h 384180"/>
              <a:gd name="connsiteX26" fmla="*/ 66923 w 842706"/>
              <a:gd name="connsiteY26" fmla="*/ 244464 h 384180"/>
              <a:gd name="connsiteX27" fmla="*/ 248 w 842706"/>
              <a:gd name="connsiteY27" fmla="*/ 384164 h 38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42706" h="384180">
                <a:moveTo>
                  <a:pt x="248" y="384164"/>
                </a:moveTo>
                <a:cubicBezTo>
                  <a:pt x="5010" y="385751"/>
                  <a:pt x="78036" y="274097"/>
                  <a:pt x="95498" y="253989"/>
                </a:cubicBezTo>
                <a:cubicBezTo>
                  <a:pt x="112960" y="233881"/>
                  <a:pt x="88090" y="282035"/>
                  <a:pt x="105023" y="263514"/>
                </a:cubicBezTo>
                <a:cubicBezTo>
                  <a:pt x="121956" y="244993"/>
                  <a:pt x="197098" y="142864"/>
                  <a:pt x="197098" y="142864"/>
                </a:cubicBezTo>
                <a:cubicBezTo>
                  <a:pt x="209269" y="124872"/>
                  <a:pt x="178048" y="155564"/>
                  <a:pt x="178048" y="155564"/>
                </a:cubicBezTo>
                <a:cubicBezTo>
                  <a:pt x="203448" y="139689"/>
                  <a:pt x="301873" y="64018"/>
                  <a:pt x="349498" y="47614"/>
                </a:cubicBezTo>
                <a:cubicBezTo>
                  <a:pt x="397123" y="31210"/>
                  <a:pt x="449511" y="56081"/>
                  <a:pt x="463798" y="57139"/>
                </a:cubicBezTo>
                <a:cubicBezTo>
                  <a:pt x="478085" y="58197"/>
                  <a:pt x="418819" y="51318"/>
                  <a:pt x="435223" y="53964"/>
                </a:cubicBezTo>
                <a:cubicBezTo>
                  <a:pt x="451627" y="56610"/>
                  <a:pt x="544231" y="64547"/>
                  <a:pt x="562223" y="73014"/>
                </a:cubicBezTo>
                <a:cubicBezTo>
                  <a:pt x="580215" y="81481"/>
                  <a:pt x="550052" y="87831"/>
                  <a:pt x="543173" y="104764"/>
                </a:cubicBezTo>
                <a:cubicBezTo>
                  <a:pt x="536294" y="121697"/>
                  <a:pt x="506131" y="169851"/>
                  <a:pt x="520948" y="174614"/>
                </a:cubicBezTo>
                <a:cubicBezTo>
                  <a:pt x="535765" y="179377"/>
                  <a:pt x="605615" y="139160"/>
                  <a:pt x="632073" y="133339"/>
                </a:cubicBezTo>
                <a:cubicBezTo>
                  <a:pt x="658531" y="127518"/>
                  <a:pt x="687635" y="112173"/>
                  <a:pt x="679698" y="139689"/>
                </a:cubicBezTo>
                <a:cubicBezTo>
                  <a:pt x="671761" y="167205"/>
                  <a:pt x="580744" y="284681"/>
                  <a:pt x="584448" y="298439"/>
                </a:cubicBezTo>
                <a:cubicBezTo>
                  <a:pt x="588152" y="312197"/>
                  <a:pt x="669644" y="251872"/>
                  <a:pt x="701923" y="222239"/>
                </a:cubicBezTo>
                <a:cubicBezTo>
                  <a:pt x="734202" y="192606"/>
                  <a:pt x="808286" y="156622"/>
                  <a:pt x="778123" y="120639"/>
                </a:cubicBezTo>
                <a:cubicBezTo>
                  <a:pt x="747960" y="84656"/>
                  <a:pt x="592385" y="23801"/>
                  <a:pt x="520948" y="6339"/>
                </a:cubicBezTo>
                <a:cubicBezTo>
                  <a:pt x="449511" y="-11123"/>
                  <a:pt x="344736" y="12689"/>
                  <a:pt x="349498" y="15864"/>
                </a:cubicBezTo>
                <a:cubicBezTo>
                  <a:pt x="354260" y="19039"/>
                  <a:pt x="467502" y="11631"/>
                  <a:pt x="549523" y="25389"/>
                </a:cubicBezTo>
                <a:cubicBezTo>
                  <a:pt x="631544" y="39147"/>
                  <a:pt x="827336" y="91535"/>
                  <a:pt x="841623" y="98414"/>
                </a:cubicBezTo>
                <a:cubicBezTo>
                  <a:pt x="855911" y="105293"/>
                  <a:pt x="725735" y="78306"/>
                  <a:pt x="635248" y="66664"/>
                </a:cubicBezTo>
                <a:cubicBezTo>
                  <a:pt x="544761" y="55022"/>
                  <a:pt x="343677" y="36502"/>
                  <a:pt x="298698" y="28564"/>
                </a:cubicBezTo>
                <a:cubicBezTo>
                  <a:pt x="253719" y="20626"/>
                  <a:pt x="393948" y="3164"/>
                  <a:pt x="365373" y="19039"/>
                </a:cubicBezTo>
                <a:cubicBezTo>
                  <a:pt x="336798" y="34914"/>
                  <a:pt x="155823" y="111114"/>
                  <a:pt x="127248" y="123814"/>
                </a:cubicBezTo>
                <a:cubicBezTo>
                  <a:pt x="98673" y="136514"/>
                  <a:pt x="205035" y="82539"/>
                  <a:pt x="193923" y="95239"/>
                </a:cubicBezTo>
                <a:cubicBezTo>
                  <a:pt x="182811" y="107939"/>
                  <a:pt x="81740" y="175143"/>
                  <a:pt x="60573" y="200014"/>
                </a:cubicBezTo>
                <a:cubicBezTo>
                  <a:pt x="39406" y="224885"/>
                  <a:pt x="73273" y="209010"/>
                  <a:pt x="66923" y="244464"/>
                </a:cubicBezTo>
                <a:cubicBezTo>
                  <a:pt x="60573" y="279918"/>
                  <a:pt x="-4514" y="382577"/>
                  <a:pt x="248" y="3841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C68608A7-3B2B-48A9-2E9F-EDF0194122BA}"/>
              </a:ext>
            </a:extLst>
          </p:cNvPr>
          <p:cNvSpPr/>
          <p:nvPr/>
        </p:nvSpPr>
        <p:spPr>
          <a:xfrm>
            <a:off x="5191120" y="5682815"/>
            <a:ext cx="374782" cy="408188"/>
          </a:xfrm>
          <a:custGeom>
            <a:avLst/>
            <a:gdLst>
              <a:gd name="connsiteX0" fmla="*/ 374655 w 374782"/>
              <a:gd name="connsiteY0" fmla="*/ 435 h 408188"/>
              <a:gd name="connsiteX1" fmla="*/ 168280 w 374782"/>
              <a:gd name="connsiteY1" fmla="*/ 127435 h 408188"/>
              <a:gd name="connsiteX2" fmla="*/ 66680 w 374782"/>
              <a:gd name="connsiteY2" fmla="*/ 194110 h 408188"/>
              <a:gd name="connsiteX3" fmla="*/ 5 w 374782"/>
              <a:gd name="connsiteY3" fmla="*/ 406835 h 408188"/>
              <a:gd name="connsiteX4" fmla="*/ 69855 w 374782"/>
              <a:gd name="connsiteY4" fmla="*/ 279835 h 408188"/>
              <a:gd name="connsiteX5" fmla="*/ 136530 w 374782"/>
              <a:gd name="connsiteY5" fmla="*/ 175060 h 408188"/>
              <a:gd name="connsiteX6" fmla="*/ 374655 w 374782"/>
              <a:gd name="connsiteY6" fmla="*/ 435 h 408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4782" h="408188">
                <a:moveTo>
                  <a:pt x="374655" y="435"/>
                </a:moveTo>
                <a:cubicBezTo>
                  <a:pt x="379947" y="-7502"/>
                  <a:pt x="219609" y="95156"/>
                  <a:pt x="168280" y="127435"/>
                </a:cubicBezTo>
                <a:cubicBezTo>
                  <a:pt x="116951" y="159714"/>
                  <a:pt x="94726" y="147543"/>
                  <a:pt x="66680" y="194110"/>
                </a:cubicBezTo>
                <a:cubicBezTo>
                  <a:pt x="38634" y="240677"/>
                  <a:pt x="-524" y="392548"/>
                  <a:pt x="5" y="406835"/>
                </a:cubicBezTo>
                <a:cubicBezTo>
                  <a:pt x="534" y="421123"/>
                  <a:pt x="47101" y="318464"/>
                  <a:pt x="69855" y="279835"/>
                </a:cubicBezTo>
                <a:cubicBezTo>
                  <a:pt x="92609" y="241206"/>
                  <a:pt x="87847" y="214747"/>
                  <a:pt x="136530" y="175060"/>
                </a:cubicBezTo>
                <a:cubicBezTo>
                  <a:pt x="185213" y="135373"/>
                  <a:pt x="369363" y="8372"/>
                  <a:pt x="374655" y="4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D7724C80-CC89-15FB-F411-B3A106A89A7C}"/>
              </a:ext>
            </a:extLst>
          </p:cNvPr>
          <p:cNvSpPr/>
          <p:nvPr/>
        </p:nvSpPr>
        <p:spPr>
          <a:xfrm>
            <a:off x="5464049" y="5680861"/>
            <a:ext cx="498688" cy="111896"/>
          </a:xfrm>
          <a:custGeom>
            <a:avLst/>
            <a:gdLst>
              <a:gd name="connsiteX0" fmla="*/ 95376 w 498688"/>
              <a:gd name="connsiteY0" fmla="*/ 2389 h 111896"/>
              <a:gd name="connsiteX1" fmla="*/ 339851 w 498688"/>
              <a:gd name="connsiteY1" fmla="*/ 34139 h 111896"/>
              <a:gd name="connsiteX2" fmla="*/ 498601 w 498688"/>
              <a:gd name="connsiteY2" fmla="*/ 110339 h 111896"/>
              <a:gd name="connsiteX3" fmla="*/ 358901 w 498688"/>
              <a:gd name="connsiteY3" fmla="*/ 84939 h 111896"/>
              <a:gd name="connsiteX4" fmla="*/ 146176 w 498688"/>
              <a:gd name="connsiteY4" fmla="*/ 78589 h 111896"/>
              <a:gd name="connsiteX5" fmla="*/ 292226 w 498688"/>
              <a:gd name="connsiteY5" fmla="*/ 81764 h 111896"/>
              <a:gd name="connsiteX6" fmla="*/ 98551 w 498688"/>
              <a:gd name="connsiteY6" fmla="*/ 56364 h 111896"/>
              <a:gd name="connsiteX7" fmla="*/ 126 w 498688"/>
              <a:gd name="connsiteY7" fmla="*/ 103989 h 111896"/>
              <a:gd name="connsiteX8" fmla="*/ 76326 w 498688"/>
              <a:gd name="connsiteY8" fmla="*/ 53189 h 111896"/>
              <a:gd name="connsiteX9" fmla="*/ 6476 w 498688"/>
              <a:gd name="connsiteY9" fmla="*/ 94464 h 111896"/>
              <a:gd name="connsiteX10" fmla="*/ 95376 w 498688"/>
              <a:gd name="connsiteY10" fmla="*/ 2389 h 111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8688" h="111896">
                <a:moveTo>
                  <a:pt x="95376" y="2389"/>
                </a:moveTo>
                <a:cubicBezTo>
                  <a:pt x="150939" y="-7665"/>
                  <a:pt x="272647" y="16147"/>
                  <a:pt x="339851" y="34139"/>
                </a:cubicBezTo>
                <a:cubicBezTo>
                  <a:pt x="407055" y="52131"/>
                  <a:pt x="495426" y="101872"/>
                  <a:pt x="498601" y="110339"/>
                </a:cubicBezTo>
                <a:cubicBezTo>
                  <a:pt x="501776" y="118806"/>
                  <a:pt x="417638" y="90231"/>
                  <a:pt x="358901" y="84939"/>
                </a:cubicBezTo>
                <a:cubicBezTo>
                  <a:pt x="300164" y="79647"/>
                  <a:pt x="157288" y="79118"/>
                  <a:pt x="146176" y="78589"/>
                </a:cubicBezTo>
                <a:cubicBezTo>
                  <a:pt x="135064" y="78060"/>
                  <a:pt x="300163" y="85468"/>
                  <a:pt x="292226" y="81764"/>
                </a:cubicBezTo>
                <a:cubicBezTo>
                  <a:pt x="284289" y="78060"/>
                  <a:pt x="147234" y="52660"/>
                  <a:pt x="98551" y="56364"/>
                </a:cubicBezTo>
                <a:cubicBezTo>
                  <a:pt x="49868" y="60068"/>
                  <a:pt x="3830" y="104518"/>
                  <a:pt x="126" y="103989"/>
                </a:cubicBezTo>
                <a:cubicBezTo>
                  <a:pt x="-3578" y="103460"/>
                  <a:pt x="75268" y="54777"/>
                  <a:pt x="76326" y="53189"/>
                </a:cubicBezTo>
                <a:cubicBezTo>
                  <a:pt x="77384" y="51601"/>
                  <a:pt x="3301" y="98697"/>
                  <a:pt x="6476" y="94464"/>
                </a:cubicBezTo>
                <a:cubicBezTo>
                  <a:pt x="9651" y="90231"/>
                  <a:pt x="39813" y="12443"/>
                  <a:pt x="95376" y="23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B2926848-C3C5-2F91-BBF5-A747192BF881}"/>
              </a:ext>
            </a:extLst>
          </p:cNvPr>
          <p:cNvSpPr/>
          <p:nvPr/>
        </p:nvSpPr>
        <p:spPr>
          <a:xfrm>
            <a:off x="5283180" y="5627345"/>
            <a:ext cx="595811" cy="221165"/>
          </a:xfrm>
          <a:custGeom>
            <a:avLst/>
            <a:gdLst>
              <a:gd name="connsiteX0" fmla="*/ 20 w 595811"/>
              <a:gd name="connsiteY0" fmla="*/ 221005 h 221165"/>
              <a:gd name="connsiteX1" fmla="*/ 206395 w 595811"/>
              <a:gd name="connsiteY1" fmla="*/ 74955 h 221165"/>
              <a:gd name="connsiteX2" fmla="*/ 158770 w 595811"/>
              <a:gd name="connsiteY2" fmla="*/ 78130 h 221165"/>
              <a:gd name="connsiteX3" fmla="*/ 269895 w 595811"/>
              <a:gd name="connsiteY3" fmla="*/ 20980 h 221165"/>
              <a:gd name="connsiteX4" fmla="*/ 266720 w 595811"/>
              <a:gd name="connsiteY4" fmla="*/ 30505 h 221165"/>
              <a:gd name="connsiteX5" fmla="*/ 412770 w 595811"/>
              <a:gd name="connsiteY5" fmla="*/ 33680 h 221165"/>
              <a:gd name="connsiteX6" fmla="*/ 587395 w 595811"/>
              <a:gd name="connsiteY6" fmla="*/ 68605 h 221165"/>
              <a:gd name="connsiteX7" fmla="*/ 536595 w 595811"/>
              <a:gd name="connsiteY7" fmla="*/ 52730 h 221165"/>
              <a:gd name="connsiteX8" fmla="*/ 263545 w 595811"/>
              <a:gd name="connsiteY8" fmla="*/ 1930 h 221165"/>
              <a:gd name="connsiteX9" fmla="*/ 304820 w 595811"/>
              <a:gd name="connsiteY9" fmla="*/ 17805 h 221165"/>
              <a:gd name="connsiteX10" fmla="*/ 165120 w 595811"/>
              <a:gd name="connsiteY10" fmla="*/ 84480 h 221165"/>
              <a:gd name="connsiteX11" fmla="*/ 193695 w 595811"/>
              <a:gd name="connsiteY11" fmla="*/ 43205 h 221165"/>
              <a:gd name="connsiteX12" fmla="*/ 20 w 595811"/>
              <a:gd name="connsiteY12" fmla="*/ 221005 h 221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95811" h="221165">
                <a:moveTo>
                  <a:pt x="20" y="221005"/>
                </a:moveTo>
                <a:cubicBezTo>
                  <a:pt x="2137" y="226297"/>
                  <a:pt x="179937" y="98767"/>
                  <a:pt x="206395" y="74955"/>
                </a:cubicBezTo>
                <a:cubicBezTo>
                  <a:pt x="232853" y="51143"/>
                  <a:pt x="148187" y="87126"/>
                  <a:pt x="158770" y="78130"/>
                </a:cubicBezTo>
                <a:cubicBezTo>
                  <a:pt x="169353" y="69134"/>
                  <a:pt x="251903" y="28917"/>
                  <a:pt x="269895" y="20980"/>
                </a:cubicBezTo>
                <a:cubicBezTo>
                  <a:pt x="287887" y="13042"/>
                  <a:pt x="242907" y="28388"/>
                  <a:pt x="266720" y="30505"/>
                </a:cubicBezTo>
                <a:cubicBezTo>
                  <a:pt x="290533" y="32622"/>
                  <a:pt x="359324" y="27330"/>
                  <a:pt x="412770" y="33680"/>
                </a:cubicBezTo>
                <a:cubicBezTo>
                  <a:pt x="466216" y="40030"/>
                  <a:pt x="566758" y="65430"/>
                  <a:pt x="587395" y="68605"/>
                </a:cubicBezTo>
                <a:cubicBezTo>
                  <a:pt x="608033" y="71780"/>
                  <a:pt x="590570" y="63842"/>
                  <a:pt x="536595" y="52730"/>
                </a:cubicBezTo>
                <a:cubicBezTo>
                  <a:pt x="482620" y="41618"/>
                  <a:pt x="302174" y="7751"/>
                  <a:pt x="263545" y="1930"/>
                </a:cubicBezTo>
                <a:cubicBezTo>
                  <a:pt x="224916" y="-3891"/>
                  <a:pt x="321224" y="4047"/>
                  <a:pt x="304820" y="17805"/>
                </a:cubicBezTo>
                <a:cubicBezTo>
                  <a:pt x="288416" y="31563"/>
                  <a:pt x="183641" y="80247"/>
                  <a:pt x="165120" y="84480"/>
                </a:cubicBezTo>
                <a:cubicBezTo>
                  <a:pt x="146599" y="88713"/>
                  <a:pt x="223328" y="17805"/>
                  <a:pt x="193695" y="43205"/>
                </a:cubicBezTo>
                <a:cubicBezTo>
                  <a:pt x="164062" y="68605"/>
                  <a:pt x="-2097" y="215713"/>
                  <a:pt x="20" y="2210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02C4006B-57F1-06E3-4D2F-6FE35629BDAE}"/>
              </a:ext>
            </a:extLst>
          </p:cNvPr>
          <p:cNvSpPr/>
          <p:nvPr/>
        </p:nvSpPr>
        <p:spPr>
          <a:xfrm>
            <a:off x="5276025" y="5816262"/>
            <a:ext cx="619730" cy="176776"/>
          </a:xfrm>
          <a:custGeom>
            <a:avLst/>
            <a:gdLst>
              <a:gd name="connsiteX0" fmla="*/ 616775 w 619730"/>
              <a:gd name="connsiteY0" fmla="*/ 338 h 176776"/>
              <a:gd name="connsiteX1" fmla="*/ 518350 w 619730"/>
              <a:gd name="connsiteY1" fmla="*/ 79713 h 176776"/>
              <a:gd name="connsiteX2" fmla="*/ 232600 w 619730"/>
              <a:gd name="connsiteY2" fmla="*/ 159088 h 176776"/>
              <a:gd name="connsiteX3" fmla="*/ 391350 w 619730"/>
              <a:gd name="connsiteY3" fmla="*/ 133688 h 176776"/>
              <a:gd name="connsiteX4" fmla="*/ 207200 w 619730"/>
              <a:gd name="connsiteY4" fmla="*/ 171788 h 176776"/>
              <a:gd name="connsiteX5" fmla="*/ 38925 w 619730"/>
              <a:gd name="connsiteY5" fmla="*/ 174963 h 176776"/>
              <a:gd name="connsiteX6" fmla="*/ 7175 w 619730"/>
              <a:gd name="connsiteY6" fmla="*/ 159088 h 176776"/>
              <a:gd name="connsiteX7" fmla="*/ 143700 w 619730"/>
              <a:gd name="connsiteY7" fmla="*/ 152738 h 176776"/>
              <a:gd name="connsiteX8" fmla="*/ 111950 w 619730"/>
              <a:gd name="connsiteY8" fmla="*/ 152738 h 176776"/>
              <a:gd name="connsiteX9" fmla="*/ 416750 w 619730"/>
              <a:gd name="connsiteY9" fmla="*/ 111463 h 176776"/>
              <a:gd name="connsiteX10" fmla="*/ 502475 w 619730"/>
              <a:gd name="connsiteY10" fmla="*/ 76538 h 176776"/>
              <a:gd name="connsiteX11" fmla="*/ 423100 w 619730"/>
              <a:gd name="connsiteY11" fmla="*/ 111463 h 176776"/>
              <a:gd name="connsiteX12" fmla="*/ 616775 w 619730"/>
              <a:gd name="connsiteY12" fmla="*/ 338 h 17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9730" h="176776">
                <a:moveTo>
                  <a:pt x="616775" y="338"/>
                </a:moveTo>
                <a:cubicBezTo>
                  <a:pt x="632650" y="-4954"/>
                  <a:pt x="582379" y="53255"/>
                  <a:pt x="518350" y="79713"/>
                </a:cubicBezTo>
                <a:cubicBezTo>
                  <a:pt x="454321" y="106171"/>
                  <a:pt x="253767" y="150092"/>
                  <a:pt x="232600" y="159088"/>
                </a:cubicBezTo>
                <a:cubicBezTo>
                  <a:pt x="211433" y="168084"/>
                  <a:pt x="395583" y="131571"/>
                  <a:pt x="391350" y="133688"/>
                </a:cubicBezTo>
                <a:cubicBezTo>
                  <a:pt x="387117" y="135805"/>
                  <a:pt x="265937" y="164909"/>
                  <a:pt x="207200" y="171788"/>
                </a:cubicBezTo>
                <a:cubicBezTo>
                  <a:pt x="148463" y="178667"/>
                  <a:pt x="72262" y="177080"/>
                  <a:pt x="38925" y="174963"/>
                </a:cubicBezTo>
                <a:cubicBezTo>
                  <a:pt x="5588" y="172846"/>
                  <a:pt x="-10287" y="162792"/>
                  <a:pt x="7175" y="159088"/>
                </a:cubicBezTo>
                <a:cubicBezTo>
                  <a:pt x="24637" y="155384"/>
                  <a:pt x="126238" y="153796"/>
                  <a:pt x="143700" y="152738"/>
                </a:cubicBezTo>
                <a:cubicBezTo>
                  <a:pt x="161162" y="151680"/>
                  <a:pt x="66442" y="159617"/>
                  <a:pt x="111950" y="152738"/>
                </a:cubicBezTo>
                <a:cubicBezTo>
                  <a:pt x="157458" y="145859"/>
                  <a:pt x="351663" y="124163"/>
                  <a:pt x="416750" y="111463"/>
                </a:cubicBezTo>
                <a:cubicBezTo>
                  <a:pt x="481837" y="98763"/>
                  <a:pt x="501417" y="76538"/>
                  <a:pt x="502475" y="76538"/>
                </a:cubicBezTo>
                <a:cubicBezTo>
                  <a:pt x="503533" y="76538"/>
                  <a:pt x="406696" y="119930"/>
                  <a:pt x="423100" y="111463"/>
                </a:cubicBezTo>
                <a:cubicBezTo>
                  <a:pt x="439504" y="102996"/>
                  <a:pt x="600900" y="5630"/>
                  <a:pt x="616775" y="3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25D1775F-F1A5-5A8F-E9B1-37EDBEF7A2F9}"/>
              </a:ext>
            </a:extLst>
          </p:cNvPr>
          <p:cNvSpPr/>
          <p:nvPr/>
        </p:nvSpPr>
        <p:spPr>
          <a:xfrm>
            <a:off x="5215433" y="5860094"/>
            <a:ext cx="680084" cy="246029"/>
          </a:xfrm>
          <a:custGeom>
            <a:avLst/>
            <a:gdLst>
              <a:gd name="connsiteX0" fmla="*/ 4267 w 680084"/>
              <a:gd name="connsiteY0" fmla="*/ 245431 h 246029"/>
              <a:gd name="connsiteX1" fmla="*/ 131267 w 680084"/>
              <a:gd name="connsiteY1" fmla="*/ 159706 h 246029"/>
              <a:gd name="connsiteX2" fmla="*/ 16967 w 680084"/>
              <a:gd name="connsiteY2" fmla="*/ 194631 h 246029"/>
              <a:gd name="connsiteX3" fmla="*/ 388442 w 680084"/>
              <a:gd name="connsiteY3" fmla="*/ 131131 h 246029"/>
              <a:gd name="connsiteX4" fmla="*/ 375742 w 680084"/>
              <a:gd name="connsiteY4" fmla="*/ 147006 h 246029"/>
              <a:gd name="connsiteX5" fmla="*/ 610692 w 680084"/>
              <a:gd name="connsiteY5" fmla="*/ 45406 h 246029"/>
              <a:gd name="connsiteX6" fmla="*/ 674192 w 680084"/>
              <a:gd name="connsiteY6" fmla="*/ 956 h 246029"/>
              <a:gd name="connsiteX7" fmla="*/ 490042 w 680084"/>
              <a:gd name="connsiteY7" fmla="*/ 83506 h 246029"/>
              <a:gd name="connsiteX8" fmla="*/ 312242 w 680084"/>
              <a:gd name="connsiteY8" fmla="*/ 143831 h 246029"/>
              <a:gd name="connsiteX9" fmla="*/ 131267 w 680084"/>
              <a:gd name="connsiteY9" fmla="*/ 166056 h 246029"/>
              <a:gd name="connsiteX10" fmla="*/ 175717 w 680084"/>
              <a:gd name="connsiteY10" fmla="*/ 137481 h 246029"/>
              <a:gd name="connsiteX11" fmla="*/ 42367 w 680084"/>
              <a:gd name="connsiteY11" fmla="*/ 194631 h 246029"/>
              <a:gd name="connsiteX12" fmla="*/ 4267 w 680084"/>
              <a:gd name="connsiteY12" fmla="*/ 245431 h 246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0084" h="246029">
                <a:moveTo>
                  <a:pt x="4267" y="245431"/>
                </a:moveTo>
                <a:cubicBezTo>
                  <a:pt x="19084" y="239610"/>
                  <a:pt x="129150" y="168173"/>
                  <a:pt x="131267" y="159706"/>
                </a:cubicBezTo>
                <a:cubicBezTo>
                  <a:pt x="133384" y="151239"/>
                  <a:pt x="-25896" y="199393"/>
                  <a:pt x="16967" y="194631"/>
                </a:cubicBezTo>
                <a:cubicBezTo>
                  <a:pt x="59830" y="189868"/>
                  <a:pt x="328646" y="139068"/>
                  <a:pt x="388442" y="131131"/>
                </a:cubicBezTo>
                <a:cubicBezTo>
                  <a:pt x="448238" y="123194"/>
                  <a:pt x="338700" y="161293"/>
                  <a:pt x="375742" y="147006"/>
                </a:cubicBezTo>
                <a:cubicBezTo>
                  <a:pt x="412784" y="132718"/>
                  <a:pt x="560950" y="69748"/>
                  <a:pt x="610692" y="45406"/>
                </a:cubicBezTo>
                <a:cubicBezTo>
                  <a:pt x="660434" y="21064"/>
                  <a:pt x="694300" y="-5394"/>
                  <a:pt x="674192" y="956"/>
                </a:cubicBezTo>
                <a:cubicBezTo>
                  <a:pt x="654084" y="7306"/>
                  <a:pt x="550367" y="59694"/>
                  <a:pt x="490042" y="83506"/>
                </a:cubicBezTo>
                <a:cubicBezTo>
                  <a:pt x="429717" y="107318"/>
                  <a:pt x="372038" y="130073"/>
                  <a:pt x="312242" y="143831"/>
                </a:cubicBezTo>
                <a:cubicBezTo>
                  <a:pt x="252446" y="157589"/>
                  <a:pt x="154021" y="167114"/>
                  <a:pt x="131267" y="166056"/>
                </a:cubicBezTo>
                <a:cubicBezTo>
                  <a:pt x="108513" y="164998"/>
                  <a:pt x="190534" y="132718"/>
                  <a:pt x="175717" y="137481"/>
                </a:cubicBezTo>
                <a:cubicBezTo>
                  <a:pt x="160900" y="142244"/>
                  <a:pt x="68825" y="176110"/>
                  <a:pt x="42367" y="194631"/>
                </a:cubicBezTo>
                <a:cubicBezTo>
                  <a:pt x="15909" y="213152"/>
                  <a:pt x="-10550" y="251252"/>
                  <a:pt x="4267" y="2454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845EED7D-C72C-25F7-221D-9651FC2FC27D}"/>
              </a:ext>
            </a:extLst>
          </p:cNvPr>
          <p:cNvSpPr/>
          <p:nvPr/>
        </p:nvSpPr>
        <p:spPr>
          <a:xfrm>
            <a:off x="5347890" y="5694709"/>
            <a:ext cx="338802" cy="286991"/>
          </a:xfrm>
          <a:custGeom>
            <a:avLst/>
            <a:gdLst>
              <a:gd name="connsiteX0" fmla="*/ 278210 w 338802"/>
              <a:gd name="connsiteY0" fmla="*/ 7591 h 286991"/>
              <a:gd name="connsiteX1" fmla="*/ 338535 w 338802"/>
              <a:gd name="connsiteY1" fmla="*/ 166341 h 286991"/>
              <a:gd name="connsiteX2" fmla="*/ 255985 w 338802"/>
              <a:gd name="connsiteY2" fmla="*/ 252066 h 286991"/>
              <a:gd name="connsiteX3" fmla="*/ 163910 w 338802"/>
              <a:gd name="connsiteY3" fmla="*/ 286991 h 286991"/>
              <a:gd name="connsiteX4" fmla="*/ 97235 w 338802"/>
              <a:gd name="connsiteY4" fmla="*/ 252066 h 286991"/>
              <a:gd name="connsiteX5" fmla="*/ 40085 w 338802"/>
              <a:gd name="connsiteY5" fmla="*/ 182216 h 286991"/>
              <a:gd name="connsiteX6" fmla="*/ 62310 w 338802"/>
              <a:gd name="connsiteY6" fmla="*/ 112366 h 286991"/>
              <a:gd name="connsiteX7" fmla="*/ 75010 w 338802"/>
              <a:gd name="connsiteY7" fmla="*/ 86966 h 286991"/>
              <a:gd name="connsiteX8" fmla="*/ 1985 w 338802"/>
              <a:gd name="connsiteY8" fmla="*/ 140941 h 286991"/>
              <a:gd name="connsiteX9" fmla="*/ 167085 w 338802"/>
              <a:gd name="connsiteY9" fmla="*/ 36166 h 286991"/>
              <a:gd name="connsiteX10" fmla="*/ 278210 w 338802"/>
              <a:gd name="connsiteY10" fmla="*/ 7591 h 28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8802" h="286991">
                <a:moveTo>
                  <a:pt x="278210" y="7591"/>
                </a:moveTo>
                <a:cubicBezTo>
                  <a:pt x="306785" y="29287"/>
                  <a:pt x="342239" y="125595"/>
                  <a:pt x="338535" y="166341"/>
                </a:cubicBezTo>
                <a:cubicBezTo>
                  <a:pt x="334831" y="207087"/>
                  <a:pt x="285089" y="231958"/>
                  <a:pt x="255985" y="252066"/>
                </a:cubicBezTo>
                <a:cubicBezTo>
                  <a:pt x="226881" y="272174"/>
                  <a:pt x="190368" y="286991"/>
                  <a:pt x="163910" y="286991"/>
                </a:cubicBezTo>
                <a:cubicBezTo>
                  <a:pt x="137452" y="286991"/>
                  <a:pt x="117872" y="269528"/>
                  <a:pt x="97235" y="252066"/>
                </a:cubicBezTo>
                <a:cubicBezTo>
                  <a:pt x="76598" y="234604"/>
                  <a:pt x="45906" y="205499"/>
                  <a:pt x="40085" y="182216"/>
                </a:cubicBezTo>
                <a:cubicBezTo>
                  <a:pt x="34264" y="158933"/>
                  <a:pt x="56489" y="128241"/>
                  <a:pt x="62310" y="112366"/>
                </a:cubicBezTo>
                <a:cubicBezTo>
                  <a:pt x="68131" y="96491"/>
                  <a:pt x="85064" y="82204"/>
                  <a:pt x="75010" y="86966"/>
                </a:cubicBezTo>
                <a:cubicBezTo>
                  <a:pt x="64956" y="91729"/>
                  <a:pt x="-13361" y="149408"/>
                  <a:pt x="1985" y="140941"/>
                </a:cubicBezTo>
                <a:cubicBezTo>
                  <a:pt x="17331" y="132474"/>
                  <a:pt x="125810" y="56804"/>
                  <a:pt x="167085" y="36166"/>
                </a:cubicBezTo>
                <a:cubicBezTo>
                  <a:pt x="208360" y="15529"/>
                  <a:pt x="249635" y="-14105"/>
                  <a:pt x="278210" y="75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>
            <a:extLst>
              <a:ext uri="{FF2B5EF4-FFF2-40B4-BE49-F238E27FC236}">
                <a16:creationId xmlns:a16="http://schemas.microsoft.com/office/drawing/2014/main" id="{258A7D23-AD02-E151-4A8A-C830D4AD9786}"/>
              </a:ext>
            </a:extLst>
          </p:cNvPr>
          <p:cNvSpPr/>
          <p:nvPr/>
        </p:nvSpPr>
        <p:spPr>
          <a:xfrm>
            <a:off x="5477585" y="5787834"/>
            <a:ext cx="76205" cy="762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C3718137-8744-C40A-4482-63839BFF84C8}"/>
              </a:ext>
            </a:extLst>
          </p:cNvPr>
          <p:cNvSpPr/>
          <p:nvPr/>
        </p:nvSpPr>
        <p:spPr>
          <a:xfrm>
            <a:off x="5249572" y="5824008"/>
            <a:ext cx="816222" cy="284744"/>
          </a:xfrm>
          <a:custGeom>
            <a:avLst/>
            <a:gdLst>
              <a:gd name="connsiteX0" fmla="*/ 814678 w 816222"/>
              <a:gd name="connsiteY0" fmla="*/ 2117 h 284744"/>
              <a:gd name="connsiteX1" fmla="*/ 573378 w 816222"/>
              <a:gd name="connsiteY1" fmla="*/ 227542 h 284744"/>
              <a:gd name="connsiteX2" fmla="*/ 605128 w 816222"/>
              <a:gd name="connsiteY2" fmla="*/ 211667 h 284744"/>
              <a:gd name="connsiteX3" fmla="*/ 509878 w 816222"/>
              <a:gd name="connsiteY3" fmla="*/ 240242 h 284744"/>
              <a:gd name="connsiteX4" fmla="*/ 354303 w 816222"/>
              <a:gd name="connsiteY4" fmla="*/ 278342 h 284744"/>
              <a:gd name="connsiteX5" fmla="*/ 154278 w 816222"/>
              <a:gd name="connsiteY5" fmla="*/ 284692 h 284744"/>
              <a:gd name="connsiteX6" fmla="*/ 262228 w 816222"/>
              <a:gd name="connsiteY6" fmla="*/ 281517 h 284744"/>
              <a:gd name="connsiteX7" fmla="*/ 1878 w 816222"/>
              <a:gd name="connsiteY7" fmla="*/ 240242 h 284744"/>
              <a:gd name="connsiteX8" fmla="*/ 420978 w 816222"/>
              <a:gd name="connsiteY8" fmla="*/ 243417 h 284744"/>
              <a:gd name="connsiteX9" fmla="*/ 379703 w 816222"/>
              <a:gd name="connsiteY9" fmla="*/ 252942 h 284744"/>
              <a:gd name="connsiteX10" fmla="*/ 576553 w 816222"/>
              <a:gd name="connsiteY10" fmla="*/ 211667 h 284744"/>
              <a:gd name="connsiteX11" fmla="*/ 513053 w 816222"/>
              <a:gd name="connsiteY11" fmla="*/ 218017 h 284744"/>
              <a:gd name="connsiteX12" fmla="*/ 598778 w 816222"/>
              <a:gd name="connsiteY12" fmla="*/ 151342 h 284744"/>
              <a:gd name="connsiteX13" fmla="*/ 589253 w 816222"/>
              <a:gd name="connsiteY13" fmla="*/ 170392 h 284744"/>
              <a:gd name="connsiteX14" fmla="*/ 681328 w 816222"/>
              <a:gd name="connsiteY14" fmla="*/ 125942 h 284744"/>
              <a:gd name="connsiteX15" fmla="*/ 678153 w 816222"/>
              <a:gd name="connsiteY15" fmla="*/ 113242 h 284744"/>
              <a:gd name="connsiteX16" fmla="*/ 814678 w 816222"/>
              <a:gd name="connsiteY16" fmla="*/ 2117 h 28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6222" h="284744">
                <a:moveTo>
                  <a:pt x="814678" y="2117"/>
                </a:moveTo>
                <a:cubicBezTo>
                  <a:pt x="797216" y="21167"/>
                  <a:pt x="573378" y="227542"/>
                  <a:pt x="573378" y="227542"/>
                </a:cubicBezTo>
                <a:cubicBezTo>
                  <a:pt x="538453" y="262467"/>
                  <a:pt x="615711" y="209550"/>
                  <a:pt x="605128" y="211667"/>
                </a:cubicBezTo>
                <a:cubicBezTo>
                  <a:pt x="594545" y="213784"/>
                  <a:pt x="551682" y="229130"/>
                  <a:pt x="509878" y="240242"/>
                </a:cubicBezTo>
                <a:cubicBezTo>
                  <a:pt x="468074" y="251354"/>
                  <a:pt x="413570" y="270934"/>
                  <a:pt x="354303" y="278342"/>
                </a:cubicBezTo>
                <a:cubicBezTo>
                  <a:pt x="295036" y="285750"/>
                  <a:pt x="154278" y="284692"/>
                  <a:pt x="154278" y="284692"/>
                </a:cubicBezTo>
                <a:lnTo>
                  <a:pt x="262228" y="281517"/>
                </a:lnTo>
                <a:cubicBezTo>
                  <a:pt x="236828" y="274109"/>
                  <a:pt x="-24580" y="246592"/>
                  <a:pt x="1878" y="240242"/>
                </a:cubicBezTo>
                <a:cubicBezTo>
                  <a:pt x="28336" y="233892"/>
                  <a:pt x="358007" y="241300"/>
                  <a:pt x="420978" y="243417"/>
                </a:cubicBezTo>
                <a:cubicBezTo>
                  <a:pt x="483949" y="245534"/>
                  <a:pt x="379703" y="252942"/>
                  <a:pt x="379703" y="252942"/>
                </a:cubicBezTo>
                <a:lnTo>
                  <a:pt x="576553" y="211667"/>
                </a:lnTo>
                <a:cubicBezTo>
                  <a:pt x="598778" y="205846"/>
                  <a:pt x="509349" y="228071"/>
                  <a:pt x="513053" y="218017"/>
                </a:cubicBezTo>
                <a:cubicBezTo>
                  <a:pt x="516757" y="207963"/>
                  <a:pt x="586078" y="159279"/>
                  <a:pt x="598778" y="151342"/>
                </a:cubicBezTo>
                <a:cubicBezTo>
                  <a:pt x="611478" y="143405"/>
                  <a:pt x="575495" y="174625"/>
                  <a:pt x="589253" y="170392"/>
                </a:cubicBezTo>
                <a:cubicBezTo>
                  <a:pt x="603011" y="166159"/>
                  <a:pt x="666511" y="135467"/>
                  <a:pt x="681328" y="125942"/>
                </a:cubicBezTo>
                <a:cubicBezTo>
                  <a:pt x="696145" y="116417"/>
                  <a:pt x="660161" y="128059"/>
                  <a:pt x="678153" y="113242"/>
                </a:cubicBezTo>
                <a:cubicBezTo>
                  <a:pt x="696145" y="98425"/>
                  <a:pt x="832140" y="-16933"/>
                  <a:pt x="814678" y="21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2557974A-ED45-7A11-C264-A758EB6EE17A}"/>
              </a:ext>
            </a:extLst>
          </p:cNvPr>
          <p:cNvSpPr/>
          <p:nvPr/>
        </p:nvSpPr>
        <p:spPr>
          <a:xfrm>
            <a:off x="5318125" y="6003925"/>
            <a:ext cx="532397" cy="66675"/>
          </a:xfrm>
          <a:custGeom>
            <a:avLst/>
            <a:gdLst>
              <a:gd name="connsiteX0" fmla="*/ 0 w 532397"/>
              <a:gd name="connsiteY0" fmla="*/ 66675 h 66675"/>
              <a:gd name="connsiteX1" fmla="*/ 66675 w 532397"/>
              <a:gd name="connsiteY1" fmla="*/ 53975 h 66675"/>
              <a:gd name="connsiteX2" fmla="*/ 333375 w 532397"/>
              <a:gd name="connsiteY2" fmla="*/ 6350 h 66675"/>
              <a:gd name="connsiteX3" fmla="*/ 288925 w 532397"/>
              <a:gd name="connsiteY3" fmla="*/ 22225 h 66675"/>
              <a:gd name="connsiteX4" fmla="*/ 530225 w 532397"/>
              <a:gd name="connsiteY4" fmla="*/ 0 h 66675"/>
              <a:gd name="connsiteX5" fmla="*/ 400050 w 532397"/>
              <a:gd name="connsiteY5" fmla="*/ 22225 h 66675"/>
              <a:gd name="connsiteX6" fmla="*/ 266700 w 532397"/>
              <a:gd name="connsiteY6" fmla="*/ 41275 h 66675"/>
              <a:gd name="connsiteX7" fmla="*/ 314325 w 532397"/>
              <a:gd name="connsiteY7" fmla="*/ 15875 h 66675"/>
              <a:gd name="connsiteX8" fmla="*/ 0 w 532397"/>
              <a:gd name="connsiteY8" fmla="*/ 66675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2397" h="66675">
                <a:moveTo>
                  <a:pt x="0" y="66675"/>
                </a:moveTo>
                <a:lnTo>
                  <a:pt x="66675" y="53975"/>
                </a:lnTo>
                <a:lnTo>
                  <a:pt x="333375" y="6350"/>
                </a:lnTo>
                <a:cubicBezTo>
                  <a:pt x="370417" y="1058"/>
                  <a:pt x="256117" y="23283"/>
                  <a:pt x="288925" y="22225"/>
                </a:cubicBezTo>
                <a:cubicBezTo>
                  <a:pt x="321733" y="21167"/>
                  <a:pt x="511704" y="0"/>
                  <a:pt x="530225" y="0"/>
                </a:cubicBezTo>
                <a:cubicBezTo>
                  <a:pt x="548746" y="0"/>
                  <a:pt x="443971" y="15346"/>
                  <a:pt x="400050" y="22225"/>
                </a:cubicBezTo>
                <a:cubicBezTo>
                  <a:pt x="356129" y="29104"/>
                  <a:pt x="280987" y="42333"/>
                  <a:pt x="266700" y="41275"/>
                </a:cubicBezTo>
                <a:cubicBezTo>
                  <a:pt x="252413" y="40217"/>
                  <a:pt x="351367" y="12700"/>
                  <a:pt x="314325" y="15875"/>
                </a:cubicBezTo>
                <a:cubicBezTo>
                  <a:pt x="277283" y="19050"/>
                  <a:pt x="160866" y="39687"/>
                  <a:pt x="0" y="666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2F609C08-0DC0-C9CD-1272-786673E34DFD}"/>
              </a:ext>
            </a:extLst>
          </p:cNvPr>
          <p:cNvSpPr/>
          <p:nvPr/>
        </p:nvSpPr>
        <p:spPr>
          <a:xfrm>
            <a:off x="4511667" y="5962645"/>
            <a:ext cx="215914" cy="839326"/>
          </a:xfrm>
          <a:custGeom>
            <a:avLst/>
            <a:gdLst>
              <a:gd name="connsiteX0" fmla="*/ 142883 w 215914"/>
              <a:gd name="connsiteY0" fmla="*/ 5 h 839326"/>
              <a:gd name="connsiteX1" fmla="*/ 212733 w 215914"/>
              <a:gd name="connsiteY1" fmla="*/ 428630 h 839326"/>
              <a:gd name="connsiteX2" fmla="*/ 142883 w 215914"/>
              <a:gd name="connsiteY2" fmla="*/ 568330 h 839326"/>
              <a:gd name="connsiteX3" fmla="*/ 155583 w 215914"/>
              <a:gd name="connsiteY3" fmla="*/ 527055 h 839326"/>
              <a:gd name="connsiteX4" fmla="*/ 57158 w 215914"/>
              <a:gd name="connsiteY4" fmla="*/ 796930 h 839326"/>
              <a:gd name="connsiteX5" fmla="*/ 8 w 215914"/>
              <a:gd name="connsiteY5" fmla="*/ 838205 h 839326"/>
              <a:gd name="connsiteX6" fmla="*/ 53983 w 215914"/>
              <a:gd name="connsiteY6" fmla="*/ 793755 h 839326"/>
              <a:gd name="connsiteX7" fmla="*/ 184158 w 215914"/>
              <a:gd name="connsiteY7" fmla="*/ 593730 h 839326"/>
              <a:gd name="connsiteX8" fmla="*/ 177808 w 215914"/>
              <a:gd name="connsiteY8" fmla="*/ 596905 h 839326"/>
              <a:gd name="connsiteX9" fmla="*/ 215908 w 215914"/>
              <a:gd name="connsiteY9" fmla="*/ 504830 h 839326"/>
              <a:gd name="connsiteX10" fmla="*/ 174633 w 215914"/>
              <a:gd name="connsiteY10" fmla="*/ 536580 h 839326"/>
              <a:gd name="connsiteX11" fmla="*/ 212733 w 215914"/>
              <a:gd name="connsiteY11" fmla="*/ 419105 h 839326"/>
              <a:gd name="connsiteX12" fmla="*/ 142883 w 215914"/>
              <a:gd name="connsiteY12" fmla="*/ 5 h 83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914" h="839326">
                <a:moveTo>
                  <a:pt x="142883" y="5"/>
                </a:moveTo>
                <a:cubicBezTo>
                  <a:pt x="142883" y="1592"/>
                  <a:pt x="212733" y="333909"/>
                  <a:pt x="212733" y="428630"/>
                </a:cubicBezTo>
                <a:cubicBezTo>
                  <a:pt x="212733" y="523351"/>
                  <a:pt x="152408" y="551926"/>
                  <a:pt x="142883" y="568330"/>
                </a:cubicBezTo>
                <a:cubicBezTo>
                  <a:pt x="133358" y="584734"/>
                  <a:pt x="169870" y="488955"/>
                  <a:pt x="155583" y="527055"/>
                </a:cubicBezTo>
                <a:cubicBezTo>
                  <a:pt x="141296" y="565155"/>
                  <a:pt x="83087" y="745072"/>
                  <a:pt x="57158" y="796930"/>
                </a:cubicBezTo>
                <a:cubicBezTo>
                  <a:pt x="31229" y="848788"/>
                  <a:pt x="537" y="838734"/>
                  <a:pt x="8" y="838205"/>
                </a:cubicBezTo>
                <a:cubicBezTo>
                  <a:pt x="-521" y="837676"/>
                  <a:pt x="23291" y="834501"/>
                  <a:pt x="53983" y="793755"/>
                </a:cubicBezTo>
                <a:cubicBezTo>
                  <a:pt x="84675" y="753009"/>
                  <a:pt x="163521" y="626538"/>
                  <a:pt x="184158" y="593730"/>
                </a:cubicBezTo>
                <a:cubicBezTo>
                  <a:pt x="204795" y="560922"/>
                  <a:pt x="172516" y="611722"/>
                  <a:pt x="177808" y="596905"/>
                </a:cubicBezTo>
                <a:cubicBezTo>
                  <a:pt x="183100" y="582088"/>
                  <a:pt x="216437" y="514884"/>
                  <a:pt x="215908" y="504830"/>
                </a:cubicBezTo>
                <a:cubicBezTo>
                  <a:pt x="215379" y="494776"/>
                  <a:pt x="175162" y="550868"/>
                  <a:pt x="174633" y="536580"/>
                </a:cubicBezTo>
                <a:cubicBezTo>
                  <a:pt x="174104" y="522293"/>
                  <a:pt x="218025" y="508005"/>
                  <a:pt x="212733" y="419105"/>
                </a:cubicBezTo>
                <a:cubicBezTo>
                  <a:pt x="207441" y="330205"/>
                  <a:pt x="142883" y="-1582"/>
                  <a:pt x="142883" y="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71109214-2666-11E3-3579-00ABB73C0B44}"/>
              </a:ext>
            </a:extLst>
          </p:cNvPr>
          <p:cNvSpPr/>
          <p:nvPr/>
        </p:nvSpPr>
        <p:spPr>
          <a:xfrm>
            <a:off x="4632295" y="5860080"/>
            <a:ext cx="108742" cy="610536"/>
          </a:xfrm>
          <a:custGeom>
            <a:avLst/>
            <a:gdLst>
              <a:gd name="connsiteX0" fmla="*/ 30 w 108742"/>
              <a:gd name="connsiteY0" fmla="*/ 970 h 610536"/>
              <a:gd name="connsiteX1" fmla="*/ 82580 w 108742"/>
              <a:gd name="connsiteY1" fmla="*/ 429595 h 610536"/>
              <a:gd name="connsiteX2" fmla="*/ 101630 w 108742"/>
              <a:gd name="connsiteY2" fmla="*/ 597870 h 610536"/>
              <a:gd name="connsiteX3" fmla="*/ 107980 w 108742"/>
              <a:gd name="connsiteY3" fmla="*/ 566120 h 610536"/>
              <a:gd name="connsiteX4" fmla="*/ 85755 w 108742"/>
              <a:gd name="connsiteY4" fmla="*/ 308945 h 610536"/>
              <a:gd name="connsiteX5" fmla="*/ 73055 w 108742"/>
              <a:gd name="connsiteY5" fmla="*/ 312120 h 610536"/>
              <a:gd name="connsiteX6" fmla="*/ 30 w 108742"/>
              <a:gd name="connsiteY6" fmla="*/ 970 h 610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742" h="610536">
                <a:moveTo>
                  <a:pt x="30" y="970"/>
                </a:moveTo>
                <a:cubicBezTo>
                  <a:pt x="1617" y="20549"/>
                  <a:pt x="65647" y="330112"/>
                  <a:pt x="82580" y="429595"/>
                </a:cubicBezTo>
                <a:cubicBezTo>
                  <a:pt x="99513" y="529078"/>
                  <a:pt x="97397" y="575116"/>
                  <a:pt x="101630" y="597870"/>
                </a:cubicBezTo>
                <a:cubicBezTo>
                  <a:pt x="105863" y="620624"/>
                  <a:pt x="110626" y="614274"/>
                  <a:pt x="107980" y="566120"/>
                </a:cubicBezTo>
                <a:cubicBezTo>
                  <a:pt x="105334" y="517966"/>
                  <a:pt x="91576" y="351278"/>
                  <a:pt x="85755" y="308945"/>
                </a:cubicBezTo>
                <a:cubicBezTo>
                  <a:pt x="79934" y="266612"/>
                  <a:pt x="86284" y="360274"/>
                  <a:pt x="73055" y="312120"/>
                </a:cubicBezTo>
                <a:cubicBezTo>
                  <a:pt x="59826" y="263966"/>
                  <a:pt x="-1557" y="-18609"/>
                  <a:pt x="30" y="97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CFFD34D6-4693-8692-D1F1-EB6C9B42F2A7}"/>
              </a:ext>
            </a:extLst>
          </p:cNvPr>
          <p:cNvSpPr/>
          <p:nvPr/>
        </p:nvSpPr>
        <p:spPr>
          <a:xfrm>
            <a:off x="4872776" y="5696052"/>
            <a:ext cx="113603" cy="799118"/>
          </a:xfrm>
          <a:custGeom>
            <a:avLst/>
            <a:gdLst>
              <a:gd name="connsiteX0" fmla="*/ 29424 w 113603"/>
              <a:gd name="connsiteY0" fmla="*/ 3073 h 799118"/>
              <a:gd name="connsiteX1" fmla="*/ 26249 w 113603"/>
              <a:gd name="connsiteY1" fmla="*/ 450748 h 799118"/>
              <a:gd name="connsiteX2" fmla="*/ 80224 w 113603"/>
              <a:gd name="connsiteY2" fmla="*/ 571398 h 799118"/>
              <a:gd name="connsiteX3" fmla="*/ 51649 w 113603"/>
              <a:gd name="connsiteY3" fmla="*/ 517423 h 799118"/>
              <a:gd name="connsiteX4" fmla="*/ 89749 w 113603"/>
              <a:gd name="connsiteY4" fmla="*/ 647598 h 799118"/>
              <a:gd name="connsiteX5" fmla="*/ 96099 w 113603"/>
              <a:gd name="connsiteY5" fmla="*/ 730148 h 799118"/>
              <a:gd name="connsiteX6" fmla="*/ 108799 w 113603"/>
              <a:gd name="connsiteY6" fmla="*/ 796823 h 799118"/>
              <a:gd name="connsiteX7" fmla="*/ 105624 w 113603"/>
              <a:gd name="connsiteY7" fmla="*/ 644423 h 799118"/>
              <a:gd name="connsiteX8" fmla="*/ 19899 w 113603"/>
              <a:gd name="connsiteY8" fmla="*/ 444398 h 799118"/>
              <a:gd name="connsiteX9" fmla="*/ 849 w 113603"/>
              <a:gd name="connsiteY9" fmla="*/ 301523 h 799118"/>
              <a:gd name="connsiteX10" fmla="*/ 4024 w 113603"/>
              <a:gd name="connsiteY10" fmla="*/ 320573 h 799118"/>
              <a:gd name="connsiteX11" fmla="*/ 10374 w 113603"/>
              <a:gd name="connsiteY11" fmla="*/ 228498 h 799118"/>
              <a:gd name="connsiteX12" fmla="*/ 4024 w 113603"/>
              <a:gd name="connsiteY12" fmla="*/ 250723 h 799118"/>
              <a:gd name="connsiteX13" fmla="*/ 29424 w 113603"/>
              <a:gd name="connsiteY13" fmla="*/ 3073 h 799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3603" h="799118">
                <a:moveTo>
                  <a:pt x="29424" y="3073"/>
                </a:moveTo>
                <a:cubicBezTo>
                  <a:pt x="33128" y="36411"/>
                  <a:pt x="17782" y="356027"/>
                  <a:pt x="26249" y="450748"/>
                </a:cubicBezTo>
                <a:cubicBezTo>
                  <a:pt x="34716" y="545469"/>
                  <a:pt x="75991" y="560286"/>
                  <a:pt x="80224" y="571398"/>
                </a:cubicBezTo>
                <a:cubicBezTo>
                  <a:pt x="84457" y="582511"/>
                  <a:pt x="50062" y="504723"/>
                  <a:pt x="51649" y="517423"/>
                </a:cubicBezTo>
                <a:cubicBezTo>
                  <a:pt x="53236" y="530123"/>
                  <a:pt x="82341" y="612144"/>
                  <a:pt x="89749" y="647598"/>
                </a:cubicBezTo>
                <a:cubicBezTo>
                  <a:pt x="97157" y="683052"/>
                  <a:pt x="92924" y="705277"/>
                  <a:pt x="96099" y="730148"/>
                </a:cubicBezTo>
                <a:cubicBezTo>
                  <a:pt x="99274" y="755019"/>
                  <a:pt x="107212" y="811110"/>
                  <a:pt x="108799" y="796823"/>
                </a:cubicBezTo>
                <a:cubicBezTo>
                  <a:pt x="110386" y="782536"/>
                  <a:pt x="120441" y="703161"/>
                  <a:pt x="105624" y="644423"/>
                </a:cubicBezTo>
                <a:cubicBezTo>
                  <a:pt x="90807" y="585685"/>
                  <a:pt x="37361" y="501548"/>
                  <a:pt x="19899" y="444398"/>
                </a:cubicBezTo>
                <a:cubicBezTo>
                  <a:pt x="2437" y="387248"/>
                  <a:pt x="3495" y="322160"/>
                  <a:pt x="849" y="301523"/>
                </a:cubicBezTo>
                <a:cubicBezTo>
                  <a:pt x="-1797" y="280886"/>
                  <a:pt x="2437" y="332744"/>
                  <a:pt x="4024" y="320573"/>
                </a:cubicBezTo>
                <a:cubicBezTo>
                  <a:pt x="5611" y="308402"/>
                  <a:pt x="10374" y="240140"/>
                  <a:pt x="10374" y="228498"/>
                </a:cubicBezTo>
                <a:cubicBezTo>
                  <a:pt x="10374" y="216856"/>
                  <a:pt x="2436" y="283531"/>
                  <a:pt x="4024" y="250723"/>
                </a:cubicBezTo>
                <a:cubicBezTo>
                  <a:pt x="5611" y="217915"/>
                  <a:pt x="25720" y="-30265"/>
                  <a:pt x="29424" y="30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B5FB9963-230C-632C-6D90-0ACFFD17C285}"/>
              </a:ext>
            </a:extLst>
          </p:cNvPr>
          <p:cNvSpPr/>
          <p:nvPr/>
        </p:nvSpPr>
        <p:spPr>
          <a:xfrm>
            <a:off x="5001616" y="6652448"/>
            <a:ext cx="247549" cy="476041"/>
          </a:xfrm>
          <a:custGeom>
            <a:avLst/>
            <a:gdLst>
              <a:gd name="connsiteX0" fmla="*/ 2184 w 247549"/>
              <a:gd name="connsiteY0" fmla="*/ 8702 h 476041"/>
              <a:gd name="connsiteX1" fmla="*/ 151409 w 247549"/>
              <a:gd name="connsiteY1" fmla="*/ 34102 h 476041"/>
              <a:gd name="connsiteX2" fmla="*/ 208559 w 247549"/>
              <a:gd name="connsiteY2" fmla="*/ 135702 h 476041"/>
              <a:gd name="connsiteX3" fmla="*/ 211734 w 247549"/>
              <a:gd name="connsiteY3" fmla="*/ 142052 h 476041"/>
              <a:gd name="connsiteX4" fmla="*/ 233959 w 247549"/>
              <a:gd name="connsiteY4" fmla="*/ 237302 h 476041"/>
              <a:gd name="connsiteX5" fmla="*/ 208559 w 247549"/>
              <a:gd name="connsiteY5" fmla="*/ 288102 h 476041"/>
              <a:gd name="connsiteX6" fmla="*/ 230784 w 247549"/>
              <a:gd name="connsiteY6" fmla="*/ 256352 h 476041"/>
              <a:gd name="connsiteX7" fmla="*/ 199034 w 247549"/>
              <a:gd name="connsiteY7" fmla="*/ 351602 h 476041"/>
              <a:gd name="connsiteX8" fmla="*/ 240309 w 247549"/>
              <a:gd name="connsiteY8" fmla="*/ 329377 h 476041"/>
              <a:gd name="connsiteX9" fmla="*/ 87909 w 247549"/>
              <a:gd name="connsiteY9" fmla="*/ 475427 h 476041"/>
              <a:gd name="connsiteX10" fmla="*/ 192684 w 247549"/>
              <a:gd name="connsiteY10" fmla="*/ 377002 h 476041"/>
              <a:gd name="connsiteX11" fmla="*/ 246659 w 247549"/>
              <a:gd name="connsiteY11" fmla="*/ 262702 h 476041"/>
              <a:gd name="connsiteX12" fmla="*/ 151409 w 247549"/>
              <a:gd name="connsiteY12" fmla="*/ 18227 h 476041"/>
              <a:gd name="connsiteX13" fmla="*/ 65684 w 247549"/>
              <a:gd name="connsiteY13" fmla="*/ 18227 h 476041"/>
              <a:gd name="connsiteX14" fmla="*/ 2184 w 247549"/>
              <a:gd name="connsiteY14" fmla="*/ 8702 h 476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7549" h="476041">
                <a:moveTo>
                  <a:pt x="2184" y="8702"/>
                </a:moveTo>
                <a:cubicBezTo>
                  <a:pt x="16471" y="11348"/>
                  <a:pt x="117013" y="12935"/>
                  <a:pt x="151409" y="34102"/>
                </a:cubicBezTo>
                <a:cubicBezTo>
                  <a:pt x="185805" y="55269"/>
                  <a:pt x="198505" y="117710"/>
                  <a:pt x="208559" y="135702"/>
                </a:cubicBezTo>
                <a:cubicBezTo>
                  <a:pt x="218613" y="153694"/>
                  <a:pt x="207501" y="125119"/>
                  <a:pt x="211734" y="142052"/>
                </a:cubicBezTo>
                <a:cubicBezTo>
                  <a:pt x="215967" y="158985"/>
                  <a:pt x="234488" y="212960"/>
                  <a:pt x="233959" y="237302"/>
                </a:cubicBezTo>
                <a:cubicBezTo>
                  <a:pt x="233430" y="261644"/>
                  <a:pt x="209088" y="284927"/>
                  <a:pt x="208559" y="288102"/>
                </a:cubicBezTo>
                <a:cubicBezTo>
                  <a:pt x="208030" y="291277"/>
                  <a:pt x="232372" y="245769"/>
                  <a:pt x="230784" y="256352"/>
                </a:cubicBezTo>
                <a:cubicBezTo>
                  <a:pt x="229197" y="266935"/>
                  <a:pt x="197447" y="339431"/>
                  <a:pt x="199034" y="351602"/>
                </a:cubicBezTo>
                <a:cubicBezTo>
                  <a:pt x="200621" y="363773"/>
                  <a:pt x="258830" y="308740"/>
                  <a:pt x="240309" y="329377"/>
                </a:cubicBezTo>
                <a:cubicBezTo>
                  <a:pt x="221788" y="350014"/>
                  <a:pt x="95846" y="467490"/>
                  <a:pt x="87909" y="475427"/>
                </a:cubicBezTo>
                <a:cubicBezTo>
                  <a:pt x="79972" y="483364"/>
                  <a:pt x="166226" y="412456"/>
                  <a:pt x="192684" y="377002"/>
                </a:cubicBezTo>
                <a:cubicBezTo>
                  <a:pt x="219142" y="341548"/>
                  <a:pt x="253538" y="322498"/>
                  <a:pt x="246659" y="262702"/>
                </a:cubicBezTo>
                <a:cubicBezTo>
                  <a:pt x="239780" y="202906"/>
                  <a:pt x="181572" y="58973"/>
                  <a:pt x="151409" y="18227"/>
                </a:cubicBezTo>
                <a:cubicBezTo>
                  <a:pt x="121247" y="-22519"/>
                  <a:pt x="83676" y="17698"/>
                  <a:pt x="65684" y="18227"/>
                </a:cubicBezTo>
                <a:cubicBezTo>
                  <a:pt x="47692" y="18756"/>
                  <a:pt x="-12103" y="6056"/>
                  <a:pt x="2184" y="87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47B9DAFC-B3F3-140B-4027-E8DEBB12491A}"/>
              </a:ext>
            </a:extLst>
          </p:cNvPr>
          <p:cNvSpPr/>
          <p:nvPr/>
        </p:nvSpPr>
        <p:spPr>
          <a:xfrm>
            <a:off x="4460598" y="6740509"/>
            <a:ext cx="184623" cy="362133"/>
          </a:xfrm>
          <a:custGeom>
            <a:avLst/>
            <a:gdLst>
              <a:gd name="connsiteX0" fmla="*/ 184427 w 184623"/>
              <a:gd name="connsiteY0" fmla="*/ 16 h 362133"/>
              <a:gd name="connsiteX1" fmla="*/ 44727 w 184623"/>
              <a:gd name="connsiteY1" fmla="*/ 142891 h 362133"/>
              <a:gd name="connsiteX2" fmla="*/ 63777 w 184623"/>
              <a:gd name="connsiteY2" fmla="*/ 203216 h 362133"/>
              <a:gd name="connsiteX3" fmla="*/ 32027 w 184623"/>
              <a:gd name="connsiteY3" fmla="*/ 200041 h 362133"/>
              <a:gd name="connsiteX4" fmla="*/ 124102 w 184623"/>
              <a:gd name="connsiteY4" fmla="*/ 358791 h 362133"/>
              <a:gd name="connsiteX5" fmla="*/ 98702 w 184623"/>
              <a:gd name="connsiteY5" fmla="*/ 295291 h 362133"/>
              <a:gd name="connsiteX6" fmla="*/ 32027 w 184623"/>
              <a:gd name="connsiteY6" fmla="*/ 146066 h 362133"/>
              <a:gd name="connsiteX7" fmla="*/ 9802 w 184623"/>
              <a:gd name="connsiteY7" fmla="*/ 152416 h 362133"/>
              <a:gd name="connsiteX8" fmla="*/ 184427 w 184623"/>
              <a:gd name="connsiteY8" fmla="*/ 16 h 362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623" h="362133">
                <a:moveTo>
                  <a:pt x="184427" y="16"/>
                </a:moveTo>
                <a:cubicBezTo>
                  <a:pt x="190248" y="-1572"/>
                  <a:pt x="64835" y="109024"/>
                  <a:pt x="44727" y="142891"/>
                </a:cubicBezTo>
                <a:cubicBezTo>
                  <a:pt x="24619" y="176758"/>
                  <a:pt x="65894" y="193691"/>
                  <a:pt x="63777" y="203216"/>
                </a:cubicBezTo>
                <a:cubicBezTo>
                  <a:pt x="61660" y="212741"/>
                  <a:pt x="21973" y="174112"/>
                  <a:pt x="32027" y="200041"/>
                </a:cubicBezTo>
                <a:cubicBezTo>
                  <a:pt x="42081" y="225970"/>
                  <a:pt x="112989" y="342916"/>
                  <a:pt x="124102" y="358791"/>
                </a:cubicBezTo>
                <a:cubicBezTo>
                  <a:pt x="135214" y="374666"/>
                  <a:pt x="114048" y="330745"/>
                  <a:pt x="98702" y="295291"/>
                </a:cubicBezTo>
                <a:cubicBezTo>
                  <a:pt x="83356" y="259837"/>
                  <a:pt x="46844" y="169878"/>
                  <a:pt x="32027" y="146066"/>
                </a:cubicBezTo>
                <a:cubicBezTo>
                  <a:pt x="17210" y="122254"/>
                  <a:pt x="-16656" y="170937"/>
                  <a:pt x="9802" y="152416"/>
                </a:cubicBezTo>
                <a:cubicBezTo>
                  <a:pt x="36260" y="133895"/>
                  <a:pt x="178606" y="1604"/>
                  <a:pt x="184427" y="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7CD75B88-69D3-7C04-FAD5-B43B9B1F26FA}"/>
              </a:ext>
            </a:extLst>
          </p:cNvPr>
          <p:cNvSpPr/>
          <p:nvPr/>
        </p:nvSpPr>
        <p:spPr>
          <a:xfrm>
            <a:off x="4907661" y="6442652"/>
            <a:ext cx="198155" cy="586887"/>
          </a:xfrm>
          <a:custGeom>
            <a:avLst/>
            <a:gdLst>
              <a:gd name="connsiteX0" fmla="*/ 7239 w 198155"/>
              <a:gd name="connsiteY0" fmla="*/ 8948 h 586887"/>
              <a:gd name="connsiteX1" fmla="*/ 165989 w 198155"/>
              <a:gd name="connsiteY1" fmla="*/ 215323 h 586887"/>
              <a:gd name="connsiteX2" fmla="*/ 115189 w 198155"/>
              <a:gd name="connsiteY2" fmla="*/ 221673 h 586887"/>
              <a:gd name="connsiteX3" fmla="*/ 188214 w 198155"/>
              <a:gd name="connsiteY3" fmla="*/ 335973 h 586887"/>
              <a:gd name="connsiteX4" fmla="*/ 134239 w 198155"/>
              <a:gd name="connsiteY4" fmla="*/ 377248 h 586887"/>
              <a:gd name="connsiteX5" fmla="*/ 197739 w 198155"/>
              <a:gd name="connsiteY5" fmla="*/ 370898 h 586887"/>
              <a:gd name="connsiteX6" fmla="*/ 96139 w 198155"/>
              <a:gd name="connsiteY6" fmla="*/ 478848 h 586887"/>
              <a:gd name="connsiteX7" fmla="*/ 32639 w 198155"/>
              <a:gd name="connsiteY7" fmla="*/ 586798 h 586887"/>
              <a:gd name="connsiteX8" fmla="*/ 102489 w 198155"/>
              <a:gd name="connsiteY8" fmla="*/ 494723 h 586887"/>
              <a:gd name="connsiteX9" fmla="*/ 169164 w 198155"/>
              <a:gd name="connsiteY9" fmla="*/ 358198 h 586887"/>
              <a:gd name="connsiteX10" fmla="*/ 124714 w 198155"/>
              <a:gd name="connsiteY10" fmla="*/ 250248 h 586887"/>
              <a:gd name="connsiteX11" fmla="*/ 159639 w 198155"/>
              <a:gd name="connsiteY11" fmla="*/ 288348 h 586887"/>
              <a:gd name="connsiteX12" fmla="*/ 131064 w 198155"/>
              <a:gd name="connsiteY12" fmla="*/ 186748 h 586887"/>
              <a:gd name="connsiteX13" fmla="*/ 35814 w 198155"/>
              <a:gd name="connsiteY13" fmla="*/ 53398 h 586887"/>
              <a:gd name="connsiteX14" fmla="*/ 7239 w 198155"/>
              <a:gd name="connsiteY14" fmla="*/ 8948 h 586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8155" h="586887">
                <a:moveTo>
                  <a:pt x="7239" y="8948"/>
                </a:moveTo>
                <a:cubicBezTo>
                  <a:pt x="28935" y="35935"/>
                  <a:pt x="147997" y="179869"/>
                  <a:pt x="165989" y="215323"/>
                </a:cubicBezTo>
                <a:cubicBezTo>
                  <a:pt x="183981" y="250777"/>
                  <a:pt x="111485" y="201565"/>
                  <a:pt x="115189" y="221673"/>
                </a:cubicBezTo>
                <a:cubicBezTo>
                  <a:pt x="118893" y="241781"/>
                  <a:pt x="185039" y="310044"/>
                  <a:pt x="188214" y="335973"/>
                </a:cubicBezTo>
                <a:cubicBezTo>
                  <a:pt x="191389" y="361902"/>
                  <a:pt x="132652" y="371427"/>
                  <a:pt x="134239" y="377248"/>
                </a:cubicBezTo>
                <a:cubicBezTo>
                  <a:pt x="135827" y="383069"/>
                  <a:pt x="204089" y="353965"/>
                  <a:pt x="197739" y="370898"/>
                </a:cubicBezTo>
                <a:cubicBezTo>
                  <a:pt x="191389" y="387831"/>
                  <a:pt x="123656" y="442865"/>
                  <a:pt x="96139" y="478848"/>
                </a:cubicBezTo>
                <a:cubicBezTo>
                  <a:pt x="68622" y="514831"/>
                  <a:pt x="31581" y="584152"/>
                  <a:pt x="32639" y="586798"/>
                </a:cubicBezTo>
                <a:cubicBezTo>
                  <a:pt x="33697" y="589444"/>
                  <a:pt x="79735" y="532823"/>
                  <a:pt x="102489" y="494723"/>
                </a:cubicBezTo>
                <a:cubicBezTo>
                  <a:pt x="125243" y="456623"/>
                  <a:pt x="165460" y="398944"/>
                  <a:pt x="169164" y="358198"/>
                </a:cubicBezTo>
                <a:cubicBezTo>
                  <a:pt x="172868" y="317452"/>
                  <a:pt x="126301" y="261890"/>
                  <a:pt x="124714" y="250248"/>
                </a:cubicBezTo>
                <a:cubicBezTo>
                  <a:pt x="123127" y="238606"/>
                  <a:pt x="158581" y="298931"/>
                  <a:pt x="159639" y="288348"/>
                </a:cubicBezTo>
                <a:cubicBezTo>
                  <a:pt x="160697" y="277765"/>
                  <a:pt x="151701" y="225906"/>
                  <a:pt x="131064" y="186748"/>
                </a:cubicBezTo>
                <a:cubicBezTo>
                  <a:pt x="110427" y="147590"/>
                  <a:pt x="53806" y="85148"/>
                  <a:pt x="35814" y="53398"/>
                </a:cubicBezTo>
                <a:cubicBezTo>
                  <a:pt x="17822" y="21648"/>
                  <a:pt x="-14457" y="-18039"/>
                  <a:pt x="7239" y="89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183D41EB-E380-F6F6-9FA3-4825BCA755EC}"/>
              </a:ext>
            </a:extLst>
          </p:cNvPr>
          <p:cNvSpPr/>
          <p:nvPr/>
        </p:nvSpPr>
        <p:spPr>
          <a:xfrm>
            <a:off x="4600543" y="5597320"/>
            <a:ext cx="190588" cy="826787"/>
          </a:xfrm>
          <a:custGeom>
            <a:avLst/>
            <a:gdLst>
              <a:gd name="connsiteX0" fmla="*/ 32 w 190588"/>
              <a:gd name="connsiteY0" fmla="*/ 205 h 826787"/>
              <a:gd name="connsiteX1" fmla="*/ 130207 w 190588"/>
              <a:gd name="connsiteY1" fmla="*/ 339930 h 826787"/>
              <a:gd name="connsiteX2" fmla="*/ 187357 w 190588"/>
              <a:gd name="connsiteY2" fmla="*/ 651080 h 826787"/>
              <a:gd name="connsiteX3" fmla="*/ 184182 w 190588"/>
              <a:gd name="connsiteY3" fmla="*/ 825705 h 826787"/>
              <a:gd name="connsiteX4" fmla="*/ 190532 w 190588"/>
              <a:gd name="connsiteY4" fmla="*/ 708230 h 826787"/>
              <a:gd name="connsiteX5" fmla="*/ 181007 w 190588"/>
              <a:gd name="connsiteY5" fmla="*/ 390730 h 826787"/>
              <a:gd name="connsiteX6" fmla="*/ 174657 w 190588"/>
              <a:gd name="connsiteY6" fmla="*/ 457405 h 826787"/>
              <a:gd name="connsiteX7" fmla="*/ 142907 w 190588"/>
              <a:gd name="connsiteY7" fmla="*/ 292305 h 826787"/>
              <a:gd name="connsiteX8" fmla="*/ 32 w 190588"/>
              <a:gd name="connsiteY8" fmla="*/ 205 h 82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588" h="826787">
                <a:moveTo>
                  <a:pt x="32" y="205"/>
                </a:moveTo>
                <a:cubicBezTo>
                  <a:pt x="-2085" y="8142"/>
                  <a:pt x="98986" y="231451"/>
                  <a:pt x="130207" y="339930"/>
                </a:cubicBezTo>
                <a:cubicBezTo>
                  <a:pt x="161428" y="448409"/>
                  <a:pt x="178361" y="570118"/>
                  <a:pt x="187357" y="651080"/>
                </a:cubicBezTo>
                <a:cubicBezTo>
                  <a:pt x="196353" y="732043"/>
                  <a:pt x="183653" y="816180"/>
                  <a:pt x="184182" y="825705"/>
                </a:cubicBezTo>
                <a:cubicBezTo>
                  <a:pt x="184711" y="835230"/>
                  <a:pt x="191061" y="780726"/>
                  <a:pt x="190532" y="708230"/>
                </a:cubicBezTo>
                <a:cubicBezTo>
                  <a:pt x="190003" y="635734"/>
                  <a:pt x="183653" y="432534"/>
                  <a:pt x="181007" y="390730"/>
                </a:cubicBezTo>
                <a:cubicBezTo>
                  <a:pt x="178361" y="348926"/>
                  <a:pt x="181007" y="473809"/>
                  <a:pt x="174657" y="457405"/>
                </a:cubicBezTo>
                <a:cubicBezTo>
                  <a:pt x="168307" y="441001"/>
                  <a:pt x="173070" y="367976"/>
                  <a:pt x="142907" y="292305"/>
                </a:cubicBezTo>
                <a:cubicBezTo>
                  <a:pt x="112745" y="216634"/>
                  <a:pt x="2149" y="-7732"/>
                  <a:pt x="32" y="205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1A983EFC-4EDC-0FBE-F82E-A05EAA988CE7}"/>
              </a:ext>
            </a:extLst>
          </p:cNvPr>
          <p:cNvSpPr/>
          <p:nvPr/>
        </p:nvSpPr>
        <p:spPr>
          <a:xfrm>
            <a:off x="4876703" y="6372208"/>
            <a:ext cx="58215" cy="597319"/>
          </a:xfrm>
          <a:custGeom>
            <a:avLst/>
            <a:gdLst>
              <a:gd name="connsiteX0" fmla="*/ 44547 w 58215"/>
              <a:gd name="connsiteY0" fmla="*/ 17 h 597319"/>
              <a:gd name="connsiteX1" fmla="*/ 57247 w 58215"/>
              <a:gd name="connsiteY1" fmla="*/ 266717 h 597319"/>
              <a:gd name="connsiteX2" fmla="*/ 50897 w 58215"/>
              <a:gd name="connsiteY2" fmla="*/ 447692 h 597319"/>
              <a:gd name="connsiteX3" fmla="*/ 97 w 58215"/>
              <a:gd name="connsiteY3" fmla="*/ 533417 h 597319"/>
              <a:gd name="connsiteX4" fmla="*/ 38197 w 58215"/>
              <a:gd name="connsiteY4" fmla="*/ 504842 h 597319"/>
              <a:gd name="connsiteX5" fmla="*/ 44547 w 58215"/>
              <a:gd name="connsiteY5" fmla="*/ 596917 h 597319"/>
              <a:gd name="connsiteX6" fmla="*/ 41372 w 58215"/>
              <a:gd name="connsiteY6" fmla="*/ 523892 h 597319"/>
              <a:gd name="connsiteX7" fmla="*/ 50897 w 58215"/>
              <a:gd name="connsiteY7" fmla="*/ 228617 h 597319"/>
              <a:gd name="connsiteX8" fmla="*/ 41372 w 58215"/>
              <a:gd name="connsiteY8" fmla="*/ 279417 h 597319"/>
              <a:gd name="connsiteX9" fmla="*/ 44547 w 58215"/>
              <a:gd name="connsiteY9" fmla="*/ 17 h 597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215" h="597319">
                <a:moveTo>
                  <a:pt x="44547" y="17"/>
                </a:moveTo>
                <a:cubicBezTo>
                  <a:pt x="47193" y="-2100"/>
                  <a:pt x="56189" y="192105"/>
                  <a:pt x="57247" y="266717"/>
                </a:cubicBezTo>
                <a:cubicBezTo>
                  <a:pt x="58305" y="341329"/>
                  <a:pt x="60422" y="403242"/>
                  <a:pt x="50897" y="447692"/>
                </a:cubicBezTo>
                <a:cubicBezTo>
                  <a:pt x="41372" y="492142"/>
                  <a:pt x="2214" y="523892"/>
                  <a:pt x="97" y="533417"/>
                </a:cubicBezTo>
                <a:cubicBezTo>
                  <a:pt x="-2020" y="542942"/>
                  <a:pt x="30789" y="494259"/>
                  <a:pt x="38197" y="504842"/>
                </a:cubicBezTo>
                <a:cubicBezTo>
                  <a:pt x="45605" y="515425"/>
                  <a:pt x="44018" y="593742"/>
                  <a:pt x="44547" y="596917"/>
                </a:cubicBezTo>
                <a:cubicBezTo>
                  <a:pt x="45076" y="600092"/>
                  <a:pt x="40314" y="585275"/>
                  <a:pt x="41372" y="523892"/>
                </a:cubicBezTo>
                <a:cubicBezTo>
                  <a:pt x="42430" y="462509"/>
                  <a:pt x="50897" y="269363"/>
                  <a:pt x="50897" y="228617"/>
                </a:cubicBezTo>
                <a:cubicBezTo>
                  <a:pt x="50897" y="187871"/>
                  <a:pt x="38726" y="319634"/>
                  <a:pt x="41372" y="279417"/>
                </a:cubicBezTo>
                <a:cubicBezTo>
                  <a:pt x="44018" y="239200"/>
                  <a:pt x="41901" y="2134"/>
                  <a:pt x="44547" y="17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70490553-E16D-8DA7-3E83-766729A7FBAA}"/>
              </a:ext>
            </a:extLst>
          </p:cNvPr>
          <p:cNvSpPr/>
          <p:nvPr/>
        </p:nvSpPr>
        <p:spPr>
          <a:xfrm>
            <a:off x="4654432" y="6415998"/>
            <a:ext cx="184285" cy="584190"/>
          </a:xfrm>
          <a:custGeom>
            <a:avLst/>
            <a:gdLst>
              <a:gd name="connsiteX0" fmla="*/ 184268 w 184285"/>
              <a:gd name="connsiteY0" fmla="*/ 677 h 584190"/>
              <a:gd name="connsiteX1" fmla="*/ 120768 w 184285"/>
              <a:gd name="connsiteY1" fmla="*/ 254677 h 584190"/>
              <a:gd name="connsiteX2" fmla="*/ 130293 w 184285"/>
              <a:gd name="connsiteY2" fmla="*/ 445177 h 584190"/>
              <a:gd name="connsiteX3" fmla="*/ 142993 w 184285"/>
              <a:gd name="connsiteY3" fmla="*/ 438827 h 584190"/>
              <a:gd name="connsiteX4" fmla="*/ 155693 w 184285"/>
              <a:gd name="connsiteY4" fmla="*/ 562652 h 584190"/>
              <a:gd name="connsiteX5" fmla="*/ 146168 w 184285"/>
              <a:gd name="connsiteY5" fmla="*/ 581702 h 584190"/>
              <a:gd name="connsiteX6" fmla="*/ 104893 w 184285"/>
              <a:gd name="connsiteY6" fmla="*/ 534077 h 584190"/>
              <a:gd name="connsiteX7" fmla="*/ 118 w 184285"/>
              <a:gd name="connsiteY7" fmla="*/ 445177 h 584190"/>
              <a:gd name="connsiteX8" fmla="*/ 127118 w 184285"/>
              <a:gd name="connsiteY8" fmla="*/ 521377 h 584190"/>
              <a:gd name="connsiteX9" fmla="*/ 117593 w 184285"/>
              <a:gd name="connsiteY9" fmla="*/ 470577 h 584190"/>
              <a:gd name="connsiteX10" fmla="*/ 117593 w 184285"/>
              <a:gd name="connsiteY10" fmla="*/ 353102 h 584190"/>
              <a:gd name="connsiteX11" fmla="*/ 108068 w 184285"/>
              <a:gd name="connsiteY11" fmla="*/ 359452 h 584190"/>
              <a:gd name="connsiteX12" fmla="*/ 133468 w 184285"/>
              <a:gd name="connsiteY12" fmla="*/ 162602 h 584190"/>
              <a:gd name="connsiteX13" fmla="*/ 127118 w 184285"/>
              <a:gd name="connsiteY13" fmla="*/ 178477 h 584190"/>
              <a:gd name="connsiteX14" fmla="*/ 184268 w 184285"/>
              <a:gd name="connsiteY14" fmla="*/ 677 h 58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4285" h="584190">
                <a:moveTo>
                  <a:pt x="184268" y="677"/>
                </a:moveTo>
                <a:cubicBezTo>
                  <a:pt x="183210" y="13377"/>
                  <a:pt x="129764" y="180594"/>
                  <a:pt x="120768" y="254677"/>
                </a:cubicBezTo>
                <a:cubicBezTo>
                  <a:pt x="111772" y="328760"/>
                  <a:pt x="126589" y="414485"/>
                  <a:pt x="130293" y="445177"/>
                </a:cubicBezTo>
                <a:cubicBezTo>
                  <a:pt x="133997" y="475869"/>
                  <a:pt x="138760" y="419248"/>
                  <a:pt x="142993" y="438827"/>
                </a:cubicBezTo>
                <a:cubicBezTo>
                  <a:pt x="147226" y="458406"/>
                  <a:pt x="155164" y="538840"/>
                  <a:pt x="155693" y="562652"/>
                </a:cubicBezTo>
                <a:cubicBezTo>
                  <a:pt x="156222" y="586464"/>
                  <a:pt x="154635" y="586465"/>
                  <a:pt x="146168" y="581702"/>
                </a:cubicBezTo>
                <a:cubicBezTo>
                  <a:pt x="137701" y="576939"/>
                  <a:pt x="129235" y="556831"/>
                  <a:pt x="104893" y="534077"/>
                </a:cubicBezTo>
                <a:cubicBezTo>
                  <a:pt x="80551" y="511323"/>
                  <a:pt x="-3586" y="447294"/>
                  <a:pt x="118" y="445177"/>
                </a:cubicBezTo>
                <a:cubicBezTo>
                  <a:pt x="3822" y="443060"/>
                  <a:pt x="107539" y="517144"/>
                  <a:pt x="127118" y="521377"/>
                </a:cubicBezTo>
                <a:cubicBezTo>
                  <a:pt x="146697" y="525610"/>
                  <a:pt x="119180" y="498623"/>
                  <a:pt x="117593" y="470577"/>
                </a:cubicBezTo>
                <a:cubicBezTo>
                  <a:pt x="116006" y="442531"/>
                  <a:pt x="119180" y="371623"/>
                  <a:pt x="117593" y="353102"/>
                </a:cubicBezTo>
                <a:cubicBezTo>
                  <a:pt x="116006" y="334581"/>
                  <a:pt x="105422" y="391202"/>
                  <a:pt x="108068" y="359452"/>
                </a:cubicBezTo>
                <a:cubicBezTo>
                  <a:pt x="110714" y="327702"/>
                  <a:pt x="130293" y="192765"/>
                  <a:pt x="133468" y="162602"/>
                </a:cubicBezTo>
                <a:cubicBezTo>
                  <a:pt x="136643" y="132439"/>
                  <a:pt x="117064" y="199115"/>
                  <a:pt x="127118" y="178477"/>
                </a:cubicBezTo>
                <a:cubicBezTo>
                  <a:pt x="137172" y="157839"/>
                  <a:pt x="185326" y="-12023"/>
                  <a:pt x="184268" y="6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7C6D78FD-1739-1BBB-21FF-B00CE7E23E7D}"/>
              </a:ext>
            </a:extLst>
          </p:cNvPr>
          <p:cNvSpPr/>
          <p:nvPr/>
        </p:nvSpPr>
        <p:spPr>
          <a:xfrm>
            <a:off x="4565576" y="6874859"/>
            <a:ext cx="327316" cy="142050"/>
          </a:xfrm>
          <a:custGeom>
            <a:avLst/>
            <a:gdLst>
              <a:gd name="connsiteX0" fmla="*/ 74 w 327316"/>
              <a:gd name="connsiteY0" fmla="*/ 43466 h 142050"/>
              <a:gd name="connsiteX1" fmla="*/ 104849 w 327316"/>
              <a:gd name="connsiteY1" fmla="*/ 5366 h 142050"/>
              <a:gd name="connsiteX2" fmla="*/ 104849 w 327316"/>
              <a:gd name="connsiteY2" fmla="*/ 14891 h 142050"/>
              <a:gd name="connsiteX3" fmla="*/ 206449 w 327316"/>
              <a:gd name="connsiteY3" fmla="*/ 138716 h 142050"/>
              <a:gd name="connsiteX4" fmla="*/ 327099 w 327316"/>
              <a:gd name="connsiteY4" fmla="*/ 106966 h 142050"/>
              <a:gd name="connsiteX5" fmla="*/ 235024 w 327316"/>
              <a:gd name="connsiteY5" fmla="*/ 110141 h 142050"/>
              <a:gd name="connsiteX6" fmla="*/ 193749 w 327316"/>
              <a:gd name="connsiteY6" fmla="*/ 110141 h 142050"/>
              <a:gd name="connsiteX7" fmla="*/ 152474 w 327316"/>
              <a:gd name="connsiteY7" fmla="*/ 43466 h 142050"/>
              <a:gd name="connsiteX8" fmla="*/ 88974 w 327316"/>
              <a:gd name="connsiteY8" fmla="*/ 21241 h 142050"/>
              <a:gd name="connsiteX9" fmla="*/ 74 w 327316"/>
              <a:gd name="connsiteY9" fmla="*/ 43466 h 14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7316" h="142050">
                <a:moveTo>
                  <a:pt x="74" y="43466"/>
                </a:moveTo>
                <a:cubicBezTo>
                  <a:pt x="2720" y="40820"/>
                  <a:pt x="87386" y="10129"/>
                  <a:pt x="104849" y="5366"/>
                </a:cubicBezTo>
                <a:cubicBezTo>
                  <a:pt x="122312" y="603"/>
                  <a:pt x="87916" y="-7334"/>
                  <a:pt x="104849" y="14891"/>
                </a:cubicBezTo>
                <a:cubicBezTo>
                  <a:pt x="121782" y="37116"/>
                  <a:pt x="169407" y="123370"/>
                  <a:pt x="206449" y="138716"/>
                </a:cubicBezTo>
                <a:cubicBezTo>
                  <a:pt x="243491" y="154062"/>
                  <a:pt x="322337" y="111728"/>
                  <a:pt x="327099" y="106966"/>
                </a:cubicBezTo>
                <a:cubicBezTo>
                  <a:pt x="331861" y="102204"/>
                  <a:pt x="257249" y="109612"/>
                  <a:pt x="235024" y="110141"/>
                </a:cubicBezTo>
                <a:cubicBezTo>
                  <a:pt x="212799" y="110670"/>
                  <a:pt x="207507" y="121254"/>
                  <a:pt x="193749" y="110141"/>
                </a:cubicBezTo>
                <a:cubicBezTo>
                  <a:pt x="179991" y="99028"/>
                  <a:pt x="169936" y="58283"/>
                  <a:pt x="152474" y="43466"/>
                </a:cubicBezTo>
                <a:cubicBezTo>
                  <a:pt x="135012" y="28649"/>
                  <a:pt x="112257" y="22299"/>
                  <a:pt x="88974" y="21241"/>
                </a:cubicBezTo>
                <a:cubicBezTo>
                  <a:pt x="65691" y="20183"/>
                  <a:pt x="-2572" y="46112"/>
                  <a:pt x="74" y="434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68D16604-0381-2D9B-9332-5F7C6FB35CA2}"/>
              </a:ext>
            </a:extLst>
          </p:cNvPr>
          <p:cNvSpPr/>
          <p:nvPr/>
        </p:nvSpPr>
        <p:spPr>
          <a:xfrm>
            <a:off x="4931212" y="6868274"/>
            <a:ext cx="289592" cy="203306"/>
          </a:xfrm>
          <a:custGeom>
            <a:avLst/>
            <a:gdLst>
              <a:gd name="connsiteX0" fmla="*/ 78938 w 289592"/>
              <a:gd name="connsiteY0" fmla="*/ 62751 h 203306"/>
              <a:gd name="connsiteX1" fmla="*/ 259913 w 289592"/>
              <a:gd name="connsiteY1" fmla="*/ 18301 h 203306"/>
              <a:gd name="connsiteX2" fmla="*/ 209113 w 289592"/>
              <a:gd name="connsiteY2" fmla="*/ 21476 h 203306"/>
              <a:gd name="connsiteX3" fmla="*/ 256738 w 289592"/>
              <a:gd name="connsiteY3" fmla="*/ 69101 h 203306"/>
              <a:gd name="connsiteX4" fmla="*/ 224988 w 289592"/>
              <a:gd name="connsiteY4" fmla="*/ 129426 h 203306"/>
              <a:gd name="connsiteX5" fmla="*/ 288488 w 289592"/>
              <a:gd name="connsiteY5" fmla="*/ 43701 h 203306"/>
              <a:gd name="connsiteX6" fmla="*/ 161488 w 289592"/>
              <a:gd name="connsiteY6" fmla="*/ 34176 h 203306"/>
              <a:gd name="connsiteX7" fmla="*/ 183713 w 289592"/>
              <a:gd name="connsiteY7" fmla="*/ 8776 h 203306"/>
              <a:gd name="connsiteX8" fmla="*/ 2738 w 289592"/>
              <a:gd name="connsiteY8" fmla="*/ 202451 h 203306"/>
              <a:gd name="connsiteX9" fmla="*/ 78938 w 289592"/>
              <a:gd name="connsiteY9" fmla="*/ 62751 h 203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9592" h="203306">
                <a:moveTo>
                  <a:pt x="78938" y="62751"/>
                </a:moveTo>
                <a:cubicBezTo>
                  <a:pt x="121800" y="32059"/>
                  <a:pt x="238217" y="25180"/>
                  <a:pt x="259913" y="18301"/>
                </a:cubicBezTo>
                <a:cubicBezTo>
                  <a:pt x="281609" y="11422"/>
                  <a:pt x="209642" y="13009"/>
                  <a:pt x="209113" y="21476"/>
                </a:cubicBezTo>
                <a:cubicBezTo>
                  <a:pt x="208584" y="29943"/>
                  <a:pt x="254092" y="51109"/>
                  <a:pt x="256738" y="69101"/>
                </a:cubicBezTo>
                <a:cubicBezTo>
                  <a:pt x="259384" y="87093"/>
                  <a:pt x="219696" y="133659"/>
                  <a:pt x="224988" y="129426"/>
                </a:cubicBezTo>
                <a:cubicBezTo>
                  <a:pt x="230280" y="125193"/>
                  <a:pt x="299071" y="59576"/>
                  <a:pt x="288488" y="43701"/>
                </a:cubicBezTo>
                <a:cubicBezTo>
                  <a:pt x="277905" y="27826"/>
                  <a:pt x="178950" y="39997"/>
                  <a:pt x="161488" y="34176"/>
                </a:cubicBezTo>
                <a:cubicBezTo>
                  <a:pt x="144026" y="28355"/>
                  <a:pt x="210171" y="-19270"/>
                  <a:pt x="183713" y="8776"/>
                </a:cubicBezTo>
                <a:cubicBezTo>
                  <a:pt x="157255" y="36822"/>
                  <a:pt x="17555" y="190280"/>
                  <a:pt x="2738" y="202451"/>
                </a:cubicBezTo>
                <a:cubicBezTo>
                  <a:pt x="-12079" y="214622"/>
                  <a:pt x="36076" y="93443"/>
                  <a:pt x="78938" y="627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EE8E2B07-693E-8C51-C45E-9A514D54C985}"/>
              </a:ext>
            </a:extLst>
          </p:cNvPr>
          <p:cNvSpPr/>
          <p:nvPr/>
        </p:nvSpPr>
        <p:spPr>
          <a:xfrm>
            <a:off x="4920612" y="7150098"/>
            <a:ext cx="105707" cy="238337"/>
          </a:xfrm>
          <a:custGeom>
            <a:avLst/>
            <a:gdLst>
              <a:gd name="connsiteX0" fmla="*/ 38738 w 105707"/>
              <a:gd name="connsiteY0" fmla="*/ 2 h 238337"/>
              <a:gd name="connsiteX1" fmla="*/ 86363 w 105707"/>
              <a:gd name="connsiteY1" fmla="*/ 139702 h 238337"/>
              <a:gd name="connsiteX2" fmla="*/ 638 w 105707"/>
              <a:gd name="connsiteY2" fmla="*/ 238127 h 238337"/>
              <a:gd name="connsiteX3" fmla="*/ 48263 w 105707"/>
              <a:gd name="connsiteY3" fmla="*/ 165102 h 238337"/>
              <a:gd name="connsiteX4" fmla="*/ 67313 w 105707"/>
              <a:gd name="connsiteY4" fmla="*/ 139702 h 238337"/>
              <a:gd name="connsiteX5" fmla="*/ 105413 w 105707"/>
              <a:gd name="connsiteY5" fmla="*/ 142877 h 238337"/>
              <a:gd name="connsiteX6" fmla="*/ 38738 w 105707"/>
              <a:gd name="connsiteY6" fmla="*/ 2 h 23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707" h="238337">
                <a:moveTo>
                  <a:pt x="38738" y="2"/>
                </a:moveTo>
                <a:cubicBezTo>
                  <a:pt x="35563" y="-527"/>
                  <a:pt x="92713" y="100015"/>
                  <a:pt x="86363" y="139702"/>
                </a:cubicBezTo>
                <a:cubicBezTo>
                  <a:pt x="80013" y="179389"/>
                  <a:pt x="6988" y="233894"/>
                  <a:pt x="638" y="238127"/>
                </a:cubicBezTo>
                <a:cubicBezTo>
                  <a:pt x="-5712" y="242360"/>
                  <a:pt x="37151" y="181506"/>
                  <a:pt x="48263" y="165102"/>
                </a:cubicBezTo>
                <a:cubicBezTo>
                  <a:pt x="59375" y="148698"/>
                  <a:pt x="57788" y="143406"/>
                  <a:pt x="67313" y="139702"/>
                </a:cubicBezTo>
                <a:cubicBezTo>
                  <a:pt x="76838" y="135998"/>
                  <a:pt x="109117" y="160339"/>
                  <a:pt x="105413" y="142877"/>
                </a:cubicBezTo>
                <a:cubicBezTo>
                  <a:pt x="101709" y="125415"/>
                  <a:pt x="41913" y="531"/>
                  <a:pt x="38738" y="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9FED43D1-63D2-E731-C44E-34D2D78121A7}"/>
              </a:ext>
            </a:extLst>
          </p:cNvPr>
          <p:cNvSpPr/>
          <p:nvPr/>
        </p:nvSpPr>
        <p:spPr>
          <a:xfrm>
            <a:off x="4835390" y="7136852"/>
            <a:ext cx="88111" cy="235912"/>
          </a:xfrm>
          <a:custGeom>
            <a:avLst/>
            <a:gdLst>
              <a:gd name="connsiteX0" fmla="*/ 38235 w 88111"/>
              <a:gd name="connsiteY0" fmla="*/ 548 h 235912"/>
              <a:gd name="connsiteX1" fmla="*/ 135 w 88111"/>
              <a:gd name="connsiteY1" fmla="*/ 156123 h 235912"/>
              <a:gd name="connsiteX2" fmla="*/ 54110 w 88111"/>
              <a:gd name="connsiteY2" fmla="*/ 213273 h 235912"/>
              <a:gd name="connsiteX3" fmla="*/ 82685 w 88111"/>
              <a:gd name="connsiteY3" fmla="*/ 213273 h 235912"/>
              <a:gd name="connsiteX4" fmla="*/ 85860 w 88111"/>
              <a:gd name="connsiteY4" fmla="*/ 235498 h 235912"/>
              <a:gd name="connsiteX5" fmla="*/ 57285 w 88111"/>
              <a:gd name="connsiteY5" fmla="*/ 191048 h 235912"/>
              <a:gd name="connsiteX6" fmla="*/ 38235 w 88111"/>
              <a:gd name="connsiteY6" fmla="*/ 171998 h 235912"/>
              <a:gd name="connsiteX7" fmla="*/ 16010 w 88111"/>
              <a:gd name="connsiteY7" fmla="*/ 171998 h 235912"/>
              <a:gd name="connsiteX8" fmla="*/ 22360 w 88111"/>
              <a:gd name="connsiteY8" fmla="*/ 105323 h 235912"/>
              <a:gd name="connsiteX9" fmla="*/ 38235 w 88111"/>
              <a:gd name="connsiteY9" fmla="*/ 548 h 23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111" h="235912">
                <a:moveTo>
                  <a:pt x="38235" y="548"/>
                </a:moveTo>
                <a:cubicBezTo>
                  <a:pt x="34531" y="9015"/>
                  <a:pt x="-2511" y="120669"/>
                  <a:pt x="135" y="156123"/>
                </a:cubicBezTo>
                <a:cubicBezTo>
                  <a:pt x="2781" y="191577"/>
                  <a:pt x="40352" y="203748"/>
                  <a:pt x="54110" y="213273"/>
                </a:cubicBezTo>
                <a:cubicBezTo>
                  <a:pt x="67868" y="222798"/>
                  <a:pt x="77393" y="209569"/>
                  <a:pt x="82685" y="213273"/>
                </a:cubicBezTo>
                <a:cubicBezTo>
                  <a:pt x="87977" y="216977"/>
                  <a:pt x="90093" y="239202"/>
                  <a:pt x="85860" y="235498"/>
                </a:cubicBezTo>
                <a:cubicBezTo>
                  <a:pt x="81627" y="231794"/>
                  <a:pt x="65222" y="201631"/>
                  <a:pt x="57285" y="191048"/>
                </a:cubicBezTo>
                <a:cubicBezTo>
                  <a:pt x="49348" y="180465"/>
                  <a:pt x="45114" y="175173"/>
                  <a:pt x="38235" y="171998"/>
                </a:cubicBezTo>
                <a:cubicBezTo>
                  <a:pt x="31356" y="168823"/>
                  <a:pt x="18656" y="183111"/>
                  <a:pt x="16010" y="171998"/>
                </a:cubicBezTo>
                <a:cubicBezTo>
                  <a:pt x="13364" y="160885"/>
                  <a:pt x="20243" y="126490"/>
                  <a:pt x="22360" y="105323"/>
                </a:cubicBezTo>
                <a:cubicBezTo>
                  <a:pt x="24477" y="84156"/>
                  <a:pt x="41939" y="-7919"/>
                  <a:pt x="38235" y="5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8AA7917B-C55E-8CC8-C8C0-A59DF9C1DA76}"/>
              </a:ext>
            </a:extLst>
          </p:cNvPr>
          <p:cNvSpPr/>
          <p:nvPr/>
        </p:nvSpPr>
        <p:spPr>
          <a:xfrm>
            <a:off x="4766884" y="7130981"/>
            <a:ext cx="78792" cy="241994"/>
          </a:xfrm>
          <a:custGeom>
            <a:avLst/>
            <a:gdLst>
              <a:gd name="connsiteX0" fmla="*/ 62291 w 78792"/>
              <a:gd name="connsiteY0" fmla="*/ 69 h 241994"/>
              <a:gd name="connsiteX1" fmla="*/ 8316 w 78792"/>
              <a:gd name="connsiteY1" fmla="*/ 130244 h 241994"/>
              <a:gd name="connsiteX2" fmla="*/ 36891 w 78792"/>
              <a:gd name="connsiteY2" fmla="*/ 158819 h 241994"/>
              <a:gd name="connsiteX3" fmla="*/ 46416 w 78792"/>
              <a:gd name="connsiteY3" fmla="*/ 203269 h 241994"/>
              <a:gd name="connsiteX4" fmla="*/ 78166 w 78792"/>
              <a:gd name="connsiteY4" fmla="*/ 241369 h 241994"/>
              <a:gd name="connsiteX5" fmla="*/ 62291 w 78792"/>
              <a:gd name="connsiteY5" fmla="*/ 171519 h 241994"/>
              <a:gd name="connsiteX6" fmla="*/ 1966 w 78792"/>
              <a:gd name="connsiteY6" fmla="*/ 139769 h 241994"/>
              <a:gd name="connsiteX7" fmla="*/ 17841 w 78792"/>
              <a:gd name="connsiteY7" fmla="*/ 149294 h 241994"/>
              <a:gd name="connsiteX8" fmla="*/ 62291 w 78792"/>
              <a:gd name="connsiteY8" fmla="*/ 69 h 241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792" h="241994">
                <a:moveTo>
                  <a:pt x="62291" y="69"/>
                </a:moveTo>
                <a:cubicBezTo>
                  <a:pt x="60704" y="-3106"/>
                  <a:pt x="12549" y="103786"/>
                  <a:pt x="8316" y="130244"/>
                </a:cubicBezTo>
                <a:cubicBezTo>
                  <a:pt x="4083" y="156702"/>
                  <a:pt x="30541" y="146648"/>
                  <a:pt x="36891" y="158819"/>
                </a:cubicBezTo>
                <a:cubicBezTo>
                  <a:pt x="43241" y="170990"/>
                  <a:pt x="39537" y="189511"/>
                  <a:pt x="46416" y="203269"/>
                </a:cubicBezTo>
                <a:cubicBezTo>
                  <a:pt x="53295" y="217027"/>
                  <a:pt x="75520" y="246661"/>
                  <a:pt x="78166" y="241369"/>
                </a:cubicBezTo>
                <a:cubicBezTo>
                  <a:pt x="80812" y="236077"/>
                  <a:pt x="74991" y="188452"/>
                  <a:pt x="62291" y="171519"/>
                </a:cubicBezTo>
                <a:cubicBezTo>
                  <a:pt x="49591" y="154586"/>
                  <a:pt x="1966" y="139769"/>
                  <a:pt x="1966" y="139769"/>
                </a:cubicBezTo>
                <a:cubicBezTo>
                  <a:pt x="-5442" y="136065"/>
                  <a:pt x="9904" y="166756"/>
                  <a:pt x="17841" y="149294"/>
                </a:cubicBezTo>
                <a:cubicBezTo>
                  <a:pt x="25778" y="131832"/>
                  <a:pt x="63878" y="3244"/>
                  <a:pt x="62291" y="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CF1B79BA-E800-7A46-8570-7CBC1C2EFAB4}"/>
              </a:ext>
            </a:extLst>
          </p:cNvPr>
          <p:cNvSpPr/>
          <p:nvPr/>
        </p:nvSpPr>
        <p:spPr>
          <a:xfrm>
            <a:off x="4994273" y="7130781"/>
            <a:ext cx="82216" cy="248280"/>
          </a:xfrm>
          <a:custGeom>
            <a:avLst/>
            <a:gdLst>
              <a:gd name="connsiteX0" fmla="*/ 47627 w 82216"/>
              <a:gd name="connsiteY0" fmla="*/ 269 h 248280"/>
              <a:gd name="connsiteX1" fmla="*/ 66677 w 82216"/>
              <a:gd name="connsiteY1" fmla="*/ 101869 h 248280"/>
              <a:gd name="connsiteX2" fmla="*/ 76202 w 82216"/>
              <a:gd name="connsiteY2" fmla="*/ 98694 h 248280"/>
              <a:gd name="connsiteX3" fmla="*/ 76202 w 82216"/>
              <a:gd name="connsiteY3" fmla="*/ 136794 h 248280"/>
              <a:gd name="connsiteX4" fmla="*/ 2 w 82216"/>
              <a:gd name="connsiteY4" fmla="*/ 247919 h 248280"/>
              <a:gd name="connsiteX5" fmla="*/ 73027 w 82216"/>
              <a:gd name="connsiteY5" fmla="*/ 174894 h 248280"/>
              <a:gd name="connsiteX6" fmla="*/ 76202 w 82216"/>
              <a:gd name="connsiteY6" fmla="*/ 139969 h 248280"/>
              <a:gd name="connsiteX7" fmla="*/ 47627 w 82216"/>
              <a:gd name="connsiteY7" fmla="*/ 269 h 248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216" h="248280">
                <a:moveTo>
                  <a:pt x="47627" y="269"/>
                </a:moveTo>
                <a:cubicBezTo>
                  <a:pt x="46039" y="-6081"/>
                  <a:pt x="66677" y="101869"/>
                  <a:pt x="66677" y="101869"/>
                </a:cubicBezTo>
                <a:cubicBezTo>
                  <a:pt x="71440" y="118273"/>
                  <a:pt x="74615" y="92873"/>
                  <a:pt x="76202" y="98694"/>
                </a:cubicBezTo>
                <a:cubicBezTo>
                  <a:pt x="77790" y="104515"/>
                  <a:pt x="88902" y="111923"/>
                  <a:pt x="76202" y="136794"/>
                </a:cubicBezTo>
                <a:cubicBezTo>
                  <a:pt x="63502" y="161665"/>
                  <a:pt x="531" y="241569"/>
                  <a:pt x="2" y="247919"/>
                </a:cubicBezTo>
                <a:cubicBezTo>
                  <a:pt x="-527" y="254269"/>
                  <a:pt x="73027" y="174894"/>
                  <a:pt x="73027" y="174894"/>
                </a:cubicBezTo>
                <a:cubicBezTo>
                  <a:pt x="85727" y="156902"/>
                  <a:pt x="79377" y="165369"/>
                  <a:pt x="76202" y="139969"/>
                </a:cubicBezTo>
                <a:cubicBezTo>
                  <a:pt x="73027" y="114569"/>
                  <a:pt x="49215" y="6619"/>
                  <a:pt x="47627" y="2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656AE40F-5D9F-EBE7-70D5-B6FFCFC080A0}"/>
              </a:ext>
            </a:extLst>
          </p:cNvPr>
          <p:cNvSpPr/>
          <p:nvPr/>
        </p:nvSpPr>
        <p:spPr>
          <a:xfrm>
            <a:off x="4467197" y="7404100"/>
            <a:ext cx="495328" cy="241316"/>
          </a:xfrm>
          <a:custGeom>
            <a:avLst/>
            <a:gdLst>
              <a:gd name="connsiteX0" fmla="*/ 495328 w 495328"/>
              <a:gd name="connsiteY0" fmla="*/ 9525 h 241316"/>
              <a:gd name="connsiteX1" fmla="*/ 308003 w 495328"/>
              <a:gd name="connsiteY1" fmla="*/ 0 h 241316"/>
              <a:gd name="connsiteX2" fmla="*/ 339753 w 495328"/>
              <a:gd name="connsiteY2" fmla="*/ 9525 h 241316"/>
              <a:gd name="connsiteX3" fmla="*/ 206403 w 495328"/>
              <a:gd name="connsiteY3" fmla="*/ 41275 h 241316"/>
              <a:gd name="connsiteX4" fmla="*/ 165128 w 495328"/>
              <a:gd name="connsiteY4" fmla="*/ 73025 h 241316"/>
              <a:gd name="connsiteX5" fmla="*/ 193703 w 495328"/>
              <a:gd name="connsiteY5" fmla="*/ 57150 h 241316"/>
              <a:gd name="connsiteX6" fmla="*/ 111153 w 495328"/>
              <a:gd name="connsiteY6" fmla="*/ 161925 h 241316"/>
              <a:gd name="connsiteX7" fmla="*/ 28 w 495328"/>
              <a:gd name="connsiteY7" fmla="*/ 241300 h 241316"/>
              <a:gd name="connsiteX8" fmla="*/ 101628 w 495328"/>
              <a:gd name="connsiteY8" fmla="*/ 155575 h 241316"/>
              <a:gd name="connsiteX9" fmla="*/ 231803 w 495328"/>
              <a:gd name="connsiteY9" fmla="*/ 34925 h 241316"/>
              <a:gd name="connsiteX10" fmla="*/ 181003 w 495328"/>
              <a:gd name="connsiteY10" fmla="*/ 34925 h 241316"/>
              <a:gd name="connsiteX11" fmla="*/ 250853 w 495328"/>
              <a:gd name="connsiteY11" fmla="*/ 3175 h 241316"/>
              <a:gd name="connsiteX12" fmla="*/ 371503 w 495328"/>
              <a:gd name="connsiteY12" fmla="*/ 3175 h 241316"/>
              <a:gd name="connsiteX13" fmla="*/ 495328 w 495328"/>
              <a:gd name="connsiteY13" fmla="*/ 9525 h 241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5328" h="241316">
                <a:moveTo>
                  <a:pt x="495328" y="9525"/>
                </a:moveTo>
                <a:lnTo>
                  <a:pt x="308003" y="0"/>
                </a:lnTo>
                <a:cubicBezTo>
                  <a:pt x="282074" y="0"/>
                  <a:pt x="356686" y="2646"/>
                  <a:pt x="339753" y="9525"/>
                </a:cubicBezTo>
                <a:cubicBezTo>
                  <a:pt x="322820" y="16404"/>
                  <a:pt x="235507" y="30692"/>
                  <a:pt x="206403" y="41275"/>
                </a:cubicBezTo>
                <a:cubicBezTo>
                  <a:pt x="177299" y="51858"/>
                  <a:pt x="167245" y="70379"/>
                  <a:pt x="165128" y="73025"/>
                </a:cubicBezTo>
                <a:cubicBezTo>
                  <a:pt x="163011" y="75671"/>
                  <a:pt x="202699" y="42333"/>
                  <a:pt x="193703" y="57150"/>
                </a:cubicBezTo>
                <a:cubicBezTo>
                  <a:pt x="184707" y="71967"/>
                  <a:pt x="143432" y="131233"/>
                  <a:pt x="111153" y="161925"/>
                </a:cubicBezTo>
                <a:cubicBezTo>
                  <a:pt x="78874" y="192617"/>
                  <a:pt x="1616" y="242358"/>
                  <a:pt x="28" y="241300"/>
                </a:cubicBezTo>
                <a:cubicBezTo>
                  <a:pt x="-1560" y="240242"/>
                  <a:pt x="62999" y="189971"/>
                  <a:pt x="101628" y="155575"/>
                </a:cubicBezTo>
                <a:cubicBezTo>
                  <a:pt x="140257" y="121179"/>
                  <a:pt x="218574" y="55033"/>
                  <a:pt x="231803" y="34925"/>
                </a:cubicBezTo>
                <a:cubicBezTo>
                  <a:pt x="245032" y="14817"/>
                  <a:pt x="177828" y="40217"/>
                  <a:pt x="181003" y="34925"/>
                </a:cubicBezTo>
                <a:cubicBezTo>
                  <a:pt x="184178" y="29633"/>
                  <a:pt x="219103" y="8467"/>
                  <a:pt x="250853" y="3175"/>
                </a:cubicBezTo>
                <a:cubicBezTo>
                  <a:pt x="282603" y="-2117"/>
                  <a:pt x="335520" y="1587"/>
                  <a:pt x="371503" y="3175"/>
                </a:cubicBezTo>
                <a:lnTo>
                  <a:pt x="495328" y="9525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D66639CF-F6E3-694C-511A-C8685E95F758}"/>
              </a:ext>
            </a:extLst>
          </p:cNvPr>
          <p:cNvSpPr/>
          <p:nvPr/>
        </p:nvSpPr>
        <p:spPr>
          <a:xfrm>
            <a:off x="4832346" y="7379817"/>
            <a:ext cx="663612" cy="103775"/>
          </a:xfrm>
          <a:custGeom>
            <a:avLst/>
            <a:gdLst>
              <a:gd name="connsiteX0" fmla="*/ 4 w 663612"/>
              <a:gd name="connsiteY0" fmla="*/ 11583 h 103775"/>
              <a:gd name="connsiteX1" fmla="*/ 79379 w 663612"/>
              <a:gd name="connsiteY1" fmla="*/ 56033 h 103775"/>
              <a:gd name="connsiteX2" fmla="*/ 206379 w 663612"/>
              <a:gd name="connsiteY2" fmla="*/ 8408 h 103775"/>
              <a:gd name="connsiteX3" fmla="*/ 161929 w 663612"/>
              <a:gd name="connsiteY3" fmla="*/ 43333 h 103775"/>
              <a:gd name="connsiteX4" fmla="*/ 285754 w 663612"/>
              <a:gd name="connsiteY4" fmla="*/ 2058 h 103775"/>
              <a:gd name="connsiteX5" fmla="*/ 279404 w 663612"/>
              <a:gd name="connsiteY5" fmla="*/ 8408 h 103775"/>
              <a:gd name="connsiteX6" fmla="*/ 438154 w 663612"/>
              <a:gd name="connsiteY6" fmla="*/ 27458 h 103775"/>
              <a:gd name="connsiteX7" fmla="*/ 419104 w 663612"/>
              <a:gd name="connsiteY7" fmla="*/ 30633 h 103775"/>
              <a:gd name="connsiteX8" fmla="*/ 549279 w 663612"/>
              <a:gd name="connsiteY8" fmla="*/ 78258 h 103775"/>
              <a:gd name="connsiteX9" fmla="*/ 663579 w 663612"/>
              <a:gd name="connsiteY9" fmla="*/ 103658 h 103775"/>
              <a:gd name="connsiteX10" fmla="*/ 558804 w 663612"/>
              <a:gd name="connsiteY10" fmla="*/ 68733 h 103775"/>
              <a:gd name="connsiteX11" fmla="*/ 352429 w 663612"/>
              <a:gd name="connsiteY11" fmla="*/ 17933 h 103775"/>
              <a:gd name="connsiteX12" fmla="*/ 225429 w 663612"/>
              <a:gd name="connsiteY12" fmla="*/ 27458 h 103775"/>
              <a:gd name="connsiteX13" fmla="*/ 228604 w 663612"/>
              <a:gd name="connsiteY13" fmla="*/ 43333 h 103775"/>
              <a:gd name="connsiteX14" fmla="*/ 82554 w 663612"/>
              <a:gd name="connsiteY14" fmla="*/ 65558 h 103775"/>
              <a:gd name="connsiteX15" fmla="*/ 4 w 663612"/>
              <a:gd name="connsiteY15" fmla="*/ 11583 h 103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63612" h="103775">
                <a:moveTo>
                  <a:pt x="4" y="11583"/>
                </a:moveTo>
                <a:cubicBezTo>
                  <a:pt x="-525" y="9996"/>
                  <a:pt x="44983" y="56562"/>
                  <a:pt x="79379" y="56033"/>
                </a:cubicBezTo>
                <a:cubicBezTo>
                  <a:pt x="113775" y="55504"/>
                  <a:pt x="192621" y="10525"/>
                  <a:pt x="206379" y="8408"/>
                </a:cubicBezTo>
                <a:cubicBezTo>
                  <a:pt x="220137" y="6291"/>
                  <a:pt x="148700" y="44391"/>
                  <a:pt x="161929" y="43333"/>
                </a:cubicBezTo>
                <a:cubicBezTo>
                  <a:pt x="175158" y="42275"/>
                  <a:pt x="266175" y="7879"/>
                  <a:pt x="285754" y="2058"/>
                </a:cubicBezTo>
                <a:cubicBezTo>
                  <a:pt x="305333" y="-3763"/>
                  <a:pt x="254004" y="4175"/>
                  <a:pt x="279404" y="8408"/>
                </a:cubicBezTo>
                <a:cubicBezTo>
                  <a:pt x="304804" y="12641"/>
                  <a:pt x="414871" y="23754"/>
                  <a:pt x="438154" y="27458"/>
                </a:cubicBezTo>
                <a:cubicBezTo>
                  <a:pt x="461437" y="31162"/>
                  <a:pt x="400583" y="22166"/>
                  <a:pt x="419104" y="30633"/>
                </a:cubicBezTo>
                <a:cubicBezTo>
                  <a:pt x="437625" y="39100"/>
                  <a:pt x="508533" y="66087"/>
                  <a:pt x="549279" y="78258"/>
                </a:cubicBezTo>
                <a:cubicBezTo>
                  <a:pt x="590025" y="90429"/>
                  <a:pt x="661992" y="105245"/>
                  <a:pt x="663579" y="103658"/>
                </a:cubicBezTo>
                <a:cubicBezTo>
                  <a:pt x="665166" y="102071"/>
                  <a:pt x="610662" y="83020"/>
                  <a:pt x="558804" y="68733"/>
                </a:cubicBezTo>
                <a:cubicBezTo>
                  <a:pt x="506946" y="54446"/>
                  <a:pt x="407991" y="24812"/>
                  <a:pt x="352429" y="17933"/>
                </a:cubicBezTo>
                <a:cubicBezTo>
                  <a:pt x="296867" y="11054"/>
                  <a:pt x="246066" y="23225"/>
                  <a:pt x="225429" y="27458"/>
                </a:cubicBezTo>
                <a:cubicBezTo>
                  <a:pt x="204792" y="31691"/>
                  <a:pt x="252416" y="36983"/>
                  <a:pt x="228604" y="43333"/>
                </a:cubicBezTo>
                <a:cubicBezTo>
                  <a:pt x="204792" y="49683"/>
                  <a:pt x="117479" y="67675"/>
                  <a:pt x="82554" y="65558"/>
                </a:cubicBezTo>
                <a:cubicBezTo>
                  <a:pt x="47629" y="63441"/>
                  <a:pt x="533" y="13170"/>
                  <a:pt x="4" y="115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7EA785A8-84E4-FD1D-FC12-61C8E384EAF3}"/>
              </a:ext>
            </a:extLst>
          </p:cNvPr>
          <p:cNvSpPr/>
          <p:nvPr/>
        </p:nvSpPr>
        <p:spPr>
          <a:xfrm>
            <a:off x="4467225" y="7502451"/>
            <a:ext cx="413251" cy="149299"/>
          </a:xfrm>
          <a:custGeom>
            <a:avLst/>
            <a:gdLst>
              <a:gd name="connsiteX0" fmla="*/ 412750 w 413251"/>
              <a:gd name="connsiteY0" fmla="*/ 74 h 149299"/>
              <a:gd name="connsiteX1" fmla="*/ 282575 w 413251"/>
              <a:gd name="connsiteY1" fmla="*/ 19124 h 149299"/>
              <a:gd name="connsiteX2" fmla="*/ 187325 w 413251"/>
              <a:gd name="connsiteY2" fmla="*/ 57224 h 149299"/>
              <a:gd name="connsiteX3" fmla="*/ 234950 w 413251"/>
              <a:gd name="connsiteY3" fmla="*/ 31824 h 149299"/>
              <a:gd name="connsiteX4" fmla="*/ 0 w 413251"/>
              <a:gd name="connsiteY4" fmla="*/ 149299 h 149299"/>
              <a:gd name="connsiteX5" fmla="*/ 247650 w 413251"/>
              <a:gd name="connsiteY5" fmla="*/ 15949 h 149299"/>
              <a:gd name="connsiteX6" fmla="*/ 231775 w 413251"/>
              <a:gd name="connsiteY6" fmla="*/ 12774 h 149299"/>
              <a:gd name="connsiteX7" fmla="*/ 412750 w 413251"/>
              <a:gd name="connsiteY7" fmla="*/ 74 h 149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3251" h="149299">
                <a:moveTo>
                  <a:pt x="412750" y="74"/>
                </a:moveTo>
                <a:cubicBezTo>
                  <a:pt x="421217" y="1132"/>
                  <a:pt x="320146" y="9599"/>
                  <a:pt x="282575" y="19124"/>
                </a:cubicBezTo>
                <a:cubicBezTo>
                  <a:pt x="245004" y="28649"/>
                  <a:pt x="195262" y="55107"/>
                  <a:pt x="187325" y="57224"/>
                </a:cubicBezTo>
                <a:cubicBezTo>
                  <a:pt x="179388" y="59341"/>
                  <a:pt x="234950" y="31824"/>
                  <a:pt x="234950" y="31824"/>
                </a:cubicBezTo>
                <a:lnTo>
                  <a:pt x="0" y="149299"/>
                </a:lnTo>
                <a:cubicBezTo>
                  <a:pt x="2117" y="146653"/>
                  <a:pt x="209021" y="38703"/>
                  <a:pt x="247650" y="15949"/>
                </a:cubicBezTo>
                <a:cubicBezTo>
                  <a:pt x="286279" y="-6805"/>
                  <a:pt x="206904" y="15949"/>
                  <a:pt x="231775" y="12774"/>
                </a:cubicBezTo>
                <a:cubicBezTo>
                  <a:pt x="256646" y="9599"/>
                  <a:pt x="404283" y="-984"/>
                  <a:pt x="412750" y="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A9B9E723-23D9-03AE-9DB9-C258C895034D}"/>
              </a:ext>
            </a:extLst>
          </p:cNvPr>
          <p:cNvSpPr/>
          <p:nvPr/>
        </p:nvSpPr>
        <p:spPr>
          <a:xfrm>
            <a:off x="4864059" y="7467391"/>
            <a:ext cx="209632" cy="89700"/>
          </a:xfrm>
          <a:custGeom>
            <a:avLst/>
            <a:gdLst>
              <a:gd name="connsiteX0" fmla="*/ 41 w 209632"/>
              <a:gd name="connsiteY0" fmla="*/ 63709 h 89700"/>
              <a:gd name="connsiteX1" fmla="*/ 92116 w 209632"/>
              <a:gd name="connsiteY1" fmla="*/ 60534 h 89700"/>
              <a:gd name="connsiteX2" fmla="*/ 82591 w 209632"/>
              <a:gd name="connsiteY2" fmla="*/ 89109 h 89700"/>
              <a:gd name="connsiteX3" fmla="*/ 92116 w 209632"/>
              <a:gd name="connsiteY3" fmla="*/ 73234 h 89700"/>
              <a:gd name="connsiteX4" fmla="*/ 209591 w 209632"/>
              <a:gd name="connsiteY4" fmla="*/ 209 h 89700"/>
              <a:gd name="connsiteX5" fmla="*/ 104816 w 209632"/>
              <a:gd name="connsiteY5" fmla="*/ 51009 h 89700"/>
              <a:gd name="connsiteX6" fmla="*/ 41 w 209632"/>
              <a:gd name="connsiteY6" fmla="*/ 63709 h 8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632" h="89700">
                <a:moveTo>
                  <a:pt x="41" y="63709"/>
                </a:moveTo>
                <a:cubicBezTo>
                  <a:pt x="-2076" y="65297"/>
                  <a:pt x="78358" y="56301"/>
                  <a:pt x="92116" y="60534"/>
                </a:cubicBezTo>
                <a:cubicBezTo>
                  <a:pt x="105874" y="64767"/>
                  <a:pt x="82591" y="89109"/>
                  <a:pt x="82591" y="89109"/>
                </a:cubicBezTo>
                <a:cubicBezTo>
                  <a:pt x="82591" y="91226"/>
                  <a:pt x="70949" y="88051"/>
                  <a:pt x="92116" y="73234"/>
                </a:cubicBezTo>
                <a:cubicBezTo>
                  <a:pt x="113283" y="58417"/>
                  <a:pt x="207474" y="3913"/>
                  <a:pt x="209591" y="209"/>
                </a:cubicBezTo>
                <a:cubicBezTo>
                  <a:pt x="211708" y="-3495"/>
                  <a:pt x="132862" y="43071"/>
                  <a:pt x="104816" y="51009"/>
                </a:cubicBezTo>
                <a:cubicBezTo>
                  <a:pt x="76770" y="58946"/>
                  <a:pt x="2158" y="62121"/>
                  <a:pt x="41" y="637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8879B46D-FAF9-14EB-7695-2DBB1324696F}"/>
              </a:ext>
            </a:extLst>
          </p:cNvPr>
          <p:cNvSpPr/>
          <p:nvPr/>
        </p:nvSpPr>
        <p:spPr>
          <a:xfrm>
            <a:off x="4990193" y="7452299"/>
            <a:ext cx="553991" cy="149466"/>
          </a:xfrm>
          <a:custGeom>
            <a:avLst/>
            <a:gdLst>
              <a:gd name="connsiteX0" fmla="*/ 4082 w 553991"/>
              <a:gd name="connsiteY0" fmla="*/ 2601 h 149466"/>
              <a:gd name="connsiteX1" fmla="*/ 213632 w 553991"/>
              <a:gd name="connsiteY1" fmla="*/ 66101 h 149466"/>
              <a:gd name="connsiteX2" fmla="*/ 223157 w 553991"/>
              <a:gd name="connsiteY2" fmla="*/ 66101 h 149466"/>
              <a:gd name="connsiteX3" fmla="*/ 550182 w 553991"/>
              <a:gd name="connsiteY3" fmla="*/ 43876 h 149466"/>
              <a:gd name="connsiteX4" fmla="*/ 410482 w 553991"/>
              <a:gd name="connsiteY4" fmla="*/ 85151 h 149466"/>
              <a:gd name="connsiteX5" fmla="*/ 188232 w 553991"/>
              <a:gd name="connsiteY5" fmla="*/ 148651 h 149466"/>
              <a:gd name="connsiteX6" fmla="*/ 232682 w 553991"/>
              <a:gd name="connsiteY6" fmla="*/ 120076 h 149466"/>
              <a:gd name="connsiteX7" fmla="*/ 197757 w 553991"/>
              <a:gd name="connsiteY7" fmla="*/ 104201 h 149466"/>
              <a:gd name="connsiteX8" fmla="*/ 108857 w 553991"/>
              <a:gd name="connsiteY8" fmla="*/ 85151 h 149466"/>
              <a:gd name="connsiteX9" fmla="*/ 216807 w 553991"/>
              <a:gd name="connsiteY9" fmla="*/ 75626 h 149466"/>
              <a:gd name="connsiteX10" fmla="*/ 83457 w 553991"/>
              <a:gd name="connsiteY10" fmla="*/ 18476 h 149466"/>
              <a:gd name="connsiteX11" fmla="*/ 4082 w 553991"/>
              <a:gd name="connsiteY11" fmla="*/ 2601 h 14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3991" h="149466">
                <a:moveTo>
                  <a:pt x="4082" y="2601"/>
                </a:moveTo>
                <a:cubicBezTo>
                  <a:pt x="25778" y="10538"/>
                  <a:pt x="177120" y="55518"/>
                  <a:pt x="213632" y="66101"/>
                </a:cubicBezTo>
                <a:cubicBezTo>
                  <a:pt x="250144" y="76684"/>
                  <a:pt x="223157" y="66101"/>
                  <a:pt x="223157" y="66101"/>
                </a:cubicBezTo>
                <a:cubicBezTo>
                  <a:pt x="279249" y="62397"/>
                  <a:pt x="518961" y="40701"/>
                  <a:pt x="550182" y="43876"/>
                </a:cubicBezTo>
                <a:cubicBezTo>
                  <a:pt x="581403" y="47051"/>
                  <a:pt x="410482" y="85151"/>
                  <a:pt x="410482" y="85151"/>
                </a:cubicBezTo>
                <a:cubicBezTo>
                  <a:pt x="350157" y="102613"/>
                  <a:pt x="217865" y="142830"/>
                  <a:pt x="188232" y="148651"/>
                </a:cubicBezTo>
                <a:cubicBezTo>
                  <a:pt x="158599" y="154472"/>
                  <a:pt x="231095" y="127484"/>
                  <a:pt x="232682" y="120076"/>
                </a:cubicBezTo>
                <a:cubicBezTo>
                  <a:pt x="234269" y="112668"/>
                  <a:pt x="218394" y="110022"/>
                  <a:pt x="197757" y="104201"/>
                </a:cubicBezTo>
                <a:cubicBezTo>
                  <a:pt x="177120" y="98380"/>
                  <a:pt x="105682" y="89913"/>
                  <a:pt x="108857" y="85151"/>
                </a:cubicBezTo>
                <a:cubicBezTo>
                  <a:pt x="112032" y="80389"/>
                  <a:pt x="221040" y="86739"/>
                  <a:pt x="216807" y="75626"/>
                </a:cubicBezTo>
                <a:cubicBezTo>
                  <a:pt x="212574" y="64514"/>
                  <a:pt x="114149" y="30647"/>
                  <a:pt x="83457" y="18476"/>
                </a:cubicBezTo>
                <a:cubicBezTo>
                  <a:pt x="52765" y="6305"/>
                  <a:pt x="-17614" y="-5336"/>
                  <a:pt x="4082" y="26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AB8D6752-23F0-B58A-8503-DC927DA8780B}"/>
              </a:ext>
            </a:extLst>
          </p:cNvPr>
          <p:cNvSpPr/>
          <p:nvPr/>
        </p:nvSpPr>
        <p:spPr>
          <a:xfrm>
            <a:off x="4387690" y="7559607"/>
            <a:ext cx="931484" cy="147867"/>
          </a:xfrm>
          <a:custGeom>
            <a:avLst/>
            <a:gdLst>
              <a:gd name="connsiteX0" fmla="*/ 70010 w 931484"/>
              <a:gd name="connsiteY0" fmla="*/ 127068 h 147867"/>
              <a:gd name="connsiteX1" fmla="*/ 368460 w 931484"/>
              <a:gd name="connsiteY1" fmla="*/ 95318 h 147867"/>
              <a:gd name="connsiteX2" fmla="*/ 358935 w 931484"/>
              <a:gd name="connsiteY2" fmla="*/ 111193 h 147867"/>
              <a:gd name="connsiteX3" fmla="*/ 600235 w 931484"/>
              <a:gd name="connsiteY3" fmla="*/ 95318 h 147867"/>
              <a:gd name="connsiteX4" fmla="*/ 587535 w 931484"/>
              <a:gd name="connsiteY4" fmla="*/ 111193 h 147867"/>
              <a:gd name="connsiteX5" fmla="*/ 930435 w 931484"/>
              <a:gd name="connsiteY5" fmla="*/ 68 h 147867"/>
              <a:gd name="connsiteX6" fmla="*/ 689135 w 931484"/>
              <a:gd name="connsiteY6" fmla="*/ 95318 h 147867"/>
              <a:gd name="connsiteX7" fmla="*/ 536735 w 931484"/>
              <a:gd name="connsiteY7" fmla="*/ 136593 h 147867"/>
              <a:gd name="connsiteX8" fmla="*/ 533560 w 931484"/>
              <a:gd name="connsiteY8" fmla="*/ 123893 h 147867"/>
              <a:gd name="connsiteX9" fmla="*/ 339885 w 931484"/>
              <a:gd name="connsiteY9" fmla="*/ 114368 h 147867"/>
              <a:gd name="connsiteX10" fmla="*/ 22385 w 931484"/>
              <a:gd name="connsiteY10" fmla="*/ 146118 h 147867"/>
              <a:gd name="connsiteX11" fmla="*/ 70010 w 931484"/>
              <a:gd name="connsiteY11" fmla="*/ 127068 h 14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1484" h="147867">
                <a:moveTo>
                  <a:pt x="70010" y="127068"/>
                </a:moveTo>
                <a:cubicBezTo>
                  <a:pt x="127689" y="118601"/>
                  <a:pt x="320306" y="97964"/>
                  <a:pt x="368460" y="95318"/>
                </a:cubicBezTo>
                <a:cubicBezTo>
                  <a:pt x="416614" y="92672"/>
                  <a:pt x="320306" y="111193"/>
                  <a:pt x="358935" y="111193"/>
                </a:cubicBezTo>
                <a:cubicBezTo>
                  <a:pt x="397564" y="111193"/>
                  <a:pt x="562135" y="95318"/>
                  <a:pt x="600235" y="95318"/>
                </a:cubicBezTo>
                <a:cubicBezTo>
                  <a:pt x="638335" y="95318"/>
                  <a:pt x="532502" y="127068"/>
                  <a:pt x="587535" y="111193"/>
                </a:cubicBezTo>
                <a:cubicBezTo>
                  <a:pt x="642568" y="95318"/>
                  <a:pt x="913502" y="2714"/>
                  <a:pt x="930435" y="68"/>
                </a:cubicBezTo>
                <a:cubicBezTo>
                  <a:pt x="947368" y="-2578"/>
                  <a:pt x="754752" y="72564"/>
                  <a:pt x="689135" y="95318"/>
                </a:cubicBezTo>
                <a:cubicBezTo>
                  <a:pt x="623518" y="118072"/>
                  <a:pt x="562664" y="131831"/>
                  <a:pt x="536735" y="136593"/>
                </a:cubicBezTo>
                <a:cubicBezTo>
                  <a:pt x="510806" y="141355"/>
                  <a:pt x="566368" y="127597"/>
                  <a:pt x="533560" y="123893"/>
                </a:cubicBezTo>
                <a:cubicBezTo>
                  <a:pt x="500752" y="120189"/>
                  <a:pt x="425081" y="110664"/>
                  <a:pt x="339885" y="114368"/>
                </a:cubicBezTo>
                <a:cubicBezTo>
                  <a:pt x="254689" y="118072"/>
                  <a:pt x="71597" y="138710"/>
                  <a:pt x="22385" y="146118"/>
                </a:cubicBezTo>
                <a:cubicBezTo>
                  <a:pt x="-26827" y="153526"/>
                  <a:pt x="12331" y="135535"/>
                  <a:pt x="70010" y="1270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9C0AB00C-A665-A8C9-2258-E99749078100}"/>
              </a:ext>
            </a:extLst>
          </p:cNvPr>
          <p:cNvSpPr/>
          <p:nvPr/>
        </p:nvSpPr>
        <p:spPr>
          <a:xfrm>
            <a:off x="4673021" y="7622878"/>
            <a:ext cx="678393" cy="178126"/>
          </a:xfrm>
          <a:custGeom>
            <a:avLst/>
            <a:gdLst>
              <a:gd name="connsiteX0" fmla="*/ 579 w 678393"/>
              <a:gd name="connsiteY0" fmla="*/ 127297 h 178126"/>
              <a:gd name="connsiteX1" fmla="*/ 267279 w 678393"/>
              <a:gd name="connsiteY1" fmla="*/ 127297 h 178126"/>
              <a:gd name="connsiteX2" fmla="*/ 257754 w 678393"/>
              <a:gd name="connsiteY2" fmla="*/ 159047 h 178126"/>
              <a:gd name="connsiteX3" fmla="*/ 530804 w 678393"/>
              <a:gd name="connsiteY3" fmla="*/ 63797 h 178126"/>
              <a:gd name="connsiteX4" fmla="*/ 489529 w 678393"/>
              <a:gd name="connsiteY4" fmla="*/ 101897 h 178126"/>
              <a:gd name="connsiteX5" fmla="*/ 676854 w 678393"/>
              <a:gd name="connsiteY5" fmla="*/ 297 h 178126"/>
              <a:gd name="connsiteX6" fmla="*/ 368879 w 678393"/>
              <a:gd name="connsiteY6" fmla="*/ 139997 h 178126"/>
              <a:gd name="connsiteX7" fmla="*/ 213304 w 678393"/>
              <a:gd name="connsiteY7" fmla="*/ 178097 h 178126"/>
              <a:gd name="connsiteX8" fmla="*/ 267279 w 678393"/>
              <a:gd name="connsiteY8" fmla="*/ 146347 h 178126"/>
              <a:gd name="connsiteX9" fmla="*/ 197429 w 678393"/>
              <a:gd name="connsiteY9" fmla="*/ 146347 h 178126"/>
              <a:gd name="connsiteX10" fmla="*/ 579 w 678393"/>
              <a:gd name="connsiteY10" fmla="*/ 127297 h 178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8393" h="178126">
                <a:moveTo>
                  <a:pt x="579" y="127297"/>
                </a:moveTo>
                <a:cubicBezTo>
                  <a:pt x="12221" y="124122"/>
                  <a:pt x="224417" y="122005"/>
                  <a:pt x="267279" y="127297"/>
                </a:cubicBezTo>
                <a:cubicBezTo>
                  <a:pt x="310141" y="132589"/>
                  <a:pt x="213833" y="169630"/>
                  <a:pt x="257754" y="159047"/>
                </a:cubicBezTo>
                <a:cubicBezTo>
                  <a:pt x="301675" y="148464"/>
                  <a:pt x="492175" y="73322"/>
                  <a:pt x="530804" y="63797"/>
                </a:cubicBezTo>
                <a:cubicBezTo>
                  <a:pt x="569433" y="54272"/>
                  <a:pt x="465187" y="112480"/>
                  <a:pt x="489529" y="101897"/>
                </a:cubicBezTo>
                <a:cubicBezTo>
                  <a:pt x="513871" y="91314"/>
                  <a:pt x="696962" y="-6053"/>
                  <a:pt x="676854" y="297"/>
                </a:cubicBezTo>
                <a:cubicBezTo>
                  <a:pt x="656746" y="6647"/>
                  <a:pt x="446137" y="110364"/>
                  <a:pt x="368879" y="139997"/>
                </a:cubicBezTo>
                <a:cubicBezTo>
                  <a:pt x="291621" y="169630"/>
                  <a:pt x="230237" y="177039"/>
                  <a:pt x="213304" y="178097"/>
                </a:cubicBezTo>
                <a:cubicBezTo>
                  <a:pt x="196371" y="179155"/>
                  <a:pt x="269925" y="151639"/>
                  <a:pt x="267279" y="146347"/>
                </a:cubicBezTo>
                <a:cubicBezTo>
                  <a:pt x="264633" y="141055"/>
                  <a:pt x="238704" y="147934"/>
                  <a:pt x="197429" y="146347"/>
                </a:cubicBezTo>
                <a:cubicBezTo>
                  <a:pt x="156154" y="144760"/>
                  <a:pt x="-11063" y="130472"/>
                  <a:pt x="579" y="1272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4B2CF278-4EF4-C2CD-B53F-81B5832D7CA8}"/>
              </a:ext>
            </a:extLst>
          </p:cNvPr>
          <p:cNvSpPr/>
          <p:nvPr/>
        </p:nvSpPr>
        <p:spPr>
          <a:xfrm>
            <a:off x="4498474" y="7667373"/>
            <a:ext cx="734254" cy="190856"/>
          </a:xfrm>
          <a:custGeom>
            <a:avLst/>
            <a:gdLst>
              <a:gd name="connsiteX0" fmla="*/ 501 w 734254"/>
              <a:gd name="connsiteY0" fmla="*/ 252 h 190856"/>
              <a:gd name="connsiteX1" fmla="*/ 273551 w 734254"/>
              <a:gd name="connsiteY1" fmla="*/ 136777 h 190856"/>
              <a:gd name="connsiteX2" fmla="*/ 232276 w 734254"/>
              <a:gd name="connsiteY2" fmla="*/ 162177 h 190856"/>
              <a:gd name="connsiteX3" fmla="*/ 371976 w 734254"/>
              <a:gd name="connsiteY3" fmla="*/ 190752 h 190856"/>
              <a:gd name="connsiteX4" fmla="*/ 391026 w 734254"/>
              <a:gd name="connsiteY4" fmla="*/ 171702 h 190856"/>
              <a:gd name="connsiteX5" fmla="*/ 613276 w 734254"/>
              <a:gd name="connsiteY5" fmla="*/ 168527 h 190856"/>
              <a:gd name="connsiteX6" fmla="*/ 603751 w 734254"/>
              <a:gd name="connsiteY6" fmla="*/ 155827 h 190856"/>
              <a:gd name="connsiteX7" fmla="*/ 718051 w 734254"/>
              <a:gd name="connsiteY7" fmla="*/ 95502 h 190856"/>
              <a:gd name="connsiteX8" fmla="*/ 724401 w 734254"/>
              <a:gd name="connsiteY8" fmla="*/ 85977 h 190856"/>
              <a:gd name="connsiteX9" fmla="*/ 632326 w 734254"/>
              <a:gd name="connsiteY9" fmla="*/ 133602 h 190856"/>
              <a:gd name="connsiteX10" fmla="*/ 492626 w 734254"/>
              <a:gd name="connsiteY10" fmla="*/ 184402 h 190856"/>
              <a:gd name="connsiteX11" fmla="*/ 368801 w 734254"/>
              <a:gd name="connsiteY11" fmla="*/ 168527 h 190856"/>
              <a:gd name="connsiteX12" fmla="*/ 203701 w 734254"/>
              <a:gd name="connsiteY12" fmla="*/ 98677 h 190856"/>
              <a:gd name="connsiteX13" fmla="*/ 254501 w 734254"/>
              <a:gd name="connsiteY13" fmla="*/ 130427 h 190856"/>
              <a:gd name="connsiteX14" fmla="*/ 133851 w 734254"/>
              <a:gd name="connsiteY14" fmla="*/ 101852 h 190856"/>
              <a:gd name="connsiteX15" fmla="*/ 203701 w 734254"/>
              <a:gd name="connsiteY15" fmla="*/ 101852 h 190856"/>
              <a:gd name="connsiteX16" fmla="*/ 501 w 734254"/>
              <a:gd name="connsiteY16" fmla="*/ 252 h 19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34254" h="190856">
                <a:moveTo>
                  <a:pt x="501" y="252"/>
                </a:moveTo>
                <a:cubicBezTo>
                  <a:pt x="12143" y="6073"/>
                  <a:pt x="234922" y="109790"/>
                  <a:pt x="273551" y="136777"/>
                </a:cubicBezTo>
                <a:cubicBezTo>
                  <a:pt x="312180" y="163764"/>
                  <a:pt x="215872" y="153181"/>
                  <a:pt x="232276" y="162177"/>
                </a:cubicBezTo>
                <a:cubicBezTo>
                  <a:pt x="248680" y="171173"/>
                  <a:pt x="345518" y="189165"/>
                  <a:pt x="371976" y="190752"/>
                </a:cubicBezTo>
                <a:cubicBezTo>
                  <a:pt x="398434" y="192340"/>
                  <a:pt x="350809" y="175406"/>
                  <a:pt x="391026" y="171702"/>
                </a:cubicBezTo>
                <a:cubicBezTo>
                  <a:pt x="431243" y="167998"/>
                  <a:pt x="577822" y="171173"/>
                  <a:pt x="613276" y="168527"/>
                </a:cubicBezTo>
                <a:cubicBezTo>
                  <a:pt x="648730" y="165881"/>
                  <a:pt x="586289" y="167998"/>
                  <a:pt x="603751" y="155827"/>
                </a:cubicBezTo>
                <a:cubicBezTo>
                  <a:pt x="621213" y="143656"/>
                  <a:pt x="697943" y="107144"/>
                  <a:pt x="718051" y="95502"/>
                </a:cubicBezTo>
                <a:cubicBezTo>
                  <a:pt x="738159" y="83860"/>
                  <a:pt x="738689" y="79627"/>
                  <a:pt x="724401" y="85977"/>
                </a:cubicBezTo>
                <a:cubicBezTo>
                  <a:pt x="710113" y="92327"/>
                  <a:pt x="670955" y="117198"/>
                  <a:pt x="632326" y="133602"/>
                </a:cubicBezTo>
                <a:cubicBezTo>
                  <a:pt x="593697" y="150006"/>
                  <a:pt x="536547" y="178581"/>
                  <a:pt x="492626" y="184402"/>
                </a:cubicBezTo>
                <a:cubicBezTo>
                  <a:pt x="448705" y="190223"/>
                  <a:pt x="416955" y="182814"/>
                  <a:pt x="368801" y="168527"/>
                </a:cubicBezTo>
                <a:cubicBezTo>
                  <a:pt x="320647" y="154240"/>
                  <a:pt x="222751" y="105027"/>
                  <a:pt x="203701" y="98677"/>
                </a:cubicBezTo>
                <a:cubicBezTo>
                  <a:pt x="184651" y="92327"/>
                  <a:pt x="266143" y="129898"/>
                  <a:pt x="254501" y="130427"/>
                </a:cubicBezTo>
                <a:cubicBezTo>
                  <a:pt x="242859" y="130956"/>
                  <a:pt x="142318" y="106615"/>
                  <a:pt x="133851" y="101852"/>
                </a:cubicBezTo>
                <a:cubicBezTo>
                  <a:pt x="125384" y="97089"/>
                  <a:pt x="223809" y="112435"/>
                  <a:pt x="203701" y="101852"/>
                </a:cubicBezTo>
                <a:cubicBezTo>
                  <a:pt x="183593" y="91269"/>
                  <a:pt x="-11141" y="-5569"/>
                  <a:pt x="501" y="2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A4603D76-C63C-B519-2621-C70D21A2C68F}"/>
              </a:ext>
            </a:extLst>
          </p:cNvPr>
          <p:cNvSpPr/>
          <p:nvPr/>
        </p:nvSpPr>
        <p:spPr>
          <a:xfrm>
            <a:off x="4975489" y="5245253"/>
            <a:ext cx="445265" cy="383697"/>
          </a:xfrm>
          <a:custGeom>
            <a:avLst/>
            <a:gdLst>
              <a:gd name="connsiteX0" fmla="*/ 145860 w 445265"/>
              <a:gd name="connsiteY0" fmla="*/ 142 h 383697"/>
              <a:gd name="connsiteX1" fmla="*/ 32446 w 445265"/>
              <a:gd name="connsiteY1" fmla="*/ 166719 h 383697"/>
              <a:gd name="connsiteX2" fmla="*/ 57255 w 445265"/>
              <a:gd name="connsiteY2" fmla="*/ 329752 h 383697"/>
              <a:gd name="connsiteX3" fmla="*/ 43078 w 445265"/>
              <a:gd name="connsiteY3" fmla="*/ 223426 h 383697"/>
              <a:gd name="connsiteX4" fmla="*/ 64344 w 445265"/>
              <a:gd name="connsiteY4" fmla="*/ 382914 h 383697"/>
              <a:gd name="connsiteX5" fmla="*/ 110418 w 445265"/>
              <a:gd name="connsiteY5" fmla="*/ 287221 h 383697"/>
              <a:gd name="connsiteX6" fmla="*/ 128139 w 445265"/>
              <a:gd name="connsiteY6" fmla="*/ 351017 h 383697"/>
              <a:gd name="connsiteX7" fmla="*/ 326613 w 445265"/>
              <a:gd name="connsiteY7" fmla="*/ 255324 h 383697"/>
              <a:gd name="connsiteX8" fmla="*/ 216744 w 445265"/>
              <a:gd name="connsiteY8" fmla="*/ 294310 h 383697"/>
              <a:gd name="connsiteX9" fmla="*/ 443571 w 445265"/>
              <a:gd name="connsiteY9" fmla="*/ 205705 h 383697"/>
              <a:gd name="connsiteX10" fmla="*/ 74976 w 445265"/>
              <a:gd name="connsiteY10" fmla="*/ 329752 h 383697"/>
              <a:gd name="connsiteX11" fmla="*/ 57255 w 445265"/>
              <a:gd name="connsiteY11" fmla="*/ 361649 h 383697"/>
              <a:gd name="connsiteX12" fmla="*/ 548 w 445265"/>
              <a:gd name="connsiteY12" fmla="*/ 180896 h 383697"/>
              <a:gd name="connsiteX13" fmla="*/ 28902 w 445265"/>
              <a:gd name="connsiteY13" fmla="*/ 336840 h 383697"/>
              <a:gd name="connsiteX14" fmla="*/ 35990 w 445265"/>
              <a:gd name="connsiteY14" fmla="*/ 212794 h 383697"/>
              <a:gd name="connsiteX15" fmla="*/ 28902 w 445265"/>
              <a:gd name="connsiteY15" fmla="*/ 138366 h 383697"/>
              <a:gd name="connsiteX16" fmla="*/ 145860 w 445265"/>
              <a:gd name="connsiteY16" fmla="*/ 142 h 383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5265" h="383697">
                <a:moveTo>
                  <a:pt x="145860" y="142"/>
                </a:moveTo>
                <a:cubicBezTo>
                  <a:pt x="146451" y="4868"/>
                  <a:pt x="47213" y="111784"/>
                  <a:pt x="32446" y="166719"/>
                </a:cubicBezTo>
                <a:cubicBezTo>
                  <a:pt x="17679" y="221654"/>
                  <a:pt x="55483" y="320301"/>
                  <a:pt x="57255" y="329752"/>
                </a:cubicBezTo>
                <a:cubicBezTo>
                  <a:pt x="59027" y="339203"/>
                  <a:pt x="43078" y="223426"/>
                  <a:pt x="43078" y="223426"/>
                </a:cubicBezTo>
                <a:cubicBezTo>
                  <a:pt x="44259" y="232286"/>
                  <a:pt x="53121" y="372282"/>
                  <a:pt x="64344" y="382914"/>
                </a:cubicBezTo>
                <a:cubicBezTo>
                  <a:pt x="75567" y="393547"/>
                  <a:pt x="99785" y="292537"/>
                  <a:pt x="110418" y="287221"/>
                </a:cubicBezTo>
                <a:cubicBezTo>
                  <a:pt x="121050" y="281905"/>
                  <a:pt x="92107" y="356333"/>
                  <a:pt x="128139" y="351017"/>
                </a:cubicBezTo>
                <a:cubicBezTo>
                  <a:pt x="164171" y="345701"/>
                  <a:pt x="311845" y="264775"/>
                  <a:pt x="326613" y="255324"/>
                </a:cubicBezTo>
                <a:cubicBezTo>
                  <a:pt x="341381" y="245873"/>
                  <a:pt x="197251" y="302580"/>
                  <a:pt x="216744" y="294310"/>
                </a:cubicBezTo>
                <a:cubicBezTo>
                  <a:pt x="236237" y="286040"/>
                  <a:pt x="467199" y="199798"/>
                  <a:pt x="443571" y="205705"/>
                </a:cubicBezTo>
                <a:cubicBezTo>
                  <a:pt x="419943" y="211612"/>
                  <a:pt x="139362" y="303761"/>
                  <a:pt x="74976" y="329752"/>
                </a:cubicBezTo>
                <a:cubicBezTo>
                  <a:pt x="10590" y="355743"/>
                  <a:pt x="69660" y="386458"/>
                  <a:pt x="57255" y="361649"/>
                </a:cubicBezTo>
                <a:cubicBezTo>
                  <a:pt x="44850" y="336840"/>
                  <a:pt x="5273" y="185031"/>
                  <a:pt x="548" y="180896"/>
                </a:cubicBezTo>
                <a:cubicBezTo>
                  <a:pt x="-4177" y="176761"/>
                  <a:pt x="22995" y="331524"/>
                  <a:pt x="28902" y="336840"/>
                </a:cubicBezTo>
                <a:cubicBezTo>
                  <a:pt x="34809" y="342156"/>
                  <a:pt x="35990" y="245873"/>
                  <a:pt x="35990" y="212794"/>
                </a:cubicBezTo>
                <a:cubicBezTo>
                  <a:pt x="35990" y="179715"/>
                  <a:pt x="10000" y="167310"/>
                  <a:pt x="28902" y="138366"/>
                </a:cubicBezTo>
                <a:cubicBezTo>
                  <a:pt x="47804" y="109422"/>
                  <a:pt x="145269" y="-4584"/>
                  <a:pt x="145860" y="1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C36A7373-9981-FE2C-1541-8351CC245F24}"/>
              </a:ext>
            </a:extLst>
          </p:cNvPr>
          <p:cNvSpPr/>
          <p:nvPr/>
        </p:nvSpPr>
        <p:spPr>
          <a:xfrm>
            <a:off x="5050451" y="5312713"/>
            <a:ext cx="341553" cy="237655"/>
          </a:xfrm>
          <a:custGeom>
            <a:avLst/>
            <a:gdLst>
              <a:gd name="connsiteX0" fmla="*/ 14 w 341553"/>
              <a:gd name="connsiteY0" fmla="*/ 237482 h 237655"/>
              <a:gd name="connsiteX1" fmla="*/ 85075 w 341553"/>
              <a:gd name="connsiteY1" fmla="*/ 35464 h 237655"/>
              <a:gd name="connsiteX2" fmla="*/ 109884 w 341553"/>
              <a:gd name="connsiteY2" fmla="*/ 56729 h 237655"/>
              <a:gd name="connsiteX3" fmla="*/ 340256 w 341553"/>
              <a:gd name="connsiteY3" fmla="*/ 7110 h 237655"/>
              <a:gd name="connsiteX4" fmla="*/ 209121 w 341553"/>
              <a:gd name="connsiteY4" fmla="*/ 46096 h 237655"/>
              <a:gd name="connsiteX5" fmla="*/ 336712 w 341553"/>
              <a:gd name="connsiteY5" fmla="*/ 22 h 237655"/>
              <a:gd name="connsiteX6" fmla="*/ 60265 w 341553"/>
              <a:gd name="connsiteY6" fmla="*/ 53185 h 237655"/>
              <a:gd name="connsiteX7" fmla="*/ 77986 w 341553"/>
              <a:gd name="connsiteY7" fmla="*/ 70906 h 237655"/>
              <a:gd name="connsiteX8" fmla="*/ 14 w 341553"/>
              <a:gd name="connsiteY8" fmla="*/ 237482 h 237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553" h="237655">
                <a:moveTo>
                  <a:pt x="14" y="237482"/>
                </a:moveTo>
                <a:cubicBezTo>
                  <a:pt x="1195" y="231575"/>
                  <a:pt x="66763" y="65589"/>
                  <a:pt x="85075" y="35464"/>
                </a:cubicBezTo>
                <a:cubicBezTo>
                  <a:pt x="103387" y="5339"/>
                  <a:pt x="67354" y="61455"/>
                  <a:pt x="109884" y="56729"/>
                </a:cubicBezTo>
                <a:cubicBezTo>
                  <a:pt x="152414" y="52003"/>
                  <a:pt x="323717" y="8882"/>
                  <a:pt x="340256" y="7110"/>
                </a:cubicBezTo>
                <a:cubicBezTo>
                  <a:pt x="356795" y="5338"/>
                  <a:pt x="209712" y="47277"/>
                  <a:pt x="209121" y="46096"/>
                </a:cubicBezTo>
                <a:cubicBezTo>
                  <a:pt x="208530" y="44915"/>
                  <a:pt x="361521" y="-1159"/>
                  <a:pt x="336712" y="22"/>
                </a:cubicBezTo>
                <a:cubicBezTo>
                  <a:pt x="311903" y="1203"/>
                  <a:pt x="103386" y="41371"/>
                  <a:pt x="60265" y="53185"/>
                </a:cubicBezTo>
                <a:cubicBezTo>
                  <a:pt x="17144" y="64999"/>
                  <a:pt x="85074" y="44915"/>
                  <a:pt x="77986" y="70906"/>
                </a:cubicBezTo>
                <a:cubicBezTo>
                  <a:pt x="70898" y="96897"/>
                  <a:pt x="-1167" y="243389"/>
                  <a:pt x="14" y="2374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16C76168-CF33-6D91-5C5E-EB76DCF82ED3}"/>
              </a:ext>
            </a:extLst>
          </p:cNvPr>
          <p:cNvSpPr/>
          <p:nvPr/>
        </p:nvSpPr>
        <p:spPr>
          <a:xfrm>
            <a:off x="5138119" y="5285431"/>
            <a:ext cx="628443" cy="222453"/>
          </a:xfrm>
          <a:custGeom>
            <a:avLst/>
            <a:gdLst>
              <a:gd name="connsiteX0" fmla="*/ 11583 w 628443"/>
              <a:gd name="connsiteY0" fmla="*/ 218690 h 222453"/>
              <a:gd name="connsiteX1" fmla="*/ 504225 w 628443"/>
              <a:gd name="connsiteY1" fmla="*/ 2495 h 222453"/>
              <a:gd name="connsiteX2" fmla="*/ 362458 w 628443"/>
              <a:gd name="connsiteY2" fmla="*/ 98188 h 222453"/>
              <a:gd name="connsiteX3" fmla="*/ 628272 w 628443"/>
              <a:gd name="connsiteY3" fmla="*/ 52113 h 222453"/>
              <a:gd name="connsiteX4" fmla="*/ 316383 w 628443"/>
              <a:gd name="connsiteY4" fmla="*/ 161983 h 222453"/>
              <a:gd name="connsiteX5" fmla="*/ 178160 w 628443"/>
              <a:gd name="connsiteY5" fmla="*/ 200969 h 222453"/>
              <a:gd name="connsiteX6" fmla="*/ 252588 w 628443"/>
              <a:gd name="connsiteY6" fmla="*/ 144262 h 222453"/>
              <a:gd name="connsiteX7" fmla="*/ 213602 w 628443"/>
              <a:gd name="connsiteY7" fmla="*/ 140718 h 222453"/>
              <a:gd name="connsiteX8" fmla="*/ 284486 w 628443"/>
              <a:gd name="connsiteY8" fmla="*/ 87555 h 222453"/>
              <a:gd name="connsiteX9" fmla="*/ 163983 w 628443"/>
              <a:gd name="connsiteY9" fmla="*/ 137174 h 222453"/>
              <a:gd name="connsiteX10" fmla="*/ 11583 w 628443"/>
              <a:gd name="connsiteY10" fmla="*/ 218690 h 22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8443" h="222453">
                <a:moveTo>
                  <a:pt x="11583" y="218690"/>
                </a:moveTo>
                <a:cubicBezTo>
                  <a:pt x="68290" y="196244"/>
                  <a:pt x="445746" y="22579"/>
                  <a:pt x="504225" y="2495"/>
                </a:cubicBezTo>
                <a:cubicBezTo>
                  <a:pt x="562704" y="-17589"/>
                  <a:pt x="341784" y="89918"/>
                  <a:pt x="362458" y="98188"/>
                </a:cubicBezTo>
                <a:cubicBezTo>
                  <a:pt x="383132" y="106458"/>
                  <a:pt x="635951" y="41480"/>
                  <a:pt x="628272" y="52113"/>
                </a:cubicBezTo>
                <a:cubicBezTo>
                  <a:pt x="620593" y="62745"/>
                  <a:pt x="391402" y="137174"/>
                  <a:pt x="316383" y="161983"/>
                </a:cubicBezTo>
                <a:cubicBezTo>
                  <a:pt x="241364" y="186792"/>
                  <a:pt x="188793" y="203922"/>
                  <a:pt x="178160" y="200969"/>
                </a:cubicBezTo>
                <a:cubicBezTo>
                  <a:pt x="167528" y="198015"/>
                  <a:pt x="246681" y="154304"/>
                  <a:pt x="252588" y="144262"/>
                </a:cubicBezTo>
                <a:cubicBezTo>
                  <a:pt x="258495" y="134220"/>
                  <a:pt x="208286" y="150169"/>
                  <a:pt x="213602" y="140718"/>
                </a:cubicBezTo>
                <a:cubicBezTo>
                  <a:pt x="218918" y="131267"/>
                  <a:pt x="292756" y="88146"/>
                  <a:pt x="284486" y="87555"/>
                </a:cubicBezTo>
                <a:cubicBezTo>
                  <a:pt x="276216" y="86964"/>
                  <a:pt x="205332" y="117681"/>
                  <a:pt x="163983" y="137174"/>
                </a:cubicBezTo>
                <a:cubicBezTo>
                  <a:pt x="122634" y="156667"/>
                  <a:pt x="-45124" y="241136"/>
                  <a:pt x="11583" y="2186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E78B9EC4-0D21-C617-4C31-C8BB7FC15D1D}"/>
              </a:ext>
            </a:extLst>
          </p:cNvPr>
          <p:cNvSpPr/>
          <p:nvPr/>
        </p:nvSpPr>
        <p:spPr>
          <a:xfrm>
            <a:off x="5225290" y="5216031"/>
            <a:ext cx="901730" cy="277282"/>
          </a:xfrm>
          <a:custGeom>
            <a:avLst/>
            <a:gdLst>
              <a:gd name="connsiteX0" fmla="*/ 13017 w 901730"/>
              <a:gd name="connsiteY0" fmla="*/ 86071 h 277282"/>
              <a:gd name="connsiteX1" fmla="*/ 466673 w 901730"/>
              <a:gd name="connsiteY1" fmla="*/ 4555 h 277282"/>
              <a:gd name="connsiteX2" fmla="*/ 427687 w 901730"/>
              <a:gd name="connsiteY2" fmla="*/ 11643 h 277282"/>
              <a:gd name="connsiteX3" fmla="*/ 647426 w 901730"/>
              <a:gd name="connsiteY3" fmla="*/ 22276 h 277282"/>
              <a:gd name="connsiteX4" fmla="*/ 661603 w 901730"/>
              <a:gd name="connsiteY4" fmla="*/ 68350 h 277282"/>
              <a:gd name="connsiteX5" fmla="*/ 636794 w 901730"/>
              <a:gd name="connsiteY5" fmla="*/ 39997 h 277282"/>
              <a:gd name="connsiteX6" fmla="*/ 782105 w 901730"/>
              <a:gd name="connsiteY6" fmla="*/ 110881 h 277282"/>
              <a:gd name="connsiteX7" fmla="*/ 899063 w 901730"/>
              <a:gd name="connsiteY7" fmla="*/ 273913 h 277282"/>
              <a:gd name="connsiteX8" fmla="*/ 845901 w 901730"/>
              <a:gd name="connsiteY8" fmla="*/ 206574 h 277282"/>
              <a:gd name="connsiteX9" fmla="*/ 647426 w 901730"/>
              <a:gd name="connsiteY9" fmla="*/ 36453 h 277282"/>
              <a:gd name="connsiteX10" fmla="*/ 427687 w 901730"/>
              <a:gd name="connsiteY10" fmla="*/ 4555 h 277282"/>
              <a:gd name="connsiteX11" fmla="*/ 526924 w 901730"/>
              <a:gd name="connsiteY11" fmla="*/ 15188 h 277282"/>
              <a:gd name="connsiteX12" fmla="*/ 158329 w 901730"/>
              <a:gd name="connsiteY12" fmla="*/ 68350 h 277282"/>
              <a:gd name="connsiteX13" fmla="*/ 13017 w 901730"/>
              <a:gd name="connsiteY13" fmla="*/ 86071 h 27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01730" h="277282">
                <a:moveTo>
                  <a:pt x="13017" y="86071"/>
                </a:moveTo>
                <a:cubicBezTo>
                  <a:pt x="64408" y="75439"/>
                  <a:pt x="466673" y="4555"/>
                  <a:pt x="466673" y="4555"/>
                </a:cubicBezTo>
                <a:cubicBezTo>
                  <a:pt x="535785" y="-7850"/>
                  <a:pt x="397562" y="8689"/>
                  <a:pt x="427687" y="11643"/>
                </a:cubicBezTo>
                <a:cubicBezTo>
                  <a:pt x="457813" y="14596"/>
                  <a:pt x="608440" y="12825"/>
                  <a:pt x="647426" y="22276"/>
                </a:cubicBezTo>
                <a:cubicBezTo>
                  <a:pt x="686412" y="31727"/>
                  <a:pt x="663375" y="65397"/>
                  <a:pt x="661603" y="68350"/>
                </a:cubicBezTo>
                <a:cubicBezTo>
                  <a:pt x="659831" y="71303"/>
                  <a:pt x="616710" y="32909"/>
                  <a:pt x="636794" y="39997"/>
                </a:cubicBezTo>
                <a:cubicBezTo>
                  <a:pt x="656878" y="47085"/>
                  <a:pt x="738394" y="71895"/>
                  <a:pt x="782105" y="110881"/>
                </a:cubicBezTo>
                <a:cubicBezTo>
                  <a:pt x="825817" y="149867"/>
                  <a:pt x="888430" y="257964"/>
                  <a:pt x="899063" y="273913"/>
                </a:cubicBezTo>
                <a:cubicBezTo>
                  <a:pt x="909696" y="289862"/>
                  <a:pt x="887841" y="246151"/>
                  <a:pt x="845901" y="206574"/>
                </a:cubicBezTo>
                <a:cubicBezTo>
                  <a:pt x="803961" y="166997"/>
                  <a:pt x="717128" y="70123"/>
                  <a:pt x="647426" y="36453"/>
                </a:cubicBezTo>
                <a:cubicBezTo>
                  <a:pt x="577724" y="2783"/>
                  <a:pt x="447771" y="8099"/>
                  <a:pt x="427687" y="4555"/>
                </a:cubicBezTo>
                <a:cubicBezTo>
                  <a:pt x="407603" y="1011"/>
                  <a:pt x="571817" y="4555"/>
                  <a:pt x="526924" y="15188"/>
                </a:cubicBezTo>
                <a:cubicBezTo>
                  <a:pt x="482031" y="25820"/>
                  <a:pt x="243389" y="57718"/>
                  <a:pt x="158329" y="68350"/>
                </a:cubicBezTo>
                <a:cubicBezTo>
                  <a:pt x="73269" y="78982"/>
                  <a:pt x="-38374" y="96703"/>
                  <a:pt x="13017" y="860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85EEEE7A-39D5-F8BB-D2E3-709223CD0F8E}"/>
              </a:ext>
            </a:extLst>
          </p:cNvPr>
          <p:cNvSpPr/>
          <p:nvPr/>
        </p:nvSpPr>
        <p:spPr>
          <a:xfrm>
            <a:off x="5713049" y="5310399"/>
            <a:ext cx="365319" cy="130662"/>
          </a:xfrm>
          <a:custGeom>
            <a:avLst/>
            <a:gdLst>
              <a:gd name="connsiteX0" fmla="*/ 179 w 365319"/>
              <a:gd name="connsiteY0" fmla="*/ 20057 h 130662"/>
              <a:gd name="connsiteX1" fmla="*/ 188021 w 365319"/>
              <a:gd name="connsiteY1" fmla="*/ 41322 h 130662"/>
              <a:gd name="connsiteX2" fmla="*/ 177388 w 365319"/>
              <a:gd name="connsiteY2" fmla="*/ 23601 h 130662"/>
              <a:gd name="connsiteX3" fmla="*/ 343965 w 365319"/>
              <a:gd name="connsiteY3" fmla="*/ 98029 h 130662"/>
              <a:gd name="connsiteX4" fmla="*/ 358142 w 365319"/>
              <a:gd name="connsiteY4" fmla="*/ 129927 h 130662"/>
              <a:gd name="connsiteX5" fmla="*/ 297891 w 365319"/>
              <a:gd name="connsiteY5" fmla="*/ 69675 h 130662"/>
              <a:gd name="connsiteX6" fmla="*/ 145491 w 365319"/>
              <a:gd name="connsiteY6" fmla="*/ 2336 h 130662"/>
              <a:gd name="connsiteX7" fmla="*/ 152579 w 365319"/>
              <a:gd name="connsiteY7" fmla="*/ 16513 h 130662"/>
              <a:gd name="connsiteX8" fmla="*/ 179 w 365319"/>
              <a:gd name="connsiteY8" fmla="*/ 20057 h 13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319" h="130662">
                <a:moveTo>
                  <a:pt x="179" y="20057"/>
                </a:moveTo>
                <a:cubicBezTo>
                  <a:pt x="6086" y="24192"/>
                  <a:pt x="158486" y="40731"/>
                  <a:pt x="188021" y="41322"/>
                </a:cubicBezTo>
                <a:cubicBezTo>
                  <a:pt x="217556" y="41913"/>
                  <a:pt x="151397" y="14150"/>
                  <a:pt x="177388" y="23601"/>
                </a:cubicBezTo>
                <a:cubicBezTo>
                  <a:pt x="203379" y="33052"/>
                  <a:pt x="313839" y="80308"/>
                  <a:pt x="343965" y="98029"/>
                </a:cubicBezTo>
                <a:cubicBezTo>
                  <a:pt x="374091" y="115750"/>
                  <a:pt x="365821" y="134653"/>
                  <a:pt x="358142" y="129927"/>
                </a:cubicBezTo>
                <a:cubicBezTo>
                  <a:pt x="350463" y="125201"/>
                  <a:pt x="333333" y="90940"/>
                  <a:pt x="297891" y="69675"/>
                </a:cubicBezTo>
                <a:cubicBezTo>
                  <a:pt x="262449" y="48410"/>
                  <a:pt x="169710" y="11196"/>
                  <a:pt x="145491" y="2336"/>
                </a:cubicBezTo>
                <a:cubicBezTo>
                  <a:pt x="121272" y="-6524"/>
                  <a:pt x="169119" y="12378"/>
                  <a:pt x="152579" y="16513"/>
                </a:cubicBezTo>
                <a:cubicBezTo>
                  <a:pt x="136039" y="20648"/>
                  <a:pt x="-5728" y="15922"/>
                  <a:pt x="179" y="200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F53CAAB9-113F-B4E2-31F5-0C7DE0E05106}"/>
              </a:ext>
            </a:extLst>
          </p:cNvPr>
          <p:cNvSpPr/>
          <p:nvPr/>
        </p:nvSpPr>
        <p:spPr>
          <a:xfrm>
            <a:off x="3390811" y="5342802"/>
            <a:ext cx="346951" cy="397812"/>
          </a:xfrm>
          <a:custGeom>
            <a:avLst/>
            <a:gdLst>
              <a:gd name="connsiteX0" fmla="*/ 346164 w 346951"/>
              <a:gd name="connsiteY0" fmla="*/ 723 h 397812"/>
              <a:gd name="connsiteX1" fmla="*/ 209639 w 346951"/>
              <a:gd name="connsiteY1" fmla="*/ 143598 h 397812"/>
              <a:gd name="connsiteX2" fmla="*/ 117564 w 346951"/>
              <a:gd name="connsiteY2" fmla="*/ 203923 h 397812"/>
              <a:gd name="connsiteX3" fmla="*/ 89 w 346951"/>
              <a:gd name="connsiteY3" fmla="*/ 397598 h 397812"/>
              <a:gd name="connsiteX4" fmla="*/ 98514 w 346951"/>
              <a:gd name="connsiteY4" fmla="*/ 242023 h 397812"/>
              <a:gd name="connsiteX5" fmla="*/ 114389 w 346951"/>
              <a:gd name="connsiteY5" fmla="*/ 245198 h 397812"/>
              <a:gd name="connsiteX6" fmla="*/ 63589 w 346951"/>
              <a:gd name="connsiteY6" fmla="*/ 308698 h 397812"/>
              <a:gd name="connsiteX7" fmla="*/ 108039 w 346951"/>
              <a:gd name="connsiteY7" fmla="*/ 295998 h 397812"/>
              <a:gd name="connsiteX8" fmla="*/ 88989 w 346951"/>
              <a:gd name="connsiteY8" fmla="*/ 349973 h 397812"/>
              <a:gd name="connsiteX9" fmla="*/ 146139 w 346951"/>
              <a:gd name="connsiteY9" fmla="*/ 261073 h 397812"/>
              <a:gd name="connsiteX10" fmla="*/ 47714 w 346951"/>
              <a:gd name="connsiteY10" fmla="*/ 318223 h 397812"/>
              <a:gd name="connsiteX11" fmla="*/ 142964 w 346951"/>
              <a:gd name="connsiteY11" fmla="*/ 210273 h 397812"/>
              <a:gd name="connsiteX12" fmla="*/ 346164 w 346951"/>
              <a:gd name="connsiteY12" fmla="*/ 723 h 397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6951" h="397812">
                <a:moveTo>
                  <a:pt x="346164" y="723"/>
                </a:moveTo>
                <a:cubicBezTo>
                  <a:pt x="357276" y="-10389"/>
                  <a:pt x="247739" y="109731"/>
                  <a:pt x="209639" y="143598"/>
                </a:cubicBezTo>
                <a:cubicBezTo>
                  <a:pt x="171539" y="177465"/>
                  <a:pt x="152489" y="161590"/>
                  <a:pt x="117564" y="203923"/>
                </a:cubicBezTo>
                <a:cubicBezTo>
                  <a:pt x="82639" y="246256"/>
                  <a:pt x="3264" y="391248"/>
                  <a:pt x="89" y="397598"/>
                </a:cubicBezTo>
                <a:cubicBezTo>
                  <a:pt x="-3086" y="403948"/>
                  <a:pt x="79464" y="267423"/>
                  <a:pt x="98514" y="242023"/>
                </a:cubicBezTo>
                <a:cubicBezTo>
                  <a:pt x="117564" y="216623"/>
                  <a:pt x="120210" y="234086"/>
                  <a:pt x="114389" y="245198"/>
                </a:cubicBezTo>
                <a:cubicBezTo>
                  <a:pt x="108568" y="256310"/>
                  <a:pt x="64647" y="300231"/>
                  <a:pt x="63589" y="308698"/>
                </a:cubicBezTo>
                <a:cubicBezTo>
                  <a:pt x="62531" y="317165"/>
                  <a:pt x="103806" y="289119"/>
                  <a:pt x="108039" y="295998"/>
                </a:cubicBezTo>
                <a:cubicBezTo>
                  <a:pt x="112272" y="302877"/>
                  <a:pt x="82639" y="355794"/>
                  <a:pt x="88989" y="349973"/>
                </a:cubicBezTo>
                <a:cubicBezTo>
                  <a:pt x="95339" y="344152"/>
                  <a:pt x="153018" y="266365"/>
                  <a:pt x="146139" y="261073"/>
                </a:cubicBezTo>
                <a:cubicBezTo>
                  <a:pt x="139260" y="255781"/>
                  <a:pt x="48243" y="326690"/>
                  <a:pt x="47714" y="318223"/>
                </a:cubicBezTo>
                <a:cubicBezTo>
                  <a:pt x="47185" y="309756"/>
                  <a:pt x="96927" y="258427"/>
                  <a:pt x="142964" y="210273"/>
                </a:cubicBezTo>
                <a:cubicBezTo>
                  <a:pt x="189001" y="162119"/>
                  <a:pt x="335052" y="11835"/>
                  <a:pt x="346164" y="7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7ECDFB31-7849-1CA1-C0EE-2AF63A6B2FFA}"/>
              </a:ext>
            </a:extLst>
          </p:cNvPr>
          <p:cNvSpPr/>
          <p:nvPr/>
        </p:nvSpPr>
        <p:spPr>
          <a:xfrm>
            <a:off x="3469973" y="5368566"/>
            <a:ext cx="687343" cy="213194"/>
          </a:xfrm>
          <a:custGeom>
            <a:avLst/>
            <a:gdLst>
              <a:gd name="connsiteX0" fmla="*/ 302 w 687343"/>
              <a:gd name="connsiteY0" fmla="*/ 213084 h 213194"/>
              <a:gd name="connsiteX1" fmla="*/ 346377 w 687343"/>
              <a:gd name="connsiteY1" fmla="*/ 86084 h 213194"/>
              <a:gd name="connsiteX2" fmla="*/ 324152 w 687343"/>
              <a:gd name="connsiteY2" fmla="*/ 92434 h 213194"/>
              <a:gd name="connsiteX3" fmla="*/ 517827 w 687343"/>
              <a:gd name="connsiteY3" fmla="*/ 54334 h 213194"/>
              <a:gd name="connsiteX4" fmla="*/ 686102 w 687343"/>
              <a:gd name="connsiteY4" fmla="*/ 359 h 213194"/>
              <a:gd name="connsiteX5" fmla="*/ 578152 w 687343"/>
              <a:gd name="connsiteY5" fmla="*/ 32109 h 213194"/>
              <a:gd name="connsiteX6" fmla="*/ 292402 w 687343"/>
              <a:gd name="connsiteY6" fmla="*/ 57509 h 213194"/>
              <a:gd name="connsiteX7" fmla="*/ 374952 w 687343"/>
              <a:gd name="connsiteY7" fmla="*/ 51159 h 213194"/>
              <a:gd name="connsiteX8" fmla="*/ 355902 w 687343"/>
              <a:gd name="connsiteY8" fmla="*/ 79734 h 213194"/>
              <a:gd name="connsiteX9" fmla="*/ 286052 w 687343"/>
              <a:gd name="connsiteY9" fmla="*/ 108309 h 213194"/>
              <a:gd name="connsiteX10" fmla="*/ 302 w 687343"/>
              <a:gd name="connsiteY10" fmla="*/ 213084 h 213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7343" h="213194">
                <a:moveTo>
                  <a:pt x="302" y="213084"/>
                </a:moveTo>
                <a:lnTo>
                  <a:pt x="346377" y="86084"/>
                </a:lnTo>
                <a:cubicBezTo>
                  <a:pt x="400352" y="65976"/>
                  <a:pt x="295577" y="97726"/>
                  <a:pt x="324152" y="92434"/>
                </a:cubicBezTo>
                <a:cubicBezTo>
                  <a:pt x="352727" y="87142"/>
                  <a:pt x="457502" y="69680"/>
                  <a:pt x="517827" y="54334"/>
                </a:cubicBezTo>
                <a:cubicBezTo>
                  <a:pt x="578152" y="38988"/>
                  <a:pt x="676048" y="4063"/>
                  <a:pt x="686102" y="359"/>
                </a:cubicBezTo>
                <a:cubicBezTo>
                  <a:pt x="696156" y="-3345"/>
                  <a:pt x="643769" y="22584"/>
                  <a:pt x="578152" y="32109"/>
                </a:cubicBezTo>
                <a:cubicBezTo>
                  <a:pt x="512535" y="41634"/>
                  <a:pt x="326269" y="54334"/>
                  <a:pt x="292402" y="57509"/>
                </a:cubicBezTo>
                <a:cubicBezTo>
                  <a:pt x="258535" y="60684"/>
                  <a:pt x="364369" y="47455"/>
                  <a:pt x="374952" y="51159"/>
                </a:cubicBezTo>
                <a:cubicBezTo>
                  <a:pt x="385535" y="54863"/>
                  <a:pt x="370719" y="70209"/>
                  <a:pt x="355902" y="79734"/>
                </a:cubicBezTo>
                <a:cubicBezTo>
                  <a:pt x="341085" y="89259"/>
                  <a:pt x="338439" y="90317"/>
                  <a:pt x="286052" y="108309"/>
                </a:cubicBezTo>
                <a:cubicBezTo>
                  <a:pt x="233665" y="126301"/>
                  <a:pt x="-9752" y="216788"/>
                  <a:pt x="302" y="2130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398DD769-348A-53DE-64B8-2A5190E8B425}"/>
              </a:ext>
            </a:extLst>
          </p:cNvPr>
          <p:cNvSpPr/>
          <p:nvPr/>
        </p:nvSpPr>
        <p:spPr>
          <a:xfrm>
            <a:off x="3470274" y="5345544"/>
            <a:ext cx="448760" cy="332576"/>
          </a:xfrm>
          <a:custGeom>
            <a:avLst/>
            <a:gdLst>
              <a:gd name="connsiteX0" fmla="*/ 438151 w 448760"/>
              <a:gd name="connsiteY0" fmla="*/ 1156 h 332576"/>
              <a:gd name="connsiteX1" fmla="*/ 165101 w 448760"/>
              <a:gd name="connsiteY1" fmla="*/ 175781 h 332576"/>
              <a:gd name="connsiteX2" fmla="*/ 1 w 448760"/>
              <a:gd name="connsiteY2" fmla="*/ 331356 h 332576"/>
              <a:gd name="connsiteX3" fmla="*/ 161926 w 448760"/>
              <a:gd name="connsiteY3" fmla="*/ 248806 h 332576"/>
              <a:gd name="connsiteX4" fmla="*/ 168276 w 448760"/>
              <a:gd name="connsiteY4" fmla="*/ 258331 h 332576"/>
              <a:gd name="connsiteX5" fmla="*/ 447676 w 448760"/>
              <a:gd name="connsiteY5" fmla="*/ 163081 h 332576"/>
              <a:gd name="connsiteX6" fmla="*/ 50801 w 448760"/>
              <a:gd name="connsiteY6" fmla="*/ 280556 h 332576"/>
              <a:gd name="connsiteX7" fmla="*/ 142876 w 448760"/>
              <a:gd name="connsiteY7" fmla="*/ 204356 h 332576"/>
              <a:gd name="connsiteX8" fmla="*/ 269876 w 448760"/>
              <a:gd name="connsiteY8" fmla="*/ 102756 h 332576"/>
              <a:gd name="connsiteX9" fmla="*/ 269876 w 448760"/>
              <a:gd name="connsiteY9" fmla="*/ 99581 h 332576"/>
              <a:gd name="connsiteX10" fmla="*/ 438151 w 448760"/>
              <a:gd name="connsiteY10" fmla="*/ 1156 h 332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8760" h="332576">
                <a:moveTo>
                  <a:pt x="438151" y="1156"/>
                </a:moveTo>
                <a:cubicBezTo>
                  <a:pt x="420688" y="13856"/>
                  <a:pt x="238126" y="120748"/>
                  <a:pt x="165101" y="175781"/>
                </a:cubicBezTo>
                <a:cubicBezTo>
                  <a:pt x="92076" y="230814"/>
                  <a:pt x="530" y="319185"/>
                  <a:pt x="1" y="331356"/>
                </a:cubicBezTo>
                <a:cubicBezTo>
                  <a:pt x="-528" y="343527"/>
                  <a:pt x="133880" y="260977"/>
                  <a:pt x="161926" y="248806"/>
                </a:cubicBezTo>
                <a:cubicBezTo>
                  <a:pt x="189972" y="236635"/>
                  <a:pt x="120651" y="272618"/>
                  <a:pt x="168276" y="258331"/>
                </a:cubicBezTo>
                <a:cubicBezTo>
                  <a:pt x="215901" y="244044"/>
                  <a:pt x="467255" y="159377"/>
                  <a:pt x="447676" y="163081"/>
                </a:cubicBezTo>
                <a:cubicBezTo>
                  <a:pt x="428097" y="166785"/>
                  <a:pt x="101601" y="273677"/>
                  <a:pt x="50801" y="280556"/>
                </a:cubicBezTo>
                <a:cubicBezTo>
                  <a:pt x="1" y="287435"/>
                  <a:pt x="106363" y="233989"/>
                  <a:pt x="142876" y="204356"/>
                </a:cubicBezTo>
                <a:cubicBezTo>
                  <a:pt x="179389" y="174723"/>
                  <a:pt x="248709" y="120218"/>
                  <a:pt x="269876" y="102756"/>
                </a:cubicBezTo>
                <a:cubicBezTo>
                  <a:pt x="291043" y="85294"/>
                  <a:pt x="244476" y="114927"/>
                  <a:pt x="269876" y="99581"/>
                </a:cubicBezTo>
                <a:cubicBezTo>
                  <a:pt x="295276" y="84235"/>
                  <a:pt x="455614" y="-11544"/>
                  <a:pt x="438151" y="11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19DE9717-60DD-DBA7-C63E-09712CA09B66}"/>
              </a:ext>
            </a:extLst>
          </p:cNvPr>
          <p:cNvSpPr/>
          <p:nvPr/>
        </p:nvSpPr>
        <p:spPr>
          <a:xfrm>
            <a:off x="3738816" y="5387963"/>
            <a:ext cx="547216" cy="133580"/>
          </a:xfrm>
          <a:custGeom>
            <a:avLst/>
            <a:gdLst>
              <a:gd name="connsiteX0" fmla="*/ 20384 w 547216"/>
              <a:gd name="connsiteY0" fmla="*/ 127012 h 133580"/>
              <a:gd name="connsiteX1" fmla="*/ 410909 w 547216"/>
              <a:gd name="connsiteY1" fmla="*/ 47637 h 133580"/>
              <a:gd name="connsiteX2" fmla="*/ 236284 w 547216"/>
              <a:gd name="connsiteY2" fmla="*/ 69862 h 133580"/>
              <a:gd name="connsiteX3" fmla="*/ 502984 w 547216"/>
              <a:gd name="connsiteY3" fmla="*/ 28587 h 133580"/>
              <a:gd name="connsiteX4" fmla="*/ 404559 w 547216"/>
              <a:gd name="connsiteY4" fmla="*/ 31762 h 133580"/>
              <a:gd name="connsiteX5" fmla="*/ 490284 w 547216"/>
              <a:gd name="connsiteY5" fmla="*/ 19062 h 133580"/>
              <a:gd name="connsiteX6" fmla="*/ 518859 w 547216"/>
              <a:gd name="connsiteY6" fmla="*/ 19062 h 133580"/>
              <a:gd name="connsiteX7" fmla="*/ 512509 w 547216"/>
              <a:gd name="connsiteY7" fmla="*/ 12 h 133580"/>
              <a:gd name="connsiteX8" fmla="*/ 541084 w 547216"/>
              <a:gd name="connsiteY8" fmla="*/ 22237 h 133580"/>
              <a:gd name="connsiteX9" fmla="*/ 375984 w 547216"/>
              <a:gd name="connsiteY9" fmla="*/ 34937 h 133580"/>
              <a:gd name="connsiteX10" fmla="*/ 87059 w 547216"/>
              <a:gd name="connsiteY10" fmla="*/ 117487 h 133580"/>
              <a:gd name="connsiteX11" fmla="*/ 20384 w 547216"/>
              <a:gd name="connsiteY11" fmla="*/ 127012 h 13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7216" h="133580">
                <a:moveTo>
                  <a:pt x="20384" y="127012"/>
                </a:moveTo>
                <a:cubicBezTo>
                  <a:pt x="74359" y="115370"/>
                  <a:pt x="374926" y="57162"/>
                  <a:pt x="410909" y="47637"/>
                </a:cubicBezTo>
                <a:cubicBezTo>
                  <a:pt x="446892" y="38112"/>
                  <a:pt x="220938" y="73037"/>
                  <a:pt x="236284" y="69862"/>
                </a:cubicBezTo>
                <a:cubicBezTo>
                  <a:pt x="251630" y="66687"/>
                  <a:pt x="474938" y="34937"/>
                  <a:pt x="502984" y="28587"/>
                </a:cubicBezTo>
                <a:cubicBezTo>
                  <a:pt x="531030" y="22237"/>
                  <a:pt x="406676" y="33350"/>
                  <a:pt x="404559" y="31762"/>
                </a:cubicBezTo>
                <a:cubicBezTo>
                  <a:pt x="402442" y="30174"/>
                  <a:pt x="471234" y="21179"/>
                  <a:pt x="490284" y="19062"/>
                </a:cubicBezTo>
                <a:cubicBezTo>
                  <a:pt x="509334" y="16945"/>
                  <a:pt x="515155" y="22237"/>
                  <a:pt x="518859" y="19062"/>
                </a:cubicBezTo>
                <a:cubicBezTo>
                  <a:pt x="522563" y="15887"/>
                  <a:pt x="508805" y="-517"/>
                  <a:pt x="512509" y="12"/>
                </a:cubicBezTo>
                <a:cubicBezTo>
                  <a:pt x="516213" y="541"/>
                  <a:pt x="563838" y="16416"/>
                  <a:pt x="541084" y="22237"/>
                </a:cubicBezTo>
                <a:cubicBezTo>
                  <a:pt x="518330" y="28058"/>
                  <a:pt x="451655" y="19062"/>
                  <a:pt x="375984" y="34937"/>
                </a:cubicBezTo>
                <a:cubicBezTo>
                  <a:pt x="300313" y="50812"/>
                  <a:pt x="143680" y="100554"/>
                  <a:pt x="87059" y="117487"/>
                </a:cubicBezTo>
                <a:cubicBezTo>
                  <a:pt x="30438" y="134420"/>
                  <a:pt x="-33591" y="138654"/>
                  <a:pt x="20384" y="1270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55BD1DF0-3EB5-F61C-0E8B-3B7FFB565A17}"/>
              </a:ext>
            </a:extLst>
          </p:cNvPr>
          <p:cNvSpPr/>
          <p:nvPr/>
        </p:nvSpPr>
        <p:spPr>
          <a:xfrm>
            <a:off x="4117240" y="5349527"/>
            <a:ext cx="372256" cy="357751"/>
          </a:xfrm>
          <a:custGeom>
            <a:avLst/>
            <a:gdLst>
              <a:gd name="connsiteX0" fmla="*/ 165835 w 372256"/>
              <a:gd name="connsiteY0" fmla="*/ 348 h 357751"/>
              <a:gd name="connsiteX1" fmla="*/ 315060 w 372256"/>
              <a:gd name="connsiteY1" fmla="*/ 187673 h 357751"/>
              <a:gd name="connsiteX2" fmla="*/ 372210 w 372256"/>
              <a:gd name="connsiteY2" fmla="*/ 355948 h 357751"/>
              <a:gd name="connsiteX3" fmla="*/ 324585 w 372256"/>
              <a:gd name="connsiteY3" fmla="*/ 273398 h 357751"/>
              <a:gd name="connsiteX4" fmla="*/ 315060 w 372256"/>
              <a:gd name="connsiteY4" fmla="*/ 222598 h 357751"/>
              <a:gd name="connsiteX5" fmla="*/ 346810 w 372256"/>
              <a:gd name="connsiteY5" fmla="*/ 244823 h 357751"/>
              <a:gd name="connsiteX6" fmla="*/ 299185 w 372256"/>
              <a:gd name="connsiteY6" fmla="*/ 228948 h 357751"/>
              <a:gd name="connsiteX7" fmla="*/ 200760 w 372256"/>
              <a:gd name="connsiteY7" fmla="*/ 235298 h 357751"/>
              <a:gd name="connsiteX8" fmla="*/ 191235 w 372256"/>
              <a:gd name="connsiteY8" fmla="*/ 267048 h 357751"/>
              <a:gd name="connsiteX9" fmla="*/ 175360 w 372256"/>
              <a:gd name="connsiteY9" fmla="*/ 267048 h 357751"/>
              <a:gd name="connsiteX10" fmla="*/ 735 w 372256"/>
              <a:gd name="connsiteY10" fmla="*/ 238473 h 357751"/>
              <a:gd name="connsiteX11" fmla="*/ 251560 w 372256"/>
              <a:gd name="connsiteY11" fmla="*/ 241648 h 357751"/>
              <a:gd name="connsiteX12" fmla="*/ 289660 w 372256"/>
              <a:gd name="connsiteY12" fmla="*/ 247998 h 357751"/>
              <a:gd name="connsiteX13" fmla="*/ 156310 w 372256"/>
              <a:gd name="connsiteY13" fmla="*/ 95598 h 357751"/>
              <a:gd name="connsiteX14" fmla="*/ 296010 w 372256"/>
              <a:gd name="connsiteY14" fmla="*/ 244823 h 357751"/>
              <a:gd name="connsiteX15" fmla="*/ 280135 w 372256"/>
              <a:gd name="connsiteY15" fmla="*/ 143223 h 357751"/>
              <a:gd name="connsiteX16" fmla="*/ 165835 w 372256"/>
              <a:gd name="connsiteY16" fmla="*/ 348 h 357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2256" h="357751">
                <a:moveTo>
                  <a:pt x="165835" y="348"/>
                </a:moveTo>
                <a:cubicBezTo>
                  <a:pt x="171656" y="7756"/>
                  <a:pt x="280664" y="128406"/>
                  <a:pt x="315060" y="187673"/>
                </a:cubicBezTo>
                <a:cubicBezTo>
                  <a:pt x="349456" y="246940"/>
                  <a:pt x="370623" y="341661"/>
                  <a:pt x="372210" y="355948"/>
                </a:cubicBezTo>
                <a:cubicBezTo>
                  <a:pt x="373797" y="370235"/>
                  <a:pt x="334110" y="295623"/>
                  <a:pt x="324585" y="273398"/>
                </a:cubicBezTo>
                <a:cubicBezTo>
                  <a:pt x="315060" y="251173"/>
                  <a:pt x="311356" y="227360"/>
                  <a:pt x="315060" y="222598"/>
                </a:cubicBezTo>
                <a:cubicBezTo>
                  <a:pt x="318764" y="217836"/>
                  <a:pt x="349456" y="243765"/>
                  <a:pt x="346810" y="244823"/>
                </a:cubicBezTo>
                <a:cubicBezTo>
                  <a:pt x="344164" y="245881"/>
                  <a:pt x="323527" y="230536"/>
                  <a:pt x="299185" y="228948"/>
                </a:cubicBezTo>
                <a:cubicBezTo>
                  <a:pt x="274843" y="227361"/>
                  <a:pt x="218752" y="228948"/>
                  <a:pt x="200760" y="235298"/>
                </a:cubicBezTo>
                <a:cubicBezTo>
                  <a:pt x="182768" y="241648"/>
                  <a:pt x="195468" y="261756"/>
                  <a:pt x="191235" y="267048"/>
                </a:cubicBezTo>
                <a:cubicBezTo>
                  <a:pt x="187002" y="272340"/>
                  <a:pt x="207110" y="271810"/>
                  <a:pt x="175360" y="267048"/>
                </a:cubicBezTo>
                <a:cubicBezTo>
                  <a:pt x="143610" y="262286"/>
                  <a:pt x="-11965" y="242706"/>
                  <a:pt x="735" y="238473"/>
                </a:cubicBezTo>
                <a:cubicBezTo>
                  <a:pt x="13435" y="234240"/>
                  <a:pt x="203406" y="240061"/>
                  <a:pt x="251560" y="241648"/>
                </a:cubicBezTo>
                <a:cubicBezTo>
                  <a:pt x="299714" y="243235"/>
                  <a:pt x="305535" y="272340"/>
                  <a:pt x="289660" y="247998"/>
                </a:cubicBezTo>
                <a:cubicBezTo>
                  <a:pt x="273785" y="223656"/>
                  <a:pt x="155252" y="96127"/>
                  <a:pt x="156310" y="95598"/>
                </a:cubicBezTo>
                <a:cubicBezTo>
                  <a:pt x="157368" y="95069"/>
                  <a:pt x="275373" y="236886"/>
                  <a:pt x="296010" y="244823"/>
                </a:cubicBezTo>
                <a:cubicBezTo>
                  <a:pt x="316648" y="252761"/>
                  <a:pt x="297597" y="180794"/>
                  <a:pt x="280135" y="143223"/>
                </a:cubicBezTo>
                <a:cubicBezTo>
                  <a:pt x="262673" y="105652"/>
                  <a:pt x="160014" y="-7060"/>
                  <a:pt x="165835" y="3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7975DABF-837C-FEDA-9AA9-BB4E6A8FA8B7}"/>
              </a:ext>
            </a:extLst>
          </p:cNvPr>
          <p:cNvSpPr/>
          <p:nvPr/>
        </p:nvSpPr>
        <p:spPr>
          <a:xfrm>
            <a:off x="3744556" y="5454699"/>
            <a:ext cx="627267" cy="161896"/>
          </a:xfrm>
          <a:custGeom>
            <a:avLst/>
            <a:gdLst>
              <a:gd name="connsiteX0" fmla="*/ 5119 w 627267"/>
              <a:gd name="connsiteY0" fmla="*/ 146001 h 161896"/>
              <a:gd name="connsiteX1" fmla="*/ 325794 w 627267"/>
              <a:gd name="connsiteY1" fmla="*/ 92026 h 161896"/>
              <a:gd name="connsiteX2" fmla="*/ 259119 w 627267"/>
              <a:gd name="connsiteY2" fmla="*/ 114251 h 161896"/>
              <a:gd name="connsiteX3" fmla="*/ 462319 w 627267"/>
              <a:gd name="connsiteY3" fmla="*/ 161876 h 161896"/>
              <a:gd name="connsiteX4" fmla="*/ 332144 w 627267"/>
              <a:gd name="connsiteY4" fmla="*/ 120601 h 161896"/>
              <a:gd name="connsiteX5" fmla="*/ 122594 w 627267"/>
              <a:gd name="connsiteY5" fmla="*/ 146001 h 161896"/>
              <a:gd name="connsiteX6" fmla="*/ 344844 w 627267"/>
              <a:gd name="connsiteY6" fmla="*/ 79326 h 161896"/>
              <a:gd name="connsiteX7" fmla="*/ 167044 w 627267"/>
              <a:gd name="connsiteY7" fmla="*/ 76151 h 161896"/>
              <a:gd name="connsiteX8" fmla="*/ 557569 w 627267"/>
              <a:gd name="connsiteY8" fmla="*/ 63451 h 161896"/>
              <a:gd name="connsiteX9" fmla="*/ 249594 w 627267"/>
              <a:gd name="connsiteY9" fmla="*/ 60276 h 161896"/>
              <a:gd name="connsiteX10" fmla="*/ 624244 w 627267"/>
              <a:gd name="connsiteY10" fmla="*/ 3126 h 161896"/>
              <a:gd name="connsiteX11" fmla="*/ 5119 w 627267"/>
              <a:gd name="connsiteY11" fmla="*/ 146001 h 161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7267" h="161896">
                <a:moveTo>
                  <a:pt x="5119" y="146001"/>
                </a:moveTo>
                <a:cubicBezTo>
                  <a:pt x="-44623" y="160818"/>
                  <a:pt x="283461" y="97318"/>
                  <a:pt x="325794" y="92026"/>
                </a:cubicBezTo>
                <a:cubicBezTo>
                  <a:pt x="368127" y="86734"/>
                  <a:pt x="236365" y="102609"/>
                  <a:pt x="259119" y="114251"/>
                </a:cubicBezTo>
                <a:cubicBezTo>
                  <a:pt x="281873" y="125893"/>
                  <a:pt x="450148" y="160818"/>
                  <a:pt x="462319" y="161876"/>
                </a:cubicBezTo>
                <a:cubicBezTo>
                  <a:pt x="474490" y="162934"/>
                  <a:pt x="388765" y="123247"/>
                  <a:pt x="332144" y="120601"/>
                </a:cubicBezTo>
                <a:cubicBezTo>
                  <a:pt x="275523" y="117955"/>
                  <a:pt x="120477" y="152880"/>
                  <a:pt x="122594" y="146001"/>
                </a:cubicBezTo>
                <a:cubicBezTo>
                  <a:pt x="124711" y="139122"/>
                  <a:pt x="337436" y="90968"/>
                  <a:pt x="344844" y="79326"/>
                </a:cubicBezTo>
                <a:cubicBezTo>
                  <a:pt x="352252" y="67684"/>
                  <a:pt x="131590" y="78797"/>
                  <a:pt x="167044" y="76151"/>
                </a:cubicBezTo>
                <a:cubicBezTo>
                  <a:pt x="202498" y="73505"/>
                  <a:pt x="543811" y="66097"/>
                  <a:pt x="557569" y="63451"/>
                </a:cubicBezTo>
                <a:cubicBezTo>
                  <a:pt x="571327" y="60805"/>
                  <a:pt x="238482" y="70330"/>
                  <a:pt x="249594" y="60276"/>
                </a:cubicBezTo>
                <a:cubicBezTo>
                  <a:pt x="260706" y="50222"/>
                  <a:pt x="666048" y="-14866"/>
                  <a:pt x="624244" y="3126"/>
                </a:cubicBezTo>
                <a:cubicBezTo>
                  <a:pt x="582440" y="21118"/>
                  <a:pt x="54861" y="131184"/>
                  <a:pt x="5119" y="1460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B4FFAB14-6ECB-0BD6-1F76-A4CE835813DF}"/>
              </a:ext>
            </a:extLst>
          </p:cNvPr>
          <p:cNvSpPr/>
          <p:nvPr/>
        </p:nvSpPr>
        <p:spPr>
          <a:xfrm>
            <a:off x="3453609" y="5665820"/>
            <a:ext cx="747373" cy="144639"/>
          </a:xfrm>
          <a:custGeom>
            <a:avLst/>
            <a:gdLst>
              <a:gd name="connsiteX0" fmla="*/ 791 w 747373"/>
              <a:gd name="connsiteY0" fmla="*/ 144430 h 144639"/>
              <a:gd name="connsiteX1" fmla="*/ 483391 w 747373"/>
              <a:gd name="connsiteY1" fmla="*/ 52355 h 144639"/>
              <a:gd name="connsiteX2" fmla="*/ 499266 w 747373"/>
              <a:gd name="connsiteY2" fmla="*/ 30130 h 144639"/>
              <a:gd name="connsiteX3" fmla="*/ 734216 w 747373"/>
              <a:gd name="connsiteY3" fmla="*/ 74580 h 144639"/>
              <a:gd name="connsiteX4" fmla="*/ 715166 w 747373"/>
              <a:gd name="connsiteY4" fmla="*/ 33305 h 144639"/>
              <a:gd name="connsiteX5" fmla="*/ 740566 w 747373"/>
              <a:gd name="connsiteY5" fmla="*/ 20605 h 144639"/>
              <a:gd name="connsiteX6" fmla="*/ 569116 w 747373"/>
              <a:gd name="connsiteY6" fmla="*/ 1555 h 144639"/>
              <a:gd name="connsiteX7" fmla="*/ 718341 w 747373"/>
              <a:gd name="connsiteY7" fmla="*/ 65055 h 144639"/>
              <a:gd name="connsiteX8" fmla="*/ 559591 w 747373"/>
              <a:gd name="connsiteY8" fmla="*/ 7905 h 144639"/>
              <a:gd name="connsiteX9" fmla="*/ 289716 w 747373"/>
              <a:gd name="connsiteY9" fmla="*/ 39655 h 144639"/>
              <a:gd name="connsiteX10" fmla="*/ 350041 w 747373"/>
              <a:gd name="connsiteY10" fmla="*/ 14255 h 144639"/>
              <a:gd name="connsiteX11" fmla="*/ 369091 w 747373"/>
              <a:gd name="connsiteY11" fmla="*/ 23780 h 144639"/>
              <a:gd name="connsiteX12" fmla="*/ 791 w 747373"/>
              <a:gd name="connsiteY12" fmla="*/ 144430 h 144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7373" h="144639">
                <a:moveTo>
                  <a:pt x="791" y="144430"/>
                </a:moveTo>
                <a:cubicBezTo>
                  <a:pt x="19841" y="149192"/>
                  <a:pt x="400312" y="71405"/>
                  <a:pt x="483391" y="52355"/>
                </a:cubicBezTo>
                <a:cubicBezTo>
                  <a:pt x="566470" y="33305"/>
                  <a:pt x="457462" y="26426"/>
                  <a:pt x="499266" y="30130"/>
                </a:cubicBezTo>
                <a:cubicBezTo>
                  <a:pt x="541070" y="33834"/>
                  <a:pt x="698233" y="74051"/>
                  <a:pt x="734216" y="74580"/>
                </a:cubicBezTo>
                <a:cubicBezTo>
                  <a:pt x="770199" y="75109"/>
                  <a:pt x="714108" y="42301"/>
                  <a:pt x="715166" y="33305"/>
                </a:cubicBezTo>
                <a:cubicBezTo>
                  <a:pt x="716224" y="24309"/>
                  <a:pt x="764908" y="25897"/>
                  <a:pt x="740566" y="20605"/>
                </a:cubicBezTo>
                <a:cubicBezTo>
                  <a:pt x="716224" y="15313"/>
                  <a:pt x="572820" y="-5853"/>
                  <a:pt x="569116" y="1555"/>
                </a:cubicBezTo>
                <a:cubicBezTo>
                  <a:pt x="565412" y="8963"/>
                  <a:pt x="719929" y="63997"/>
                  <a:pt x="718341" y="65055"/>
                </a:cubicBezTo>
                <a:cubicBezTo>
                  <a:pt x="716753" y="66113"/>
                  <a:pt x="631028" y="12138"/>
                  <a:pt x="559591" y="7905"/>
                </a:cubicBezTo>
                <a:cubicBezTo>
                  <a:pt x="488154" y="3672"/>
                  <a:pt x="324641" y="38597"/>
                  <a:pt x="289716" y="39655"/>
                </a:cubicBezTo>
                <a:cubicBezTo>
                  <a:pt x="254791" y="40713"/>
                  <a:pt x="336812" y="16901"/>
                  <a:pt x="350041" y="14255"/>
                </a:cubicBezTo>
                <a:cubicBezTo>
                  <a:pt x="363270" y="11609"/>
                  <a:pt x="425712" y="4730"/>
                  <a:pt x="369091" y="23780"/>
                </a:cubicBezTo>
                <a:cubicBezTo>
                  <a:pt x="312470" y="42830"/>
                  <a:pt x="-18259" y="139668"/>
                  <a:pt x="791" y="1444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10CF3DD2-554B-B805-CBB7-DF821FF71874}"/>
              </a:ext>
            </a:extLst>
          </p:cNvPr>
          <p:cNvSpPr/>
          <p:nvPr/>
        </p:nvSpPr>
        <p:spPr>
          <a:xfrm>
            <a:off x="4886322" y="5454277"/>
            <a:ext cx="279624" cy="674535"/>
          </a:xfrm>
          <a:custGeom>
            <a:avLst/>
            <a:gdLst>
              <a:gd name="connsiteX0" fmla="*/ 3 w 279624"/>
              <a:gd name="connsiteY0" fmla="*/ 373 h 674535"/>
              <a:gd name="connsiteX1" fmla="*/ 76203 w 279624"/>
              <a:gd name="connsiteY1" fmla="*/ 381373 h 674535"/>
              <a:gd name="connsiteX2" fmla="*/ 69853 w 279624"/>
              <a:gd name="connsiteY2" fmla="*/ 670298 h 674535"/>
              <a:gd name="connsiteX3" fmla="*/ 88903 w 279624"/>
              <a:gd name="connsiteY3" fmla="*/ 543298 h 674535"/>
              <a:gd name="connsiteX4" fmla="*/ 142878 w 279624"/>
              <a:gd name="connsiteY4" fmla="*/ 400423 h 674535"/>
              <a:gd name="connsiteX5" fmla="*/ 279403 w 279624"/>
              <a:gd name="connsiteY5" fmla="*/ 222623 h 674535"/>
              <a:gd name="connsiteX6" fmla="*/ 107953 w 279624"/>
              <a:gd name="connsiteY6" fmla="*/ 559173 h 674535"/>
              <a:gd name="connsiteX7" fmla="*/ 92078 w 279624"/>
              <a:gd name="connsiteY7" fmla="*/ 600448 h 674535"/>
              <a:gd name="connsiteX8" fmla="*/ 120653 w 279624"/>
              <a:gd name="connsiteY8" fmla="*/ 390898 h 674535"/>
              <a:gd name="connsiteX9" fmla="*/ 79378 w 279624"/>
              <a:gd name="connsiteY9" fmla="*/ 194048 h 674535"/>
              <a:gd name="connsiteX10" fmla="*/ 82553 w 279624"/>
              <a:gd name="connsiteY10" fmla="*/ 216273 h 674535"/>
              <a:gd name="connsiteX11" fmla="*/ 73028 w 279624"/>
              <a:gd name="connsiteY11" fmla="*/ 308348 h 674535"/>
              <a:gd name="connsiteX12" fmla="*/ 3 w 279624"/>
              <a:gd name="connsiteY12" fmla="*/ 373 h 6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9624" h="674535">
                <a:moveTo>
                  <a:pt x="3" y="373"/>
                </a:moveTo>
                <a:cubicBezTo>
                  <a:pt x="532" y="12544"/>
                  <a:pt x="64561" y="269719"/>
                  <a:pt x="76203" y="381373"/>
                </a:cubicBezTo>
                <a:cubicBezTo>
                  <a:pt x="87845" y="493027"/>
                  <a:pt x="67736" y="643311"/>
                  <a:pt x="69853" y="670298"/>
                </a:cubicBezTo>
                <a:cubicBezTo>
                  <a:pt x="71970" y="697286"/>
                  <a:pt x="76732" y="588277"/>
                  <a:pt x="88903" y="543298"/>
                </a:cubicBezTo>
                <a:cubicBezTo>
                  <a:pt x="101074" y="498319"/>
                  <a:pt x="111128" y="453869"/>
                  <a:pt x="142878" y="400423"/>
                </a:cubicBezTo>
                <a:cubicBezTo>
                  <a:pt x="174628" y="346977"/>
                  <a:pt x="285224" y="196165"/>
                  <a:pt x="279403" y="222623"/>
                </a:cubicBezTo>
                <a:cubicBezTo>
                  <a:pt x="273582" y="249081"/>
                  <a:pt x="139174" y="496202"/>
                  <a:pt x="107953" y="559173"/>
                </a:cubicBezTo>
                <a:cubicBezTo>
                  <a:pt x="76732" y="622144"/>
                  <a:pt x="89961" y="628494"/>
                  <a:pt x="92078" y="600448"/>
                </a:cubicBezTo>
                <a:cubicBezTo>
                  <a:pt x="94195" y="572402"/>
                  <a:pt x="122770" y="458631"/>
                  <a:pt x="120653" y="390898"/>
                </a:cubicBezTo>
                <a:cubicBezTo>
                  <a:pt x="118536" y="323165"/>
                  <a:pt x="85728" y="223152"/>
                  <a:pt x="79378" y="194048"/>
                </a:cubicBezTo>
                <a:cubicBezTo>
                  <a:pt x="73028" y="164944"/>
                  <a:pt x="83611" y="197223"/>
                  <a:pt x="82553" y="216273"/>
                </a:cubicBezTo>
                <a:cubicBezTo>
                  <a:pt x="81495" y="235323"/>
                  <a:pt x="85728" y="339569"/>
                  <a:pt x="73028" y="308348"/>
                </a:cubicBezTo>
                <a:cubicBezTo>
                  <a:pt x="60328" y="277127"/>
                  <a:pt x="-526" y="-11798"/>
                  <a:pt x="3" y="37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F836B872-EBB1-9120-A4D7-754BF71293D0}"/>
              </a:ext>
            </a:extLst>
          </p:cNvPr>
          <p:cNvSpPr/>
          <p:nvPr/>
        </p:nvSpPr>
        <p:spPr>
          <a:xfrm>
            <a:off x="5006970" y="5546258"/>
            <a:ext cx="590680" cy="511950"/>
          </a:xfrm>
          <a:custGeom>
            <a:avLst/>
            <a:gdLst>
              <a:gd name="connsiteX0" fmla="*/ 571505 w 590680"/>
              <a:gd name="connsiteY0" fmla="*/ 467 h 511950"/>
              <a:gd name="connsiteX1" fmla="*/ 136530 w 590680"/>
              <a:gd name="connsiteY1" fmla="*/ 257642 h 511950"/>
              <a:gd name="connsiteX2" fmla="*/ 346080 w 590680"/>
              <a:gd name="connsiteY2" fmla="*/ 133817 h 511950"/>
              <a:gd name="connsiteX3" fmla="*/ 190505 w 590680"/>
              <a:gd name="connsiteY3" fmla="*/ 289392 h 511950"/>
              <a:gd name="connsiteX4" fmla="*/ 5 w 590680"/>
              <a:gd name="connsiteY4" fmla="*/ 511642 h 511950"/>
              <a:gd name="connsiteX5" fmla="*/ 184155 w 590680"/>
              <a:gd name="connsiteY5" fmla="*/ 337017 h 511950"/>
              <a:gd name="connsiteX6" fmla="*/ 234955 w 590680"/>
              <a:gd name="connsiteY6" fmla="*/ 302092 h 511950"/>
              <a:gd name="connsiteX7" fmla="*/ 228605 w 590680"/>
              <a:gd name="connsiteY7" fmla="*/ 292567 h 511950"/>
              <a:gd name="connsiteX8" fmla="*/ 349255 w 590680"/>
              <a:gd name="connsiteY8" fmla="*/ 175092 h 511950"/>
              <a:gd name="connsiteX9" fmla="*/ 320680 w 590680"/>
              <a:gd name="connsiteY9" fmla="*/ 200492 h 511950"/>
              <a:gd name="connsiteX10" fmla="*/ 590555 w 590680"/>
              <a:gd name="connsiteY10" fmla="*/ 70317 h 511950"/>
              <a:gd name="connsiteX11" fmla="*/ 282580 w 590680"/>
              <a:gd name="connsiteY11" fmla="*/ 190967 h 511950"/>
              <a:gd name="connsiteX12" fmla="*/ 571505 w 590680"/>
              <a:gd name="connsiteY12" fmla="*/ 467 h 51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90680" h="511950">
                <a:moveTo>
                  <a:pt x="571505" y="467"/>
                </a:moveTo>
                <a:cubicBezTo>
                  <a:pt x="547163" y="11579"/>
                  <a:pt x="136530" y="257642"/>
                  <a:pt x="136530" y="257642"/>
                </a:cubicBezTo>
                <a:cubicBezTo>
                  <a:pt x="98959" y="279867"/>
                  <a:pt x="337084" y="128525"/>
                  <a:pt x="346080" y="133817"/>
                </a:cubicBezTo>
                <a:cubicBezTo>
                  <a:pt x="355076" y="139109"/>
                  <a:pt x="248184" y="226421"/>
                  <a:pt x="190505" y="289392"/>
                </a:cubicBezTo>
                <a:cubicBezTo>
                  <a:pt x="132826" y="352363"/>
                  <a:pt x="1063" y="503705"/>
                  <a:pt x="5" y="511642"/>
                </a:cubicBezTo>
                <a:cubicBezTo>
                  <a:pt x="-1053" y="519579"/>
                  <a:pt x="144997" y="371942"/>
                  <a:pt x="184155" y="337017"/>
                </a:cubicBezTo>
                <a:cubicBezTo>
                  <a:pt x="223313" y="302092"/>
                  <a:pt x="227547" y="309500"/>
                  <a:pt x="234955" y="302092"/>
                </a:cubicBezTo>
                <a:cubicBezTo>
                  <a:pt x="242363" y="294684"/>
                  <a:pt x="209555" y="313733"/>
                  <a:pt x="228605" y="292567"/>
                </a:cubicBezTo>
                <a:cubicBezTo>
                  <a:pt x="247655" y="271401"/>
                  <a:pt x="333909" y="190438"/>
                  <a:pt x="349255" y="175092"/>
                </a:cubicBezTo>
                <a:cubicBezTo>
                  <a:pt x="364601" y="159746"/>
                  <a:pt x="280463" y="217954"/>
                  <a:pt x="320680" y="200492"/>
                </a:cubicBezTo>
                <a:cubicBezTo>
                  <a:pt x="360897" y="183030"/>
                  <a:pt x="596905" y="71905"/>
                  <a:pt x="590555" y="70317"/>
                </a:cubicBezTo>
                <a:cubicBezTo>
                  <a:pt x="584205" y="68730"/>
                  <a:pt x="285226" y="202080"/>
                  <a:pt x="282580" y="190967"/>
                </a:cubicBezTo>
                <a:cubicBezTo>
                  <a:pt x="279934" y="179854"/>
                  <a:pt x="595847" y="-10645"/>
                  <a:pt x="571505" y="4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A4E015B3-C165-CF7C-B617-F4A986845B0E}"/>
              </a:ext>
            </a:extLst>
          </p:cNvPr>
          <p:cNvSpPr/>
          <p:nvPr/>
        </p:nvSpPr>
        <p:spPr>
          <a:xfrm>
            <a:off x="4476685" y="5400437"/>
            <a:ext cx="155658" cy="454599"/>
          </a:xfrm>
          <a:custGeom>
            <a:avLst/>
            <a:gdLst>
              <a:gd name="connsiteX0" fmla="*/ 65 w 155658"/>
              <a:gd name="connsiteY0" fmla="*/ 238 h 454599"/>
              <a:gd name="connsiteX1" fmla="*/ 111190 w 155658"/>
              <a:gd name="connsiteY1" fmla="*/ 152638 h 454599"/>
              <a:gd name="connsiteX2" fmla="*/ 104840 w 155658"/>
              <a:gd name="connsiteY2" fmla="*/ 219313 h 454599"/>
              <a:gd name="connsiteX3" fmla="*/ 155640 w 155658"/>
              <a:gd name="connsiteY3" fmla="*/ 454263 h 454599"/>
              <a:gd name="connsiteX4" fmla="*/ 98490 w 155658"/>
              <a:gd name="connsiteY4" fmla="*/ 270113 h 454599"/>
              <a:gd name="connsiteX5" fmla="*/ 28640 w 155658"/>
              <a:gd name="connsiteY5" fmla="*/ 222488 h 454599"/>
              <a:gd name="connsiteX6" fmla="*/ 142940 w 155658"/>
              <a:gd name="connsiteY6" fmla="*/ 390763 h 454599"/>
              <a:gd name="connsiteX7" fmla="*/ 95315 w 155658"/>
              <a:gd name="connsiteY7" fmla="*/ 190738 h 454599"/>
              <a:gd name="connsiteX8" fmla="*/ 65 w 155658"/>
              <a:gd name="connsiteY8" fmla="*/ 238 h 45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658" h="454599">
                <a:moveTo>
                  <a:pt x="65" y="238"/>
                </a:moveTo>
                <a:cubicBezTo>
                  <a:pt x="2711" y="-6112"/>
                  <a:pt x="93728" y="116126"/>
                  <a:pt x="111190" y="152638"/>
                </a:cubicBezTo>
                <a:cubicBezTo>
                  <a:pt x="128652" y="189150"/>
                  <a:pt x="97432" y="169042"/>
                  <a:pt x="104840" y="219313"/>
                </a:cubicBezTo>
                <a:cubicBezTo>
                  <a:pt x="112248" y="269584"/>
                  <a:pt x="156698" y="445796"/>
                  <a:pt x="155640" y="454263"/>
                </a:cubicBezTo>
                <a:cubicBezTo>
                  <a:pt x="154582" y="462730"/>
                  <a:pt x="119657" y="308742"/>
                  <a:pt x="98490" y="270113"/>
                </a:cubicBezTo>
                <a:cubicBezTo>
                  <a:pt x="77323" y="231484"/>
                  <a:pt x="21232" y="202380"/>
                  <a:pt x="28640" y="222488"/>
                </a:cubicBezTo>
                <a:cubicBezTo>
                  <a:pt x="36048" y="242596"/>
                  <a:pt x="131828" y="396055"/>
                  <a:pt x="142940" y="390763"/>
                </a:cubicBezTo>
                <a:cubicBezTo>
                  <a:pt x="154053" y="385471"/>
                  <a:pt x="114894" y="256355"/>
                  <a:pt x="95315" y="190738"/>
                </a:cubicBezTo>
                <a:cubicBezTo>
                  <a:pt x="75736" y="125121"/>
                  <a:pt x="-2581" y="6588"/>
                  <a:pt x="65" y="238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9C608C82-6DDD-F442-4810-6E1D29F175BE}"/>
              </a:ext>
            </a:extLst>
          </p:cNvPr>
          <p:cNvSpPr/>
          <p:nvPr/>
        </p:nvSpPr>
        <p:spPr>
          <a:xfrm>
            <a:off x="4807645" y="5270500"/>
            <a:ext cx="145427" cy="740073"/>
          </a:xfrm>
          <a:custGeom>
            <a:avLst/>
            <a:gdLst>
              <a:gd name="connsiteX0" fmla="*/ 145355 w 145427"/>
              <a:gd name="connsiteY0" fmla="*/ 0 h 740073"/>
              <a:gd name="connsiteX1" fmla="*/ 24705 w 145427"/>
              <a:gd name="connsiteY1" fmla="*/ 263525 h 740073"/>
              <a:gd name="connsiteX2" fmla="*/ 18355 w 145427"/>
              <a:gd name="connsiteY2" fmla="*/ 444500 h 740073"/>
              <a:gd name="connsiteX3" fmla="*/ 24705 w 145427"/>
              <a:gd name="connsiteY3" fmla="*/ 381000 h 740073"/>
              <a:gd name="connsiteX4" fmla="*/ 15180 w 145427"/>
              <a:gd name="connsiteY4" fmla="*/ 736600 h 740073"/>
              <a:gd name="connsiteX5" fmla="*/ 24705 w 145427"/>
              <a:gd name="connsiteY5" fmla="*/ 542925 h 740073"/>
              <a:gd name="connsiteX6" fmla="*/ 24705 w 145427"/>
              <a:gd name="connsiteY6" fmla="*/ 231775 h 740073"/>
              <a:gd name="connsiteX7" fmla="*/ 5655 w 145427"/>
              <a:gd name="connsiteY7" fmla="*/ 260350 h 740073"/>
              <a:gd name="connsiteX8" fmla="*/ 145355 w 145427"/>
              <a:gd name="connsiteY8" fmla="*/ 0 h 74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427" h="740073">
                <a:moveTo>
                  <a:pt x="145355" y="0"/>
                </a:moveTo>
                <a:cubicBezTo>
                  <a:pt x="148530" y="529"/>
                  <a:pt x="45872" y="189442"/>
                  <a:pt x="24705" y="263525"/>
                </a:cubicBezTo>
                <a:cubicBezTo>
                  <a:pt x="3538" y="337608"/>
                  <a:pt x="18355" y="424921"/>
                  <a:pt x="18355" y="444500"/>
                </a:cubicBezTo>
                <a:cubicBezTo>
                  <a:pt x="18355" y="464079"/>
                  <a:pt x="25234" y="332317"/>
                  <a:pt x="24705" y="381000"/>
                </a:cubicBezTo>
                <a:cubicBezTo>
                  <a:pt x="24176" y="429683"/>
                  <a:pt x="15180" y="709613"/>
                  <a:pt x="15180" y="736600"/>
                </a:cubicBezTo>
                <a:cubicBezTo>
                  <a:pt x="15180" y="763587"/>
                  <a:pt x="23117" y="627063"/>
                  <a:pt x="24705" y="542925"/>
                </a:cubicBezTo>
                <a:cubicBezTo>
                  <a:pt x="26292" y="458788"/>
                  <a:pt x="27880" y="278871"/>
                  <a:pt x="24705" y="231775"/>
                </a:cubicBezTo>
                <a:cubicBezTo>
                  <a:pt x="21530" y="184679"/>
                  <a:pt x="-13395" y="296333"/>
                  <a:pt x="5655" y="260350"/>
                </a:cubicBezTo>
                <a:cubicBezTo>
                  <a:pt x="24705" y="224367"/>
                  <a:pt x="142180" y="-529"/>
                  <a:pt x="145355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C3FBBD8C-D0CB-6FE9-A2BC-0FDAEC649877}"/>
              </a:ext>
            </a:extLst>
          </p:cNvPr>
          <p:cNvSpPr/>
          <p:nvPr/>
        </p:nvSpPr>
        <p:spPr>
          <a:xfrm>
            <a:off x="4455736" y="4917792"/>
            <a:ext cx="243291" cy="435375"/>
          </a:xfrm>
          <a:custGeom>
            <a:avLst/>
            <a:gdLst>
              <a:gd name="connsiteX0" fmla="*/ 243264 w 243291"/>
              <a:gd name="connsiteY0" fmla="*/ 283 h 435375"/>
              <a:gd name="connsiteX1" fmla="*/ 5139 w 243291"/>
              <a:gd name="connsiteY1" fmla="*/ 289208 h 435375"/>
              <a:gd name="connsiteX2" fmla="*/ 74989 w 243291"/>
              <a:gd name="connsiteY2" fmla="*/ 276508 h 435375"/>
              <a:gd name="connsiteX3" fmla="*/ 17839 w 243291"/>
              <a:gd name="connsiteY3" fmla="*/ 355883 h 435375"/>
              <a:gd name="connsiteX4" fmla="*/ 68639 w 243291"/>
              <a:gd name="connsiteY4" fmla="*/ 435258 h 435375"/>
              <a:gd name="connsiteX5" fmla="*/ 27364 w 243291"/>
              <a:gd name="connsiteY5" fmla="*/ 371758 h 435375"/>
              <a:gd name="connsiteX6" fmla="*/ 17839 w 243291"/>
              <a:gd name="connsiteY6" fmla="*/ 295558 h 435375"/>
              <a:gd name="connsiteX7" fmla="*/ 52764 w 243291"/>
              <a:gd name="connsiteY7" fmla="*/ 279683 h 435375"/>
              <a:gd name="connsiteX8" fmla="*/ 40064 w 243291"/>
              <a:gd name="connsiteY8" fmla="*/ 235233 h 435375"/>
              <a:gd name="connsiteX9" fmla="*/ 21014 w 243291"/>
              <a:gd name="connsiteY9" fmla="*/ 235233 h 435375"/>
              <a:gd name="connsiteX10" fmla="*/ 243264 w 243291"/>
              <a:gd name="connsiteY10" fmla="*/ 283 h 435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3291" h="435375">
                <a:moveTo>
                  <a:pt x="243264" y="283"/>
                </a:moveTo>
                <a:cubicBezTo>
                  <a:pt x="240618" y="9279"/>
                  <a:pt x="33185" y="243170"/>
                  <a:pt x="5139" y="289208"/>
                </a:cubicBezTo>
                <a:cubicBezTo>
                  <a:pt x="-22907" y="335246"/>
                  <a:pt x="72872" y="265396"/>
                  <a:pt x="74989" y="276508"/>
                </a:cubicBezTo>
                <a:cubicBezTo>
                  <a:pt x="77106" y="287620"/>
                  <a:pt x="18897" y="329425"/>
                  <a:pt x="17839" y="355883"/>
                </a:cubicBezTo>
                <a:cubicBezTo>
                  <a:pt x="16781" y="382341"/>
                  <a:pt x="67051" y="432612"/>
                  <a:pt x="68639" y="435258"/>
                </a:cubicBezTo>
                <a:cubicBezTo>
                  <a:pt x="70226" y="437904"/>
                  <a:pt x="35831" y="395041"/>
                  <a:pt x="27364" y="371758"/>
                </a:cubicBezTo>
                <a:cubicBezTo>
                  <a:pt x="18897" y="348475"/>
                  <a:pt x="13606" y="310904"/>
                  <a:pt x="17839" y="295558"/>
                </a:cubicBezTo>
                <a:cubicBezTo>
                  <a:pt x="22072" y="280212"/>
                  <a:pt x="49060" y="289737"/>
                  <a:pt x="52764" y="279683"/>
                </a:cubicBezTo>
                <a:cubicBezTo>
                  <a:pt x="56468" y="269629"/>
                  <a:pt x="45356" y="242641"/>
                  <a:pt x="40064" y="235233"/>
                </a:cubicBezTo>
                <a:cubicBezTo>
                  <a:pt x="34772" y="227825"/>
                  <a:pt x="-17086" y="271216"/>
                  <a:pt x="21014" y="235233"/>
                </a:cubicBezTo>
                <a:cubicBezTo>
                  <a:pt x="59114" y="199250"/>
                  <a:pt x="245910" y="-8713"/>
                  <a:pt x="243264" y="28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C77FEFA9-309B-4F88-B476-3079D31EAC7D}"/>
              </a:ext>
            </a:extLst>
          </p:cNvPr>
          <p:cNvSpPr/>
          <p:nvPr/>
        </p:nvSpPr>
        <p:spPr>
          <a:xfrm>
            <a:off x="4596463" y="4670378"/>
            <a:ext cx="327540" cy="942552"/>
          </a:xfrm>
          <a:custGeom>
            <a:avLst/>
            <a:gdLst>
              <a:gd name="connsiteX0" fmla="*/ 937 w 327540"/>
              <a:gd name="connsiteY0" fmla="*/ 3222 h 942552"/>
              <a:gd name="connsiteX1" fmla="*/ 312087 w 327540"/>
              <a:gd name="connsiteY1" fmla="*/ 508047 h 942552"/>
              <a:gd name="connsiteX2" fmla="*/ 267637 w 327540"/>
              <a:gd name="connsiteY2" fmla="*/ 590597 h 942552"/>
              <a:gd name="connsiteX3" fmla="*/ 156512 w 327540"/>
              <a:gd name="connsiteY3" fmla="*/ 816022 h 942552"/>
              <a:gd name="connsiteX4" fmla="*/ 178737 w 327540"/>
              <a:gd name="connsiteY4" fmla="*/ 841422 h 942552"/>
              <a:gd name="connsiteX5" fmla="*/ 191437 w 327540"/>
              <a:gd name="connsiteY5" fmla="*/ 939847 h 942552"/>
              <a:gd name="connsiteX6" fmla="*/ 172387 w 327540"/>
              <a:gd name="connsiteY6" fmla="*/ 720772 h 942552"/>
              <a:gd name="connsiteX7" fmla="*/ 242237 w 327540"/>
              <a:gd name="connsiteY7" fmla="*/ 635047 h 942552"/>
              <a:gd name="connsiteX8" fmla="*/ 312087 w 327540"/>
              <a:gd name="connsiteY8" fmla="*/ 609647 h 942552"/>
              <a:gd name="connsiteX9" fmla="*/ 270812 w 327540"/>
              <a:gd name="connsiteY9" fmla="*/ 536622 h 942552"/>
              <a:gd name="connsiteX10" fmla="*/ 258112 w 327540"/>
              <a:gd name="connsiteY10" fmla="*/ 311197 h 942552"/>
              <a:gd name="connsiteX11" fmla="*/ 216837 w 327540"/>
              <a:gd name="connsiteY11" fmla="*/ 292147 h 942552"/>
              <a:gd name="connsiteX12" fmla="*/ 937 w 327540"/>
              <a:gd name="connsiteY12" fmla="*/ 3222 h 94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7540" h="942552">
                <a:moveTo>
                  <a:pt x="937" y="3222"/>
                </a:moveTo>
                <a:cubicBezTo>
                  <a:pt x="16812" y="39205"/>
                  <a:pt x="267637" y="410151"/>
                  <a:pt x="312087" y="508047"/>
                </a:cubicBezTo>
                <a:cubicBezTo>
                  <a:pt x="356537" y="605943"/>
                  <a:pt x="293566" y="539268"/>
                  <a:pt x="267637" y="590597"/>
                </a:cubicBezTo>
                <a:cubicBezTo>
                  <a:pt x="241708" y="641926"/>
                  <a:pt x="171329" y="774218"/>
                  <a:pt x="156512" y="816022"/>
                </a:cubicBezTo>
                <a:cubicBezTo>
                  <a:pt x="141695" y="857826"/>
                  <a:pt x="172916" y="820785"/>
                  <a:pt x="178737" y="841422"/>
                </a:cubicBezTo>
                <a:cubicBezTo>
                  <a:pt x="184558" y="862059"/>
                  <a:pt x="192495" y="959955"/>
                  <a:pt x="191437" y="939847"/>
                </a:cubicBezTo>
                <a:cubicBezTo>
                  <a:pt x="190379" y="919739"/>
                  <a:pt x="163920" y="771572"/>
                  <a:pt x="172387" y="720772"/>
                </a:cubicBezTo>
                <a:cubicBezTo>
                  <a:pt x="180854" y="669972"/>
                  <a:pt x="218954" y="653568"/>
                  <a:pt x="242237" y="635047"/>
                </a:cubicBezTo>
                <a:cubicBezTo>
                  <a:pt x="265520" y="616526"/>
                  <a:pt x="307324" y="626051"/>
                  <a:pt x="312087" y="609647"/>
                </a:cubicBezTo>
                <a:cubicBezTo>
                  <a:pt x="316850" y="593243"/>
                  <a:pt x="279808" y="586364"/>
                  <a:pt x="270812" y="536622"/>
                </a:cubicBezTo>
                <a:cubicBezTo>
                  <a:pt x="261816" y="486880"/>
                  <a:pt x="267108" y="351943"/>
                  <a:pt x="258112" y="311197"/>
                </a:cubicBezTo>
                <a:cubicBezTo>
                  <a:pt x="249116" y="270451"/>
                  <a:pt x="258112" y="340830"/>
                  <a:pt x="216837" y="292147"/>
                </a:cubicBezTo>
                <a:cubicBezTo>
                  <a:pt x="175562" y="243464"/>
                  <a:pt x="-14938" y="-32761"/>
                  <a:pt x="937" y="3222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07D43958-7F33-FA72-B953-7F6C81D96091}"/>
              </a:ext>
            </a:extLst>
          </p:cNvPr>
          <p:cNvSpPr/>
          <p:nvPr/>
        </p:nvSpPr>
        <p:spPr>
          <a:xfrm>
            <a:off x="5067291" y="5093894"/>
            <a:ext cx="807778" cy="101070"/>
          </a:xfrm>
          <a:custGeom>
            <a:avLst/>
            <a:gdLst>
              <a:gd name="connsiteX0" fmla="*/ 3184 w 807778"/>
              <a:gd name="connsiteY0" fmla="*/ 87706 h 101070"/>
              <a:gd name="connsiteX1" fmla="*/ 450859 w 807778"/>
              <a:gd name="connsiteY1" fmla="*/ 5156 h 101070"/>
              <a:gd name="connsiteX2" fmla="*/ 454034 w 807778"/>
              <a:gd name="connsiteY2" fmla="*/ 21031 h 101070"/>
              <a:gd name="connsiteX3" fmla="*/ 803284 w 807778"/>
              <a:gd name="connsiteY3" fmla="*/ 100406 h 101070"/>
              <a:gd name="connsiteX4" fmla="*/ 628659 w 807778"/>
              <a:gd name="connsiteY4" fmla="*/ 55956 h 101070"/>
              <a:gd name="connsiteX5" fmla="*/ 292109 w 807778"/>
              <a:gd name="connsiteY5" fmla="*/ 1981 h 101070"/>
              <a:gd name="connsiteX6" fmla="*/ 371484 w 807778"/>
              <a:gd name="connsiteY6" fmla="*/ 14681 h 101070"/>
              <a:gd name="connsiteX7" fmla="*/ 257184 w 807778"/>
              <a:gd name="connsiteY7" fmla="*/ 43256 h 101070"/>
              <a:gd name="connsiteX8" fmla="*/ 3184 w 807778"/>
              <a:gd name="connsiteY8" fmla="*/ 87706 h 101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7778" h="101070">
                <a:moveTo>
                  <a:pt x="3184" y="87706"/>
                </a:moveTo>
                <a:cubicBezTo>
                  <a:pt x="35463" y="81356"/>
                  <a:pt x="375717" y="16268"/>
                  <a:pt x="450859" y="5156"/>
                </a:cubicBezTo>
                <a:cubicBezTo>
                  <a:pt x="526001" y="-5957"/>
                  <a:pt x="395297" y="5156"/>
                  <a:pt x="454034" y="21031"/>
                </a:cubicBezTo>
                <a:cubicBezTo>
                  <a:pt x="512771" y="36906"/>
                  <a:pt x="774180" y="94585"/>
                  <a:pt x="803284" y="100406"/>
                </a:cubicBezTo>
                <a:cubicBezTo>
                  <a:pt x="832388" y="106227"/>
                  <a:pt x="713855" y="72360"/>
                  <a:pt x="628659" y="55956"/>
                </a:cubicBezTo>
                <a:cubicBezTo>
                  <a:pt x="543463" y="39552"/>
                  <a:pt x="292109" y="1981"/>
                  <a:pt x="292109" y="1981"/>
                </a:cubicBezTo>
                <a:cubicBezTo>
                  <a:pt x="249247" y="-4898"/>
                  <a:pt x="377305" y="7802"/>
                  <a:pt x="371484" y="14681"/>
                </a:cubicBezTo>
                <a:cubicBezTo>
                  <a:pt x="365663" y="21560"/>
                  <a:pt x="321213" y="29498"/>
                  <a:pt x="257184" y="43256"/>
                </a:cubicBezTo>
                <a:cubicBezTo>
                  <a:pt x="193155" y="57014"/>
                  <a:pt x="-29095" y="94056"/>
                  <a:pt x="3184" y="877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A91FFC37-D997-A0E7-D5DF-97AE5C1AEA49}"/>
              </a:ext>
            </a:extLst>
          </p:cNvPr>
          <p:cNvSpPr/>
          <p:nvPr/>
        </p:nvSpPr>
        <p:spPr>
          <a:xfrm>
            <a:off x="3905250" y="5168900"/>
            <a:ext cx="534777" cy="216688"/>
          </a:xfrm>
          <a:custGeom>
            <a:avLst/>
            <a:gdLst>
              <a:gd name="connsiteX0" fmla="*/ 0 w 534777"/>
              <a:gd name="connsiteY0" fmla="*/ 0 h 216688"/>
              <a:gd name="connsiteX1" fmla="*/ 425450 w 534777"/>
              <a:gd name="connsiteY1" fmla="*/ 85725 h 216688"/>
              <a:gd name="connsiteX2" fmla="*/ 533400 w 534777"/>
              <a:gd name="connsiteY2" fmla="*/ 215900 h 216688"/>
              <a:gd name="connsiteX3" fmla="*/ 479425 w 534777"/>
              <a:gd name="connsiteY3" fmla="*/ 136525 h 216688"/>
              <a:gd name="connsiteX4" fmla="*/ 377825 w 534777"/>
              <a:gd name="connsiteY4" fmla="*/ 60325 h 216688"/>
              <a:gd name="connsiteX5" fmla="*/ 333375 w 534777"/>
              <a:gd name="connsiteY5" fmla="*/ 60325 h 216688"/>
              <a:gd name="connsiteX6" fmla="*/ 0 w 534777"/>
              <a:gd name="connsiteY6" fmla="*/ 0 h 21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4777" h="216688">
                <a:moveTo>
                  <a:pt x="0" y="0"/>
                </a:moveTo>
                <a:cubicBezTo>
                  <a:pt x="15346" y="4233"/>
                  <a:pt x="336550" y="49742"/>
                  <a:pt x="425450" y="85725"/>
                </a:cubicBezTo>
                <a:cubicBezTo>
                  <a:pt x="514350" y="121708"/>
                  <a:pt x="524404" y="207433"/>
                  <a:pt x="533400" y="215900"/>
                </a:cubicBezTo>
                <a:cubicBezTo>
                  <a:pt x="542396" y="224367"/>
                  <a:pt x="505354" y="162454"/>
                  <a:pt x="479425" y="136525"/>
                </a:cubicBezTo>
                <a:cubicBezTo>
                  <a:pt x="453496" y="110596"/>
                  <a:pt x="402167" y="73025"/>
                  <a:pt x="377825" y="60325"/>
                </a:cubicBezTo>
                <a:cubicBezTo>
                  <a:pt x="353483" y="47625"/>
                  <a:pt x="394229" y="71437"/>
                  <a:pt x="333375" y="60325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DBC1F26C-9A27-0190-22A4-FFA130D142D0}"/>
              </a:ext>
            </a:extLst>
          </p:cNvPr>
          <p:cNvSpPr/>
          <p:nvPr/>
        </p:nvSpPr>
        <p:spPr>
          <a:xfrm>
            <a:off x="3344942" y="5924376"/>
            <a:ext cx="125619" cy="773072"/>
          </a:xfrm>
          <a:custGeom>
            <a:avLst/>
            <a:gdLst>
              <a:gd name="connsiteX0" fmla="*/ 125333 w 125619"/>
              <a:gd name="connsiteY0" fmla="*/ 174 h 773072"/>
              <a:gd name="connsiteX1" fmla="*/ 42783 w 125619"/>
              <a:gd name="connsiteY1" fmla="*/ 336724 h 773072"/>
              <a:gd name="connsiteX2" fmla="*/ 103108 w 125619"/>
              <a:gd name="connsiteY2" fmla="*/ 593899 h 773072"/>
              <a:gd name="connsiteX3" fmla="*/ 42783 w 125619"/>
              <a:gd name="connsiteY3" fmla="*/ 374824 h 773072"/>
              <a:gd name="connsiteX4" fmla="*/ 77708 w 125619"/>
              <a:gd name="connsiteY4" fmla="*/ 771699 h 773072"/>
              <a:gd name="connsiteX5" fmla="*/ 20558 w 125619"/>
              <a:gd name="connsiteY5" fmla="*/ 209724 h 773072"/>
              <a:gd name="connsiteX6" fmla="*/ 7858 w 125619"/>
              <a:gd name="connsiteY6" fmla="*/ 289099 h 773072"/>
              <a:gd name="connsiteX7" fmla="*/ 125333 w 125619"/>
              <a:gd name="connsiteY7" fmla="*/ 174 h 77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619" h="773072">
                <a:moveTo>
                  <a:pt x="125333" y="174"/>
                </a:moveTo>
                <a:cubicBezTo>
                  <a:pt x="131154" y="8111"/>
                  <a:pt x="46487" y="237770"/>
                  <a:pt x="42783" y="336724"/>
                </a:cubicBezTo>
                <a:cubicBezTo>
                  <a:pt x="39079" y="435678"/>
                  <a:pt x="103108" y="587549"/>
                  <a:pt x="103108" y="593899"/>
                </a:cubicBezTo>
                <a:cubicBezTo>
                  <a:pt x="103108" y="600249"/>
                  <a:pt x="47016" y="345191"/>
                  <a:pt x="42783" y="374824"/>
                </a:cubicBezTo>
                <a:cubicBezTo>
                  <a:pt x="38550" y="404457"/>
                  <a:pt x="81412" y="799216"/>
                  <a:pt x="77708" y="771699"/>
                </a:cubicBezTo>
                <a:cubicBezTo>
                  <a:pt x="74004" y="744182"/>
                  <a:pt x="32200" y="290157"/>
                  <a:pt x="20558" y="209724"/>
                </a:cubicBezTo>
                <a:cubicBezTo>
                  <a:pt x="8916" y="129291"/>
                  <a:pt x="-11192" y="320320"/>
                  <a:pt x="7858" y="289099"/>
                </a:cubicBezTo>
                <a:cubicBezTo>
                  <a:pt x="26908" y="257878"/>
                  <a:pt x="119512" y="-7763"/>
                  <a:pt x="125333" y="1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48A066B0-BAA7-0026-0070-DFEB6BFE4FE4}"/>
              </a:ext>
            </a:extLst>
          </p:cNvPr>
          <p:cNvSpPr/>
          <p:nvPr/>
        </p:nvSpPr>
        <p:spPr>
          <a:xfrm>
            <a:off x="4291886" y="6552038"/>
            <a:ext cx="154449" cy="699178"/>
          </a:xfrm>
          <a:custGeom>
            <a:avLst/>
            <a:gdLst>
              <a:gd name="connsiteX0" fmla="*/ 29289 w 154449"/>
              <a:gd name="connsiteY0" fmla="*/ 73510 h 699178"/>
              <a:gd name="connsiteX1" fmla="*/ 146764 w 154449"/>
              <a:gd name="connsiteY1" fmla="*/ 270360 h 699178"/>
              <a:gd name="connsiteX2" fmla="*/ 19764 w 154449"/>
              <a:gd name="connsiteY2" fmla="*/ 527535 h 699178"/>
              <a:gd name="connsiteX3" fmla="*/ 41989 w 154449"/>
              <a:gd name="connsiteY3" fmla="*/ 470385 h 699178"/>
              <a:gd name="connsiteX4" fmla="*/ 714 w 154449"/>
              <a:gd name="connsiteY4" fmla="*/ 698985 h 699178"/>
              <a:gd name="connsiteX5" fmla="*/ 83264 w 154449"/>
              <a:gd name="connsiteY5" fmla="*/ 425935 h 699178"/>
              <a:gd name="connsiteX6" fmla="*/ 153114 w 154449"/>
              <a:gd name="connsiteY6" fmla="*/ 248135 h 699178"/>
              <a:gd name="connsiteX7" fmla="*/ 19764 w 154449"/>
              <a:gd name="connsiteY7" fmla="*/ 10010 h 699178"/>
              <a:gd name="connsiteX8" fmla="*/ 29289 w 154449"/>
              <a:gd name="connsiteY8" fmla="*/ 73510 h 69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449" h="699178">
                <a:moveTo>
                  <a:pt x="29289" y="73510"/>
                </a:moveTo>
                <a:cubicBezTo>
                  <a:pt x="50456" y="116902"/>
                  <a:pt x="148351" y="194689"/>
                  <a:pt x="146764" y="270360"/>
                </a:cubicBezTo>
                <a:cubicBezTo>
                  <a:pt x="145177" y="346031"/>
                  <a:pt x="37226" y="494198"/>
                  <a:pt x="19764" y="527535"/>
                </a:cubicBezTo>
                <a:cubicBezTo>
                  <a:pt x="2302" y="560872"/>
                  <a:pt x="45164" y="441810"/>
                  <a:pt x="41989" y="470385"/>
                </a:cubicBezTo>
                <a:cubicBezTo>
                  <a:pt x="38814" y="498960"/>
                  <a:pt x="-6165" y="706393"/>
                  <a:pt x="714" y="698985"/>
                </a:cubicBezTo>
                <a:cubicBezTo>
                  <a:pt x="7593" y="691577"/>
                  <a:pt x="57864" y="501077"/>
                  <a:pt x="83264" y="425935"/>
                </a:cubicBezTo>
                <a:cubicBezTo>
                  <a:pt x="108664" y="350793"/>
                  <a:pt x="163697" y="317456"/>
                  <a:pt x="153114" y="248135"/>
                </a:cubicBezTo>
                <a:cubicBezTo>
                  <a:pt x="142531" y="178814"/>
                  <a:pt x="41460" y="42289"/>
                  <a:pt x="19764" y="10010"/>
                </a:cubicBezTo>
                <a:cubicBezTo>
                  <a:pt x="-1932" y="-22269"/>
                  <a:pt x="8122" y="30118"/>
                  <a:pt x="29289" y="73510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8A5F3B2F-7101-DB5F-A66B-410F4ECC411C}"/>
              </a:ext>
            </a:extLst>
          </p:cNvPr>
          <p:cNvSpPr/>
          <p:nvPr/>
        </p:nvSpPr>
        <p:spPr>
          <a:xfrm>
            <a:off x="4994493" y="5925912"/>
            <a:ext cx="238937" cy="403639"/>
          </a:xfrm>
          <a:custGeom>
            <a:avLst/>
            <a:gdLst>
              <a:gd name="connsiteX0" fmla="*/ 237907 w 238937"/>
              <a:gd name="connsiteY0" fmla="*/ 1813 h 403639"/>
              <a:gd name="connsiteX1" fmla="*/ 120432 w 238937"/>
              <a:gd name="connsiteY1" fmla="*/ 131988 h 403639"/>
              <a:gd name="connsiteX2" fmla="*/ 107732 w 238937"/>
              <a:gd name="connsiteY2" fmla="*/ 325663 h 403639"/>
              <a:gd name="connsiteX3" fmla="*/ 114082 w 238937"/>
              <a:gd name="connsiteY3" fmla="*/ 170088 h 403639"/>
              <a:gd name="connsiteX4" fmla="*/ 6132 w 238937"/>
              <a:gd name="connsiteY4" fmla="*/ 284388 h 403639"/>
              <a:gd name="connsiteX5" fmla="*/ 15657 w 238937"/>
              <a:gd name="connsiteY5" fmla="*/ 401863 h 403639"/>
              <a:gd name="connsiteX6" fmla="*/ 34707 w 238937"/>
              <a:gd name="connsiteY6" fmla="*/ 189138 h 403639"/>
              <a:gd name="connsiteX7" fmla="*/ 44232 w 238937"/>
              <a:gd name="connsiteY7" fmla="*/ 227238 h 403639"/>
              <a:gd name="connsiteX8" fmla="*/ 237907 w 238937"/>
              <a:gd name="connsiteY8" fmla="*/ 1813 h 40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937" h="403639">
                <a:moveTo>
                  <a:pt x="237907" y="1813"/>
                </a:moveTo>
                <a:cubicBezTo>
                  <a:pt x="250607" y="-14062"/>
                  <a:pt x="142128" y="78013"/>
                  <a:pt x="120432" y="131988"/>
                </a:cubicBezTo>
                <a:cubicBezTo>
                  <a:pt x="98736" y="185963"/>
                  <a:pt x="108790" y="319313"/>
                  <a:pt x="107732" y="325663"/>
                </a:cubicBezTo>
                <a:cubicBezTo>
                  <a:pt x="106674" y="332013"/>
                  <a:pt x="131015" y="176967"/>
                  <a:pt x="114082" y="170088"/>
                </a:cubicBezTo>
                <a:cubicBezTo>
                  <a:pt x="97149" y="163209"/>
                  <a:pt x="22536" y="245759"/>
                  <a:pt x="6132" y="284388"/>
                </a:cubicBezTo>
                <a:cubicBezTo>
                  <a:pt x="-10272" y="323017"/>
                  <a:pt x="10895" y="417738"/>
                  <a:pt x="15657" y="401863"/>
                </a:cubicBezTo>
                <a:cubicBezTo>
                  <a:pt x="20419" y="385988"/>
                  <a:pt x="29945" y="218242"/>
                  <a:pt x="34707" y="189138"/>
                </a:cubicBezTo>
                <a:cubicBezTo>
                  <a:pt x="39469" y="160034"/>
                  <a:pt x="14070" y="253696"/>
                  <a:pt x="44232" y="227238"/>
                </a:cubicBezTo>
                <a:cubicBezTo>
                  <a:pt x="74394" y="200780"/>
                  <a:pt x="225207" y="17688"/>
                  <a:pt x="237907" y="18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6D109492-DE84-D6C2-2822-5F6C5BBF6F6C}"/>
              </a:ext>
            </a:extLst>
          </p:cNvPr>
          <p:cNvSpPr/>
          <p:nvPr/>
        </p:nvSpPr>
        <p:spPr>
          <a:xfrm>
            <a:off x="3373143" y="4345989"/>
            <a:ext cx="1198907" cy="1094251"/>
          </a:xfrm>
          <a:custGeom>
            <a:avLst/>
            <a:gdLst>
              <a:gd name="connsiteX0" fmla="*/ 1198857 w 1198907"/>
              <a:gd name="connsiteY0" fmla="*/ 165 h 1094251"/>
              <a:gd name="connsiteX1" fmla="*/ 488269 w 1198907"/>
              <a:gd name="connsiteY1" fmla="*/ 314146 h 1094251"/>
              <a:gd name="connsiteX2" fmla="*/ 543353 w 1198907"/>
              <a:gd name="connsiteY2" fmla="*/ 303129 h 1094251"/>
              <a:gd name="connsiteX3" fmla="*/ 130221 w 1198907"/>
              <a:gd name="connsiteY3" fmla="*/ 633635 h 1094251"/>
              <a:gd name="connsiteX4" fmla="*/ 196322 w 1198907"/>
              <a:gd name="connsiteY4" fmla="*/ 573042 h 1094251"/>
              <a:gd name="connsiteX5" fmla="*/ 14544 w 1198907"/>
              <a:gd name="connsiteY5" fmla="*/ 1030242 h 1094251"/>
              <a:gd name="connsiteX6" fmla="*/ 14544 w 1198907"/>
              <a:gd name="connsiteY6" fmla="*/ 1079818 h 1094251"/>
              <a:gd name="connsiteX7" fmla="*/ 42086 w 1198907"/>
              <a:gd name="connsiteY7" fmla="*/ 925582 h 1094251"/>
              <a:gd name="connsiteX8" fmla="*/ 306491 w 1198907"/>
              <a:gd name="connsiteY8" fmla="*/ 484907 h 1094251"/>
              <a:gd name="connsiteX9" fmla="*/ 256915 w 1198907"/>
              <a:gd name="connsiteY9" fmla="*/ 523466 h 1094251"/>
              <a:gd name="connsiteX10" fmla="*/ 603946 w 1198907"/>
              <a:gd name="connsiteY10" fmla="*/ 270078 h 1094251"/>
              <a:gd name="connsiteX11" fmla="*/ 449710 w 1198907"/>
              <a:gd name="connsiteY11" fmla="*/ 270078 h 1094251"/>
              <a:gd name="connsiteX12" fmla="*/ 1198857 w 1198907"/>
              <a:gd name="connsiteY12" fmla="*/ 165 h 109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98907" h="1094251">
                <a:moveTo>
                  <a:pt x="1198857" y="165"/>
                </a:moveTo>
                <a:cubicBezTo>
                  <a:pt x="1205283" y="7509"/>
                  <a:pt x="597520" y="263652"/>
                  <a:pt x="488269" y="314146"/>
                </a:cubicBezTo>
                <a:cubicBezTo>
                  <a:pt x="379018" y="364640"/>
                  <a:pt x="603028" y="249881"/>
                  <a:pt x="543353" y="303129"/>
                </a:cubicBezTo>
                <a:cubicBezTo>
                  <a:pt x="483678" y="356377"/>
                  <a:pt x="188059" y="588650"/>
                  <a:pt x="130221" y="633635"/>
                </a:cubicBezTo>
                <a:cubicBezTo>
                  <a:pt x="72382" y="678621"/>
                  <a:pt x="215601" y="506941"/>
                  <a:pt x="196322" y="573042"/>
                </a:cubicBezTo>
                <a:cubicBezTo>
                  <a:pt x="177043" y="639143"/>
                  <a:pt x="44840" y="945779"/>
                  <a:pt x="14544" y="1030242"/>
                </a:cubicBezTo>
                <a:cubicBezTo>
                  <a:pt x="-15752" y="1114705"/>
                  <a:pt x="9954" y="1097261"/>
                  <a:pt x="14544" y="1079818"/>
                </a:cubicBezTo>
                <a:cubicBezTo>
                  <a:pt x="19134" y="1062375"/>
                  <a:pt x="-6572" y="1024734"/>
                  <a:pt x="42086" y="925582"/>
                </a:cubicBezTo>
                <a:cubicBezTo>
                  <a:pt x="90744" y="826430"/>
                  <a:pt x="270686" y="551926"/>
                  <a:pt x="306491" y="484907"/>
                </a:cubicBezTo>
                <a:cubicBezTo>
                  <a:pt x="342296" y="417888"/>
                  <a:pt x="256915" y="523466"/>
                  <a:pt x="256915" y="523466"/>
                </a:cubicBezTo>
                <a:cubicBezTo>
                  <a:pt x="306491" y="487661"/>
                  <a:pt x="571813" y="312309"/>
                  <a:pt x="603946" y="270078"/>
                </a:cubicBezTo>
                <a:cubicBezTo>
                  <a:pt x="636078" y="227847"/>
                  <a:pt x="352394" y="308637"/>
                  <a:pt x="449710" y="270078"/>
                </a:cubicBezTo>
                <a:cubicBezTo>
                  <a:pt x="547026" y="231519"/>
                  <a:pt x="1192431" y="-7179"/>
                  <a:pt x="1198857" y="1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086F2C6D-F34A-6C8B-4DB1-7F3906410631}"/>
              </a:ext>
            </a:extLst>
          </p:cNvPr>
          <p:cNvSpPr/>
          <p:nvPr/>
        </p:nvSpPr>
        <p:spPr>
          <a:xfrm>
            <a:off x="4848755" y="4310653"/>
            <a:ext cx="445957" cy="658651"/>
          </a:xfrm>
          <a:custGeom>
            <a:avLst/>
            <a:gdLst>
              <a:gd name="connsiteX0" fmla="*/ 20700 w 445957"/>
              <a:gd name="connsiteY0" fmla="*/ 35501 h 658651"/>
              <a:gd name="connsiteX1" fmla="*/ 428325 w 445957"/>
              <a:gd name="connsiteY1" fmla="*/ 536769 h 658651"/>
              <a:gd name="connsiteX2" fmla="*/ 378749 w 445957"/>
              <a:gd name="connsiteY2" fmla="*/ 657954 h 658651"/>
              <a:gd name="connsiteX3" fmla="*/ 439341 w 445957"/>
              <a:gd name="connsiteY3" fmla="*/ 580836 h 658651"/>
              <a:gd name="connsiteX4" fmla="*/ 400782 w 445957"/>
              <a:gd name="connsiteY4" fmla="*/ 465159 h 658651"/>
              <a:gd name="connsiteX5" fmla="*/ 147394 w 445957"/>
              <a:gd name="connsiteY5" fmla="*/ 200754 h 658651"/>
              <a:gd name="connsiteX6" fmla="*/ 241038 w 445957"/>
              <a:gd name="connsiteY6" fmla="*/ 266855 h 658651"/>
              <a:gd name="connsiteX7" fmla="*/ 75785 w 445957"/>
              <a:gd name="connsiteY7" fmla="*/ 68552 h 658651"/>
              <a:gd name="connsiteX8" fmla="*/ 20700 w 445957"/>
              <a:gd name="connsiteY8" fmla="*/ 35501 h 65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5957" h="658651">
                <a:moveTo>
                  <a:pt x="20700" y="35501"/>
                </a:moveTo>
                <a:cubicBezTo>
                  <a:pt x="79457" y="113537"/>
                  <a:pt x="368650" y="433027"/>
                  <a:pt x="428325" y="536769"/>
                </a:cubicBezTo>
                <a:cubicBezTo>
                  <a:pt x="488000" y="640511"/>
                  <a:pt x="376913" y="650610"/>
                  <a:pt x="378749" y="657954"/>
                </a:cubicBezTo>
                <a:cubicBezTo>
                  <a:pt x="380585" y="665298"/>
                  <a:pt x="435669" y="612968"/>
                  <a:pt x="439341" y="580836"/>
                </a:cubicBezTo>
                <a:cubicBezTo>
                  <a:pt x="443013" y="548704"/>
                  <a:pt x="449440" y="528506"/>
                  <a:pt x="400782" y="465159"/>
                </a:cubicBezTo>
                <a:cubicBezTo>
                  <a:pt x="352124" y="401812"/>
                  <a:pt x="174018" y="233805"/>
                  <a:pt x="147394" y="200754"/>
                </a:cubicBezTo>
                <a:cubicBezTo>
                  <a:pt x="120770" y="167703"/>
                  <a:pt x="252973" y="288889"/>
                  <a:pt x="241038" y="266855"/>
                </a:cubicBezTo>
                <a:cubicBezTo>
                  <a:pt x="229103" y="244821"/>
                  <a:pt x="107918" y="110783"/>
                  <a:pt x="75785" y="68552"/>
                </a:cubicBezTo>
                <a:cubicBezTo>
                  <a:pt x="43653" y="26321"/>
                  <a:pt x="-38057" y="-42535"/>
                  <a:pt x="20700" y="355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 1025">
            <a:extLst>
              <a:ext uri="{FF2B5EF4-FFF2-40B4-BE49-F238E27FC236}">
                <a16:creationId xmlns:a16="http://schemas.microsoft.com/office/drawing/2014/main" id="{0A1ECA3F-F8C0-A38E-D4E0-43AA37A6ECA8}"/>
              </a:ext>
            </a:extLst>
          </p:cNvPr>
          <p:cNvSpPr/>
          <p:nvPr/>
        </p:nvSpPr>
        <p:spPr>
          <a:xfrm>
            <a:off x="3600069" y="6396414"/>
            <a:ext cx="542025" cy="1007703"/>
          </a:xfrm>
          <a:custGeom>
            <a:avLst/>
            <a:gdLst>
              <a:gd name="connsiteX0" fmla="*/ 2447 w 542025"/>
              <a:gd name="connsiteY0" fmla="*/ 4386 h 1007703"/>
              <a:gd name="connsiteX1" fmla="*/ 123632 w 542025"/>
              <a:gd name="connsiteY1" fmla="*/ 538704 h 1007703"/>
              <a:gd name="connsiteX2" fmla="*/ 90582 w 542025"/>
              <a:gd name="connsiteY2" fmla="*/ 654381 h 1007703"/>
              <a:gd name="connsiteX3" fmla="*/ 525748 w 542025"/>
              <a:gd name="connsiteY3" fmla="*/ 990396 h 1007703"/>
              <a:gd name="connsiteX4" fmla="*/ 421088 w 542025"/>
              <a:gd name="connsiteY4" fmla="*/ 929803 h 1007703"/>
              <a:gd name="connsiteX5" fmla="*/ 151174 w 542025"/>
              <a:gd name="connsiteY5" fmla="*/ 676415 h 1007703"/>
              <a:gd name="connsiteX6" fmla="*/ 52023 w 542025"/>
              <a:gd name="connsiteY6" fmla="*/ 571755 h 1007703"/>
              <a:gd name="connsiteX7" fmla="*/ 85073 w 542025"/>
              <a:gd name="connsiteY7" fmla="*/ 566246 h 1007703"/>
              <a:gd name="connsiteX8" fmla="*/ 63039 w 542025"/>
              <a:gd name="connsiteY8" fmla="*/ 456078 h 1007703"/>
              <a:gd name="connsiteX9" fmla="*/ 35497 w 542025"/>
              <a:gd name="connsiteY9" fmla="*/ 318367 h 1007703"/>
              <a:gd name="connsiteX10" fmla="*/ 41006 w 542025"/>
              <a:gd name="connsiteY10" fmla="*/ 285316 h 1007703"/>
              <a:gd name="connsiteX11" fmla="*/ 2447 w 542025"/>
              <a:gd name="connsiteY11" fmla="*/ 4386 h 1007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2025" h="1007703">
                <a:moveTo>
                  <a:pt x="2447" y="4386"/>
                </a:moveTo>
                <a:cubicBezTo>
                  <a:pt x="16218" y="46617"/>
                  <a:pt x="108943" y="430372"/>
                  <a:pt x="123632" y="538704"/>
                </a:cubicBezTo>
                <a:cubicBezTo>
                  <a:pt x="138321" y="647036"/>
                  <a:pt x="23563" y="579099"/>
                  <a:pt x="90582" y="654381"/>
                </a:cubicBezTo>
                <a:cubicBezTo>
                  <a:pt x="157601" y="729663"/>
                  <a:pt x="470664" y="944492"/>
                  <a:pt x="525748" y="990396"/>
                </a:cubicBezTo>
                <a:cubicBezTo>
                  <a:pt x="580832" y="1036300"/>
                  <a:pt x="483517" y="982133"/>
                  <a:pt x="421088" y="929803"/>
                </a:cubicBezTo>
                <a:cubicBezTo>
                  <a:pt x="358659" y="877473"/>
                  <a:pt x="212685" y="736090"/>
                  <a:pt x="151174" y="676415"/>
                </a:cubicBezTo>
                <a:cubicBezTo>
                  <a:pt x="89663" y="616740"/>
                  <a:pt x="63040" y="590116"/>
                  <a:pt x="52023" y="571755"/>
                </a:cubicBezTo>
                <a:cubicBezTo>
                  <a:pt x="41006" y="553394"/>
                  <a:pt x="83237" y="585526"/>
                  <a:pt x="85073" y="566246"/>
                </a:cubicBezTo>
                <a:cubicBezTo>
                  <a:pt x="86909" y="546967"/>
                  <a:pt x="63039" y="456078"/>
                  <a:pt x="63039" y="456078"/>
                </a:cubicBezTo>
                <a:cubicBezTo>
                  <a:pt x="54776" y="414765"/>
                  <a:pt x="39169" y="346827"/>
                  <a:pt x="35497" y="318367"/>
                </a:cubicBezTo>
                <a:cubicBezTo>
                  <a:pt x="31825" y="289907"/>
                  <a:pt x="44678" y="333056"/>
                  <a:pt x="41006" y="285316"/>
                </a:cubicBezTo>
                <a:cubicBezTo>
                  <a:pt x="37334" y="237576"/>
                  <a:pt x="-11324" y="-37845"/>
                  <a:pt x="2447" y="4386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2B0065B6-6862-8510-B22A-CA251B11198A}"/>
              </a:ext>
            </a:extLst>
          </p:cNvPr>
          <p:cNvSpPr/>
          <p:nvPr/>
        </p:nvSpPr>
        <p:spPr>
          <a:xfrm>
            <a:off x="4036014" y="6471075"/>
            <a:ext cx="196024" cy="816047"/>
          </a:xfrm>
          <a:custGeom>
            <a:avLst/>
            <a:gdLst>
              <a:gd name="connsiteX0" fmla="*/ 51244 w 196024"/>
              <a:gd name="connsiteY0" fmla="*/ 7 h 816047"/>
              <a:gd name="connsiteX1" fmla="*/ 62261 w 196024"/>
              <a:gd name="connsiteY1" fmla="*/ 413140 h 816047"/>
              <a:gd name="connsiteX2" fmla="*/ 188955 w 196024"/>
              <a:gd name="connsiteY2" fmla="*/ 809747 h 816047"/>
              <a:gd name="connsiteX3" fmla="*/ 161413 w 196024"/>
              <a:gd name="connsiteY3" fmla="*/ 638986 h 816047"/>
              <a:gd name="connsiteX4" fmla="*/ 7176 w 196024"/>
              <a:gd name="connsiteY4" fmla="*/ 402123 h 816047"/>
              <a:gd name="connsiteX5" fmla="*/ 29210 w 196024"/>
              <a:gd name="connsiteY5" fmla="*/ 402123 h 816047"/>
              <a:gd name="connsiteX6" fmla="*/ 51244 w 196024"/>
              <a:gd name="connsiteY6" fmla="*/ 7 h 816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024" h="816047">
                <a:moveTo>
                  <a:pt x="51244" y="7"/>
                </a:moveTo>
                <a:cubicBezTo>
                  <a:pt x="56752" y="1843"/>
                  <a:pt x="39309" y="278183"/>
                  <a:pt x="62261" y="413140"/>
                </a:cubicBezTo>
                <a:cubicBezTo>
                  <a:pt x="85213" y="548097"/>
                  <a:pt x="172430" y="772106"/>
                  <a:pt x="188955" y="809747"/>
                </a:cubicBezTo>
                <a:cubicBezTo>
                  <a:pt x="205480" y="847388"/>
                  <a:pt x="191710" y="706923"/>
                  <a:pt x="161413" y="638986"/>
                </a:cubicBezTo>
                <a:cubicBezTo>
                  <a:pt x="131117" y="571049"/>
                  <a:pt x="7176" y="402123"/>
                  <a:pt x="7176" y="402123"/>
                </a:cubicBezTo>
                <a:cubicBezTo>
                  <a:pt x="-14858" y="362646"/>
                  <a:pt x="20029" y="464552"/>
                  <a:pt x="29210" y="402123"/>
                </a:cubicBezTo>
                <a:cubicBezTo>
                  <a:pt x="38391" y="339694"/>
                  <a:pt x="45736" y="-1829"/>
                  <a:pt x="51244" y="7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D863C049-F341-3430-D631-0F84A65B83B4}"/>
              </a:ext>
            </a:extLst>
          </p:cNvPr>
          <p:cNvSpPr/>
          <p:nvPr/>
        </p:nvSpPr>
        <p:spPr>
          <a:xfrm>
            <a:off x="5398719" y="6346583"/>
            <a:ext cx="997678" cy="1945100"/>
          </a:xfrm>
          <a:custGeom>
            <a:avLst/>
            <a:gdLst>
              <a:gd name="connsiteX0" fmla="*/ 991064 w 997678"/>
              <a:gd name="connsiteY0" fmla="*/ 4641 h 1945100"/>
              <a:gd name="connsiteX1" fmla="*/ 660558 w 997678"/>
              <a:gd name="connsiteY1" fmla="*/ 599552 h 1945100"/>
              <a:gd name="connsiteX2" fmla="*/ 715642 w 997678"/>
              <a:gd name="connsiteY2" fmla="*/ 830906 h 1945100"/>
              <a:gd name="connsiteX3" fmla="*/ 401662 w 997678"/>
              <a:gd name="connsiteY3" fmla="*/ 1530477 h 1945100"/>
              <a:gd name="connsiteX4" fmla="*/ 473271 w 997678"/>
              <a:gd name="connsiteY4" fmla="*/ 1480901 h 1945100"/>
              <a:gd name="connsiteX5" fmla="*/ 71156 w 997678"/>
              <a:gd name="connsiteY5" fmla="*/ 1860983 h 1945100"/>
              <a:gd name="connsiteX6" fmla="*/ 49122 w 997678"/>
              <a:gd name="connsiteY6" fmla="*/ 1921576 h 1945100"/>
              <a:gd name="connsiteX7" fmla="*/ 577932 w 997678"/>
              <a:gd name="connsiteY7" fmla="*/ 1552511 h 1945100"/>
              <a:gd name="connsiteX8" fmla="*/ 517339 w 997678"/>
              <a:gd name="connsiteY8" fmla="*/ 1547003 h 1945100"/>
              <a:gd name="connsiteX9" fmla="*/ 991064 w 997678"/>
              <a:gd name="connsiteY9" fmla="*/ 605060 h 1945100"/>
              <a:gd name="connsiteX10" fmla="*/ 809286 w 997678"/>
              <a:gd name="connsiteY10" fmla="*/ 952092 h 1945100"/>
              <a:gd name="connsiteX11" fmla="*/ 991064 w 997678"/>
              <a:gd name="connsiteY11" fmla="*/ 4641 h 194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7678" h="1945100">
                <a:moveTo>
                  <a:pt x="991064" y="4641"/>
                </a:moveTo>
                <a:cubicBezTo>
                  <a:pt x="966276" y="-54116"/>
                  <a:pt x="706462" y="461841"/>
                  <a:pt x="660558" y="599552"/>
                </a:cubicBezTo>
                <a:cubicBezTo>
                  <a:pt x="614654" y="737263"/>
                  <a:pt x="758791" y="675752"/>
                  <a:pt x="715642" y="830906"/>
                </a:cubicBezTo>
                <a:cubicBezTo>
                  <a:pt x="672493" y="986060"/>
                  <a:pt x="442057" y="1422145"/>
                  <a:pt x="401662" y="1530477"/>
                </a:cubicBezTo>
                <a:cubicBezTo>
                  <a:pt x="361267" y="1638809"/>
                  <a:pt x="528355" y="1425817"/>
                  <a:pt x="473271" y="1480901"/>
                </a:cubicBezTo>
                <a:cubicBezTo>
                  <a:pt x="418187" y="1535985"/>
                  <a:pt x="141847" y="1787537"/>
                  <a:pt x="71156" y="1860983"/>
                </a:cubicBezTo>
                <a:cubicBezTo>
                  <a:pt x="465" y="1934429"/>
                  <a:pt x="-35341" y="1972988"/>
                  <a:pt x="49122" y="1921576"/>
                </a:cubicBezTo>
                <a:cubicBezTo>
                  <a:pt x="133585" y="1870164"/>
                  <a:pt x="499896" y="1614940"/>
                  <a:pt x="577932" y="1552511"/>
                </a:cubicBezTo>
                <a:cubicBezTo>
                  <a:pt x="655968" y="1490082"/>
                  <a:pt x="448484" y="1704911"/>
                  <a:pt x="517339" y="1547003"/>
                </a:cubicBezTo>
                <a:cubicBezTo>
                  <a:pt x="586194" y="1389095"/>
                  <a:pt x="942406" y="704212"/>
                  <a:pt x="991064" y="605060"/>
                </a:cubicBezTo>
                <a:cubicBezTo>
                  <a:pt x="1039722" y="505908"/>
                  <a:pt x="803777" y="1048490"/>
                  <a:pt x="809286" y="952092"/>
                </a:cubicBezTo>
                <a:cubicBezTo>
                  <a:pt x="814794" y="855695"/>
                  <a:pt x="1015852" y="63398"/>
                  <a:pt x="991064" y="464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A18C6D18-8C23-6903-1490-31188A3C154C}"/>
              </a:ext>
            </a:extLst>
          </p:cNvPr>
          <p:cNvSpPr/>
          <p:nvPr/>
        </p:nvSpPr>
        <p:spPr>
          <a:xfrm>
            <a:off x="3237217" y="5268413"/>
            <a:ext cx="167683" cy="1580626"/>
          </a:xfrm>
          <a:custGeom>
            <a:avLst/>
            <a:gdLst>
              <a:gd name="connsiteX0" fmla="*/ 148651 w 167683"/>
              <a:gd name="connsiteY0" fmla="*/ 2327 h 1580626"/>
              <a:gd name="connsiteX1" fmla="*/ 6315 w 167683"/>
              <a:gd name="connsiteY1" fmla="*/ 726945 h 1580626"/>
              <a:gd name="connsiteX2" fmla="*/ 23568 w 167683"/>
              <a:gd name="connsiteY2" fmla="*/ 701066 h 1580626"/>
              <a:gd name="connsiteX3" fmla="*/ 10628 w 167683"/>
              <a:gd name="connsiteY3" fmla="*/ 1084942 h 1580626"/>
              <a:gd name="connsiteX4" fmla="*/ 27881 w 167683"/>
              <a:gd name="connsiteY4" fmla="*/ 1063376 h 1580626"/>
              <a:gd name="connsiteX5" fmla="*/ 165904 w 167683"/>
              <a:gd name="connsiteY5" fmla="*/ 1559395 h 1580626"/>
              <a:gd name="connsiteX6" fmla="*/ 101206 w 167683"/>
              <a:gd name="connsiteY6" fmla="*/ 1382553 h 1580626"/>
              <a:gd name="connsiteX7" fmla="*/ 27881 w 167683"/>
              <a:gd name="connsiteY7" fmla="*/ 433647 h 1580626"/>
              <a:gd name="connsiteX8" fmla="*/ 10628 w 167683"/>
              <a:gd name="connsiteY8" fmla="*/ 494032 h 1580626"/>
              <a:gd name="connsiteX9" fmla="*/ 148651 w 167683"/>
              <a:gd name="connsiteY9" fmla="*/ 2327 h 1580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683" h="1580626">
                <a:moveTo>
                  <a:pt x="148651" y="2327"/>
                </a:moveTo>
                <a:cubicBezTo>
                  <a:pt x="147932" y="41146"/>
                  <a:pt x="27162" y="610489"/>
                  <a:pt x="6315" y="726945"/>
                </a:cubicBezTo>
                <a:cubicBezTo>
                  <a:pt x="-14532" y="843402"/>
                  <a:pt x="22849" y="641400"/>
                  <a:pt x="23568" y="701066"/>
                </a:cubicBezTo>
                <a:cubicBezTo>
                  <a:pt x="24287" y="760732"/>
                  <a:pt x="9909" y="1024557"/>
                  <a:pt x="10628" y="1084942"/>
                </a:cubicBezTo>
                <a:cubicBezTo>
                  <a:pt x="11347" y="1145327"/>
                  <a:pt x="2002" y="984301"/>
                  <a:pt x="27881" y="1063376"/>
                </a:cubicBezTo>
                <a:cubicBezTo>
                  <a:pt x="53760" y="1142451"/>
                  <a:pt x="153683" y="1506199"/>
                  <a:pt x="165904" y="1559395"/>
                </a:cubicBezTo>
                <a:cubicBezTo>
                  <a:pt x="178125" y="1612591"/>
                  <a:pt x="124210" y="1570178"/>
                  <a:pt x="101206" y="1382553"/>
                </a:cubicBezTo>
                <a:cubicBezTo>
                  <a:pt x="78202" y="1194928"/>
                  <a:pt x="42977" y="581734"/>
                  <a:pt x="27881" y="433647"/>
                </a:cubicBezTo>
                <a:cubicBezTo>
                  <a:pt x="12785" y="285560"/>
                  <a:pt x="-13814" y="565919"/>
                  <a:pt x="10628" y="494032"/>
                </a:cubicBezTo>
                <a:cubicBezTo>
                  <a:pt x="35069" y="422145"/>
                  <a:pt x="149370" y="-36492"/>
                  <a:pt x="148651" y="23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D13AB3A0-E8CB-208D-2AB0-B4D4D9D47F88}"/>
              </a:ext>
            </a:extLst>
          </p:cNvPr>
          <p:cNvSpPr/>
          <p:nvPr/>
        </p:nvSpPr>
        <p:spPr>
          <a:xfrm>
            <a:off x="3465128" y="6975970"/>
            <a:ext cx="528660" cy="1079379"/>
          </a:xfrm>
          <a:custGeom>
            <a:avLst/>
            <a:gdLst>
              <a:gd name="connsiteX0" fmla="*/ 2691 w 528660"/>
              <a:gd name="connsiteY0" fmla="*/ 7113 h 1079379"/>
              <a:gd name="connsiteX1" fmla="*/ 326181 w 528660"/>
              <a:gd name="connsiteY1" fmla="*/ 757611 h 1079379"/>
              <a:gd name="connsiteX2" fmla="*/ 274423 w 528660"/>
              <a:gd name="connsiteY2" fmla="*/ 688600 h 1079379"/>
              <a:gd name="connsiteX3" fmla="*/ 524589 w 528660"/>
              <a:gd name="connsiteY3" fmla="*/ 1063849 h 1079379"/>
              <a:gd name="connsiteX4" fmla="*/ 403819 w 528660"/>
              <a:gd name="connsiteY4" fmla="*/ 917200 h 1079379"/>
              <a:gd name="connsiteX5" fmla="*/ 76015 w 528660"/>
              <a:gd name="connsiteY5" fmla="*/ 110630 h 1079379"/>
              <a:gd name="connsiteX6" fmla="*/ 166593 w 528660"/>
              <a:gd name="connsiteY6" fmla="*/ 365109 h 1079379"/>
              <a:gd name="connsiteX7" fmla="*/ 2691 w 528660"/>
              <a:gd name="connsiteY7" fmla="*/ 7113 h 107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8660" h="1079379">
                <a:moveTo>
                  <a:pt x="2691" y="7113"/>
                </a:moveTo>
                <a:cubicBezTo>
                  <a:pt x="29289" y="72530"/>
                  <a:pt x="280892" y="644030"/>
                  <a:pt x="326181" y="757611"/>
                </a:cubicBezTo>
                <a:cubicBezTo>
                  <a:pt x="371470" y="871192"/>
                  <a:pt x="241355" y="637560"/>
                  <a:pt x="274423" y="688600"/>
                </a:cubicBezTo>
                <a:cubicBezTo>
                  <a:pt x="307491" y="739640"/>
                  <a:pt x="503023" y="1025749"/>
                  <a:pt x="524589" y="1063849"/>
                </a:cubicBezTo>
                <a:cubicBezTo>
                  <a:pt x="546155" y="1101949"/>
                  <a:pt x="478581" y="1076070"/>
                  <a:pt x="403819" y="917200"/>
                </a:cubicBezTo>
                <a:cubicBezTo>
                  <a:pt x="329057" y="758330"/>
                  <a:pt x="115553" y="202645"/>
                  <a:pt x="76015" y="110630"/>
                </a:cubicBezTo>
                <a:cubicBezTo>
                  <a:pt x="36477" y="18615"/>
                  <a:pt x="178095" y="381643"/>
                  <a:pt x="166593" y="365109"/>
                </a:cubicBezTo>
                <a:cubicBezTo>
                  <a:pt x="155091" y="348575"/>
                  <a:pt x="-23907" y="-58304"/>
                  <a:pt x="2691" y="71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03512E10-6E0D-D18E-DA70-8B773CEC6657}"/>
              </a:ext>
            </a:extLst>
          </p:cNvPr>
          <p:cNvSpPr/>
          <p:nvPr/>
        </p:nvSpPr>
        <p:spPr>
          <a:xfrm>
            <a:off x="4445368" y="7992548"/>
            <a:ext cx="1177004" cy="500812"/>
          </a:xfrm>
          <a:custGeom>
            <a:avLst/>
            <a:gdLst>
              <a:gd name="connsiteX0" fmla="*/ 1140236 w 1177004"/>
              <a:gd name="connsiteY0" fmla="*/ 17078 h 500812"/>
              <a:gd name="connsiteX1" fmla="*/ 1122983 w 1177004"/>
              <a:gd name="connsiteY1" fmla="*/ 86090 h 500812"/>
              <a:gd name="connsiteX2" fmla="*/ 764987 w 1177004"/>
              <a:gd name="connsiteY2" fmla="*/ 400954 h 500812"/>
              <a:gd name="connsiteX3" fmla="*/ 734794 w 1177004"/>
              <a:gd name="connsiteY3" fmla="*/ 448399 h 500812"/>
              <a:gd name="connsiteX4" fmla="*/ 402677 w 1177004"/>
              <a:gd name="connsiteY4" fmla="*/ 500158 h 500812"/>
              <a:gd name="connsiteX5" fmla="*/ 523447 w 1177004"/>
              <a:gd name="connsiteY5" fmla="*/ 474278 h 500812"/>
              <a:gd name="connsiteX6" fmla="*/ 122319 w 1177004"/>
              <a:gd name="connsiteY6" fmla="*/ 426833 h 500812"/>
              <a:gd name="connsiteX7" fmla="*/ 204270 w 1177004"/>
              <a:gd name="connsiteY7" fmla="*/ 409580 h 500812"/>
              <a:gd name="connsiteX8" fmla="*/ 5862 w 1177004"/>
              <a:gd name="connsiteY8" fmla="*/ 310377 h 500812"/>
              <a:gd name="connsiteX9" fmla="*/ 471689 w 1177004"/>
              <a:gd name="connsiteY9" fmla="*/ 457026 h 500812"/>
              <a:gd name="connsiteX10" fmla="*/ 687349 w 1177004"/>
              <a:gd name="connsiteY10" fmla="*/ 400954 h 500812"/>
              <a:gd name="connsiteX11" fmla="*/ 881443 w 1177004"/>
              <a:gd name="connsiteY11" fmla="*/ 336256 h 500812"/>
              <a:gd name="connsiteX12" fmla="*/ 877130 w 1177004"/>
              <a:gd name="connsiteY12" fmla="*/ 340569 h 500812"/>
              <a:gd name="connsiteX13" fmla="*/ 782240 w 1177004"/>
              <a:gd name="connsiteY13" fmla="*/ 353509 h 500812"/>
              <a:gd name="connsiteX14" fmla="*/ 1140236 w 1177004"/>
              <a:gd name="connsiteY14" fmla="*/ 17078 h 50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77004" h="500812">
                <a:moveTo>
                  <a:pt x="1140236" y="17078"/>
                </a:moveTo>
                <a:cubicBezTo>
                  <a:pt x="1197026" y="-27492"/>
                  <a:pt x="1185524" y="22111"/>
                  <a:pt x="1122983" y="86090"/>
                </a:cubicBezTo>
                <a:cubicBezTo>
                  <a:pt x="1060442" y="150069"/>
                  <a:pt x="829685" y="340569"/>
                  <a:pt x="764987" y="400954"/>
                </a:cubicBezTo>
                <a:cubicBezTo>
                  <a:pt x="700289" y="461339"/>
                  <a:pt x="795179" y="431865"/>
                  <a:pt x="734794" y="448399"/>
                </a:cubicBezTo>
                <a:cubicBezTo>
                  <a:pt x="674409" y="464933"/>
                  <a:pt x="437901" y="495845"/>
                  <a:pt x="402677" y="500158"/>
                </a:cubicBezTo>
                <a:cubicBezTo>
                  <a:pt x="367452" y="504471"/>
                  <a:pt x="570173" y="486499"/>
                  <a:pt x="523447" y="474278"/>
                </a:cubicBezTo>
                <a:cubicBezTo>
                  <a:pt x="476721" y="462057"/>
                  <a:pt x="175515" y="437616"/>
                  <a:pt x="122319" y="426833"/>
                </a:cubicBezTo>
                <a:cubicBezTo>
                  <a:pt x="69123" y="416050"/>
                  <a:pt x="223679" y="428989"/>
                  <a:pt x="204270" y="409580"/>
                </a:cubicBezTo>
                <a:cubicBezTo>
                  <a:pt x="184861" y="390171"/>
                  <a:pt x="-38708" y="302469"/>
                  <a:pt x="5862" y="310377"/>
                </a:cubicBezTo>
                <a:cubicBezTo>
                  <a:pt x="50432" y="318285"/>
                  <a:pt x="358108" y="441930"/>
                  <a:pt x="471689" y="457026"/>
                </a:cubicBezTo>
                <a:cubicBezTo>
                  <a:pt x="585270" y="472122"/>
                  <a:pt x="619057" y="421082"/>
                  <a:pt x="687349" y="400954"/>
                </a:cubicBezTo>
                <a:cubicBezTo>
                  <a:pt x="755641" y="380826"/>
                  <a:pt x="849813" y="346320"/>
                  <a:pt x="881443" y="336256"/>
                </a:cubicBezTo>
                <a:cubicBezTo>
                  <a:pt x="913073" y="326192"/>
                  <a:pt x="893664" y="337694"/>
                  <a:pt x="877130" y="340569"/>
                </a:cubicBezTo>
                <a:cubicBezTo>
                  <a:pt x="860596" y="343445"/>
                  <a:pt x="731919" y="405267"/>
                  <a:pt x="782240" y="353509"/>
                </a:cubicBezTo>
                <a:cubicBezTo>
                  <a:pt x="832561" y="301751"/>
                  <a:pt x="1083446" y="61648"/>
                  <a:pt x="1140236" y="170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404C17C6-6754-8AD5-CA2C-53F5505AF1AE}"/>
              </a:ext>
            </a:extLst>
          </p:cNvPr>
          <p:cNvSpPr/>
          <p:nvPr/>
        </p:nvSpPr>
        <p:spPr>
          <a:xfrm>
            <a:off x="3795009" y="7771506"/>
            <a:ext cx="766882" cy="651984"/>
          </a:xfrm>
          <a:custGeom>
            <a:avLst/>
            <a:gdLst>
              <a:gd name="connsiteX0" fmla="*/ 614 w 766882"/>
              <a:gd name="connsiteY0" fmla="*/ 18147 h 651984"/>
              <a:gd name="connsiteX1" fmla="*/ 138636 w 766882"/>
              <a:gd name="connsiteY1" fmla="*/ 13834 h 651984"/>
              <a:gd name="connsiteX2" fmla="*/ 423308 w 766882"/>
              <a:gd name="connsiteY2" fmla="*/ 220868 h 651984"/>
              <a:gd name="connsiteX3" fmla="*/ 345670 w 766882"/>
              <a:gd name="connsiteY3" fmla="*/ 203615 h 651984"/>
              <a:gd name="connsiteX4" fmla="*/ 582897 w 766882"/>
              <a:gd name="connsiteY4" fmla="*/ 440841 h 651984"/>
              <a:gd name="connsiteX5" fmla="*/ 764051 w 766882"/>
              <a:gd name="connsiteY5" fmla="*/ 647875 h 651984"/>
              <a:gd name="connsiteX6" fmla="*/ 669161 w 766882"/>
              <a:gd name="connsiteY6" fmla="*/ 548671 h 651984"/>
              <a:gd name="connsiteX7" fmla="*/ 358610 w 766882"/>
              <a:gd name="connsiteY7" fmla="*/ 199302 h 651984"/>
              <a:gd name="connsiteX8" fmla="*/ 375863 w 766882"/>
              <a:gd name="connsiteY8" fmla="*/ 238120 h 651984"/>
              <a:gd name="connsiteX9" fmla="*/ 160202 w 766882"/>
              <a:gd name="connsiteY9" fmla="*/ 65592 h 651984"/>
              <a:gd name="connsiteX10" fmla="*/ 91191 w 766882"/>
              <a:gd name="connsiteY10" fmla="*/ 9520 h 651984"/>
              <a:gd name="connsiteX11" fmla="*/ 614 w 766882"/>
              <a:gd name="connsiteY11" fmla="*/ 18147 h 651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6882" h="651984">
                <a:moveTo>
                  <a:pt x="614" y="18147"/>
                </a:moveTo>
                <a:cubicBezTo>
                  <a:pt x="8521" y="18866"/>
                  <a:pt x="68187" y="-19953"/>
                  <a:pt x="138636" y="13834"/>
                </a:cubicBezTo>
                <a:cubicBezTo>
                  <a:pt x="209085" y="47621"/>
                  <a:pt x="388802" y="189238"/>
                  <a:pt x="423308" y="220868"/>
                </a:cubicBezTo>
                <a:cubicBezTo>
                  <a:pt x="457814" y="252498"/>
                  <a:pt x="319072" y="166953"/>
                  <a:pt x="345670" y="203615"/>
                </a:cubicBezTo>
                <a:cubicBezTo>
                  <a:pt x="372268" y="240277"/>
                  <a:pt x="513167" y="366798"/>
                  <a:pt x="582897" y="440841"/>
                </a:cubicBezTo>
                <a:cubicBezTo>
                  <a:pt x="652627" y="514884"/>
                  <a:pt x="749674" y="629903"/>
                  <a:pt x="764051" y="647875"/>
                </a:cubicBezTo>
                <a:cubicBezTo>
                  <a:pt x="778428" y="665847"/>
                  <a:pt x="736734" y="623433"/>
                  <a:pt x="669161" y="548671"/>
                </a:cubicBezTo>
                <a:cubicBezTo>
                  <a:pt x="601588" y="473909"/>
                  <a:pt x="407493" y="251061"/>
                  <a:pt x="358610" y="199302"/>
                </a:cubicBezTo>
                <a:cubicBezTo>
                  <a:pt x="309727" y="147544"/>
                  <a:pt x="408931" y="260405"/>
                  <a:pt x="375863" y="238120"/>
                </a:cubicBezTo>
                <a:cubicBezTo>
                  <a:pt x="342795" y="215835"/>
                  <a:pt x="160202" y="65592"/>
                  <a:pt x="160202" y="65592"/>
                </a:cubicBezTo>
                <a:cubicBezTo>
                  <a:pt x="112757" y="27492"/>
                  <a:pt x="119227" y="11677"/>
                  <a:pt x="91191" y="9520"/>
                </a:cubicBezTo>
                <a:cubicBezTo>
                  <a:pt x="63155" y="7363"/>
                  <a:pt x="-7293" y="17428"/>
                  <a:pt x="614" y="181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833DA51B-6027-D1B6-8CB0-297BDD6F73FF}"/>
              </a:ext>
            </a:extLst>
          </p:cNvPr>
          <p:cNvSpPr/>
          <p:nvPr/>
        </p:nvSpPr>
        <p:spPr>
          <a:xfrm>
            <a:off x="4376247" y="7192352"/>
            <a:ext cx="202761" cy="185687"/>
          </a:xfrm>
          <a:custGeom>
            <a:avLst/>
            <a:gdLst>
              <a:gd name="connsiteX0" fmla="*/ 202760 w 202761"/>
              <a:gd name="connsiteY0" fmla="*/ 227 h 185687"/>
              <a:gd name="connsiteX1" fmla="*/ 3063 w 202761"/>
              <a:gd name="connsiteY1" fmla="*/ 182407 h 185687"/>
              <a:gd name="connsiteX2" fmla="*/ 76636 w 202761"/>
              <a:gd name="connsiteY2" fmla="*/ 119345 h 185687"/>
              <a:gd name="connsiteX3" fmla="*/ 6567 w 202761"/>
              <a:gd name="connsiteY3" fmla="*/ 143869 h 185687"/>
              <a:gd name="connsiteX4" fmla="*/ 202760 w 202761"/>
              <a:gd name="connsiteY4" fmla="*/ 227 h 185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761" h="185687">
                <a:moveTo>
                  <a:pt x="202760" y="227"/>
                </a:moveTo>
                <a:cubicBezTo>
                  <a:pt x="202176" y="6650"/>
                  <a:pt x="24084" y="162554"/>
                  <a:pt x="3063" y="182407"/>
                </a:cubicBezTo>
                <a:cubicBezTo>
                  <a:pt x="-17958" y="202260"/>
                  <a:pt x="76052" y="125768"/>
                  <a:pt x="76636" y="119345"/>
                </a:cubicBezTo>
                <a:cubicBezTo>
                  <a:pt x="77220" y="112922"/>
                  <a:pt x="-16205" y="162554"/>
                  <a:pt x="6567" y="143869"/>
                </a:cubicBezTo>
                <a:cubicBezTo>
                  <a:pt x="29339" y="125184"/>
                  <a:pt x="203344" y="-6196"/>
                  <a:pt x="202760" y="227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5A1DA8CD-9E82-E83D-E988-867586545FEC}"/>
              </a:ext>
            </a:extLst>
          </p:cNvPr>
          <p:cNvSpPr/>
          <p:nvPr/>
        </p:nvSpPr>
        <p:spPr>
          <a:xfrm>
            <a:off x="5135934" y="6135320"/>
            <a:ext cx="401236" cy="133423"/>
          </a:xfrm>
          <a:custGeom>
            <a:avLst/>
            <a:gdLst>
              <a:gd name="connsiteX0" fmla="*/ 121 w 401236"/>
              <a:gd name="connsiteY0" fmla="*/ 6225 h 133423"/>
              <a:gd name="connsiteX1" fmla="*/ 241859 w 401236"/>
              <a:gd name="connsiteY1" fmla="*/ 9728 h 133423"/>
              <a:gd name="connsiteX2" fmla="*/ 399514 w 401236"/>
              <a:gd name="connsiteY2" fmla="*/ 114832 h 133423"/>
              <a:gd name="connsiteX3" fmla="*/ 329445 w 401236"/>
              <a:gd name="connsiteY3" fmla="*/ 125342 h 133423"/>
              <a:gd name="connsiteX4" fmla="*/ 389004 w 401236"/>
              <a:gd name="connsiteY4" fmla="*/ 128846 h 133423"/>
              <a:gd name="connsiteX5" fmla="*/ 297914 w 401236"/>
              <a:gd name="connsiteY5" fmla="*/ 58777 h 133423"/>
              <a:gd name="connsiteX6" fmla="*/ 210328 w 401236"/>
              <a:gd name="connsiteY6" fmla="*/ 23742 h 133423"/>
              <a:gd name="connsiteX7" fmla="*/ 121 w 401236"/>
              <a:gd name="connsiteY7" fmla="*/ 6225 h 133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1236" h="133423">
                <a:moveTo>
                  <a:pt x="121" y="6225"/>
                </a:moveTo>
                <a:cubicBezTo>
                  <a:pt x="5376" y="3889"/>
                  <a:pt x="175294" y="-8373"/>
                  <a:pt x="241859" y="9728"/>
                </a:cubicBezTo>
                <a:cubicBezTo>
                  <a:pt x="308424" y="27829"/>
                  <a:pt x="384916" y="95563"/>
                  <a:pt x="399514" y="114832"/>
                </a:cubicBezTo>
                <a:cubicBezTo>
                  <a:pt x="414112" y="134101"/>
                  <a:pt x="331197" y="123006"/>
                  <a:pt x="329445" y="125342"/>
                </a:cubicBezTo>
                <a:cubicBezTo>
                  <a:pt x="327693" y="127678"/>
                  <a:pt x="394259" y="139940"/>
                  <a:pt x="389004" y="128846"/>
                </a:cubicBezTo>
                <a:cubicBezTo>
                  <a:pt x="383749" y="117752"/>
                  <a:pt x="327693" y="76294"/>
                  <a:pt x="297914" y="58777"/>
                </a:cubicBezTo>
                <a:cubicBezTo>
                  <a:pt x="268135" y="41260"/>
                  <a:pt x="258792" y="32501"/>
                  <a:pt x="210328" y="23742"/>
                </a:cubicBezTo>
                <a:cubicBezTo>
                  <a:pt x="161864" y="14983"/>
                  <a:pt x="-5134" y="8561"/>
                  <a:pt x="121" y="6225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16253E8B-781B-2378-80B1-AF42F52E07D6}"/>
              </a:ext>
            </a:extLst>
          </p:cNvPr>
          <p:cNvSpPr/>
          <p:nvPr/>
        </p:nvSpPr>
        <p:spPr>
          <a:xfrm>
            <a:off x="6248287" y="5164083"/>
            <a:ext cx="182489" cy="1213745"/>
          </a:xfrm>
          <a:custGeom>
            <a:avLst/>
            <a:gdLst>
              <a:gd name="connsiteX0" fmla="*/ 113975 w 182489"/>
              <a:gd name="connsiteY0" fmla="*/ 0 h 1213745"/>
              <a:gd name="connsiteX1" fmla="*/ 61423 w 182489"/>
              <a:gd name="connsiteY1" fmla="*/ 329324 h 1213745"/>
              <a:gd name="connsiteX2" fmla="*/ 180541 w 182489"/>
              <a:gd name="connsiteY2" fmla="*/ 784772 h 1213745"/>
              <a:gd name="connsiteX3" fmla="*/ 138499 w 182489"/>
              <a:gd name="connsiteY3" fmla="*/ 896883 h 1213745"/>
              <a:gd name="connsiteX4" fmla="*/ 180541 w 182489"/>
              <a:gd name="connsiteY4" fmla="*/ 1205186 h 1213745"/>
              <a:gd name="connsiteX5" fmla="*/ 159520 w 182489"/>
              <a:gd name="connsiteY5" fmla="*/ 1075558 h 1213745"/>
              <a:gd name="connsiteX6" fmla="*/ 103465 w 182489"/>
              <a:gd name="connsiteY6" fmla="*/ 543034 h 1213745"/>
              <a:gd name="connsiteX7" fmla="*/ 92954 w 182489"/>
              <a:gd name="connsiteY7" fmla="*/ 595586 h 1213745"/>
              <a:gd name="connsiteX8" fmla="*/ 8872 w 182489"/>
              <a:gd name="connsiteY8" fmla="*/ 290786 h 1213745"/>
              <a:gd name="connsiteX9" fmla="*/ 12375 w 182489"/>
              <a:gd name="connsiteY9" fmla="*/ 325820 h 1213745"/>
              <a:gd name="connsiteX10" fmla="*/ 113975 w 182489"/>
              <a:gd name="connsiteY10" fmla="*/ 0 h 1213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2489" h="1213745">
                <a:moveTo>
                  <a:pt x="113975" y="0"/>
                </a:moveTo>
                <a:cubicBezTo>
                  <a:pt x="122150" y="584"/>
                  <a:pt x="50329" y="198529"/>
                  <a:pt x="61423" y="329324"/>
                </a:cubicBezTo>
                <a:cubicBezTo>
                  <a:pt x="72517" y="460119"/>
                  <a:pt x="167695" y="690179"/>
                  <a:pt x="180541" y="784772"/>
                </a:cubicBezTo>
                <a:cubicBezTo>
                  <a:pt x="193387" y="879365"/>
                  <a:pt x="138499" y="826814"/>
                  <a:pt x="138499" y="896883"/>
                </a:cubicBezTo>
                <a:cubicBezTo>
                  <a:pt x="138499" y="966952"/>
                  <a:pt x="177038" y="1175407"/>
                  <a:pt x="180541" y="1205186"/>
                </a:cubicBezTo>
                <a:cubicBezTo>
                  <a:pt x="184045" y="1234965"/>
                  <a:pt x="172366" y="1185917"/>
                  <a:pt x="159520" y="1075558"/>
                </a:cubicBezTo>
                <a:cubicBezTo>
                  <a:pt x="146674" y="965199"/>
                  <a:pt x="114559" y="623029"/>
                  <a:pt x="103465" y="543034"/>
                </a:cubicBezTo>
                <a:cubicBezTo>
                  <a:pt x="92371" y="463039"/>
                  <a:pt x="108719" y="637627"/>
                  <a:pt x="92954" y="595586"/>
                </a:cubicBezTo>
                <a:cubicBezTo>
                  <a:pt x="77189" y="553545"/>
                  <a:pt x="22302" y="335747"/>
                  <a:pt x="8872" y="290786"/>
                </a:cubicBezTo>
                <a:cubicBezTo>
                  <a:pt x="-4558" y="245825"/>
                  <a:pt x="-2223" y="366694"/>
                  <a:pt x="12375" y="325820"/>
                </a:cubicBezTo>
                <a:cubicBezTo>
                  <a:pt x="26973" y="284946"/>
                  <a:pt x="105800" y="-584"/>
                  <a:pt x="113975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97C6CC14-038B-966A-96FA-3F09E8494F76}"/>
              </a:ext>
            </a:extLst>
          </p:cNvPr>
          <p:cNvSpPr/>
          <p:nvPr/>
        </p:nvSpPr>
        <p:spPr>
          <a:xfrm>
            <a:off x="2627170" y="5831084"/>
            <a:ext cx="218887" cy="376086"/>
          </a:xfrm>
          <a:custGeom>
            <a:avLst/>
            <a:gdLst>
              <a:gd name="connsiteX0" fmla="*/ 192230 w 218887"/>
              <a:gd name="connsiteY0" fmla="*/ 182366 h 376086"/>
              <a:gd name="connsiteX1" fmla="*/ 217630 w 218887"/>
              <a:gd name="connsiteY1" fmla="*/ 74416 h 376086"/>
              <a:gd name="connsiteX2" fmla="*/ 147780 w 218887"/>
              <a:gd name="connsiteY2" fmla="*/ 7741 h 376086"/>
              <a:gd name="connsiteX3" fmla="*/ 52530 w 218887"/>
              <a:gd name="connsiteY3" fmla="*/ 1391 h 376086"/>
              <a:gd name="connsiteX4" fmla="*/ 128730 w 218887"/>
              <a:gd name="connsiteY4" fmla="*/ 7741 h 376086"/>
              <a:gd name="connsiteX5" fmla="*/ 39830 w 218887"/>
              <a:gd name="connsiteY5" fmla="*/ 64891 h 376086"/>
              <a:gd name="connsiteX6" fmla="*/ 36655 w 218887"/>
              <a:gd name="connsiteY6" fmla="*/ 156966 h 376086"/>
              <a:gd name="connsiteX7" fmla="*/ 27130 w 218887"/>
              <a:gd name="connsiteY7" fmla="*/ 128391 h 376086"/>
              <a:gd name="connsiteX8" fmla="*/ 23955 w 218887"/>
              <a:gd name="connsiteY8" fmla="*/ 264916 h 376086"/>
              <a:gd name="connsiteX9" fmla="*/ 39830 w 218887"/>
              <a:gd name="connsiteY9" fmla="*/ 376041 h 376086"/>
              <a:gd name="connsiteX10" fmla="*/ 14430 w 218887"/>
              <a:gd name="connsiteY10" fmla="*/ 252216 h 376086"/>
              <a:gd name="connsiteX11" fmla="*/ 1730 w 218887"/>
              <a:gd name="connsiteY11" fmla="*/ 64891 h 376086"/>
              <a:gd name="connsiteX12" fmla="*/ 52530 w 218887"/>
              <a:gd name="connsiteY12" fmla="*/ 20441 h 376086"/>
              <a:gd name="connsiteX13" fmla="*/ 43005 w 218887"/>
              <a:gd name="connsiteY13" fmla="*/ 42666 h 376086"/>
              <a:gd name="connsiteX14" fmla="*/ 150955 w 218887"/>
              <a:gd name="connsiteY14" fmla="*/ 36316 h 376086"/>
              <a:gd name="connsiteX15" fmla="*/ 185880 w 218887"/>
              <a:gd name="connsiteY15" fmla="*/ 106166 h 376086"/>
              <a:gd name="connsiteX16" fmla="*/ 192230 w 218887"/>
              <a:gd name="connsiteY16" fmla="*/ 182366 h 376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8887" h="376086">
                <a:moveTo>
                  <a:pt x="192230" y="182366"/>
                </a:moveTo>
                <a:cubicBezTo>
                  <a:pt x="197522" y="177074"/>
                  <a:pt x="225038" y="103520"/>
                  <a:pt x="217630" y="74416"/>
                </a:cubicBezTo>
                <a:cubicBezTo>
                  <a:pt x="210222" y="45312"/>
                  <a:pt x="175297" y="19912"/>
                  <a:pt x="147780" y="7741"/>
                </a:cubicBezTo>
                <a:cubicBezTo>
                  <a:pt x="120263" y="-4430"/>
                  <a:pt x="55705" y="1391"/>
                  <a:pt x="52530" y="1391"/>
                </a:cubicBezTo>
                <a:cubicBezTo>
                  <a:pt x="49355" y="1391"/>
                  <a:pt x="130847" y="-2842"/>
                  <a:pt x="128730" y="7741"/>
                </a:cubicBezTo>
                <a:cubicBezTo>
                  <a:pt x="126613" y="18324"/>
                  <a:pt x="55176" y="40020"/>
                  <a:pt x="39830" y="64891"/>
                </a:cubicBezTo>
                <a:cubicBezTo>
                  <a:pt x="24484" y="89762"/>
                  <a:pt x="38772" y="146383"/>
                  <a:pt x="36655" y="156966"/>
                </a:cubicBezTo>
                <a:cubicBezTo>
                  <a:pt x="34538" y="167549"/>
                  <a:pt x="29247" y="110399"/>
                  <a:pt x="27130" y="128391"/>
                </a:cubicBezTo>
                <a:cubicBezTo>
                  <a:pt x="25013" y="146383"/>
                  <a:pt x="21838" y="223641"/>
                  <a:pt x="23955" y="264916"/>
                </a:cubicBezTo>
                <a:cubicBezTo>
                  <a:pt x="26072" y="306191"/>
                  <a:pt x="41418" y="378158"/>
                  <a:pt x="39830" y="376041"/>
                </a:cubicBezTo>
                <a:cubicBezTo>
                  <a:pt x="38242" y="373924"/>
                  <a:pt x="20780" y="304074"/>
                  <a:pt x="14430" y="252216"/>
                </a:cubicBezTo>
                <a:cubicBezTo>
                  <a:pt x="8080" y="200358"/>
                  <a:pt x="-4620" y="103520"/>
                  <a:pt x="1730" y="64891"/>
                </a:cubicBezTo>
                <a:cubicBezTo>
                  <a:pt x="8080" y="26262"/>
                  <a:pt x="45651" y="24145"/>
                  <a:pt x="52530" y="20441"/>
                </a:cubicBezTo>
                <a:cubicBezTo>
                  <a:pt x="59409" y="16737"/>
                  <a:pt x="26601" y="40020"/>
                  <a:pt x="43005" y="42666"/>
                </a:cubicBezTo>
                <a:cubicBezTo>
                  <a:pt x="59409" y="45312"/>
                  <a:pt x="127143" y="25733"/>
                  <a:pt x="150955" y="36316"/>
                </a:cubicBezTo>
                <a:cubicBezTo>
                  <a:pt x="174767" y="46899"/>
                  <a:pt x="177942" y="83941"/>
                  <a:pt x="185880" y="106166"/>
                </a:cubicBezTo>
                <a:cubicBezTo>
                  <a:pt x="193818" y="128391"/>
                  <a:pt x="186938" y="187658"/>
                  <a:pt x="192230" y="1823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307BEECF-1DAA-0DCB-337A-81898A6C3A31}"/>
              </a:ext>
            </a:extLst>
          </p:cNvPr>
          <p:cNvSpPr/>
          <p:nvPr/>
        </p:nvSpPr>
        <p:spPr>
          <a:xfrm>
            <a:off x="2675363" y="6250429"/>
            <a:ext cx="766927" cy="880711"/>
          </a:xfrm>
          <a:custGeom>
            <a:avLst/>
            <a:gdLst>
              <a:gd name="connsiteX0" fmla="*/ 7512 w 766927"/>
              <a:gd name="connsiteY0" fmla="*/ 7496 h 880711"/>
              <a:gd name="connsiteX1" fmla="*/ 159912 w 766927"/>
              <a:gd name="connsiteY1" fmla="*/ 302771 h 880711"/>
              <a:gd name="connsiteX2" fmla="*/ 172612 w 766927"/>
              <a:gd name="connsiteY2" fmla="*/ 356746 h 880711"/>
              <a:gd name="connsiteX3" fmla="*/ 191662 w 766927"/>
              <a:gd name="connsiteY3" fmla="*/ 547246 h 880711"/>
              <a:gd name="connsiteX4" fmla="*/ 204362 w 766927"/>
              <a:gd name="connsiteY4" fmla="*/ 451996 h 880711"/>
              <a:gd name="connsiteX5" fmla="*/ 363112 w 766927"/>
              <a:gd name="connsiteY5" fmla="*/ 661546 h 880711"/>
              <a:gd name="connsiteX6" fmla="*/ 426612 w 766927"/>
              <a:gd name="connsiteY6" fmla="*/ 728221 h 880711"/>
              <a:gd name="connsiteX7" fmla="*/ 525037 w 766927"/>
              <a:gd name="connsiteY7" fmla="*/ 813946 h 880711"/>
              <a:gd name="connsiteX8" fmla="*/ 480587 w 766927"/>
              <a:gd name="connsiteY8" fmla="*/ 779021 h 880711"/>
              <a:gd name="connsiteX9" fmla="*/ 598062 w 766927"/>
              <a:gd name="connsiteY9" fmla="*/ 845696 h 880711"/>
              <a:gd name="connsiteX10" fmla="*/ 766337 w 766927"/>
              <a:gd name="connsiteY10" fmla="*/ 880621 h 880711"/>
              <a:gd name="connsiteX11" fmla="*/ 648862 w 766927"/>
              <a:gd name="connsiteY11" fmla="*/ 836171 h 880711"/>
              <a:gd name="connsiteX12" fmla="*/ 518687 w 766927"/>
              <a:gd name="connsiteY12" fmla="*/ 839346 h 880711"/>
              <a:gd name="connsiteX13" fmla="*/ 217062 w 766927"/>
              <a:gd name="connsiteY13" fmla="*/ 480571 h 880711"/>
              <a:gd name="connsiteX14" fmla="*/ 42437 w 766927"/>
              <a:gd name="connsiteY14" fmla="*/ 118621 h 880711"/>
              <a:gd name="connsiteX15" fmla="*/ 7512 w 766927"/>
              <a:gd name="connsiteY15" fmla="*/ 7496 h 88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66927" h="880711">
                <a:moveTo>
                  <a:pt x="7512" y="7496"/>
                </a:moveTo>
                <a:cubicBezTo>
                  <a:pt x="27091" y="38188"/>
                  <a:pt x="132395" y="244563"/>
                  <a:pt x="159912" y="302771"/>
                </a:cubicBezTo>
                <a:cubicBezTo>
                  <a:pt x="187429" y="360979"/>
                  <a:pt x="167320" y="316000"/>
                  <a:pt x="172612" y="356746"/>
                </a:cubicBezTo>
                <a:cubicBezTo>
                  <a:pt x="177904" y="397492"/>
                  <a:pt x="186370" y="531371"/>
                  <a:pt x="191662" y="547246"/>
                </a:cubicBezTo>
                <a:cubicBezTo>
                  <a:pt x="196954" y="563121"/>
                  <a:pt x="175787" y="432946"/>
                  <a:pt x="204362" y="451996"/>
                </a:cubicBezTo>
                <a:cubicBezTo>
                  <a:pt x="232937" y="471046"/>
                  <a:pt x="326070" y="615509"/>
                  <a:pt x="363112" y="661546"/>
                </a:cubicBezTo>
                <a:cubicBezTo>
                  <a:pt x="400154" y="707583"/>
                  <a:pt x="399625" y="702821"/>
                  <a:pt x="426612" y="728221"/>
                </a:cubicBezTo>
                <a:cubicBezTo>
                  <a:pt x="453600" y="753621"/>
                  <a:pt x="516041" y="805479"/>
                  <a:pt x="525037" y="813946"/>
                </a:cubicBezTo>
                <a:cubicBezTo>
                  <a:pt x="534033" y="822413"/>
                  <a:pt x="468416" y="773729"/>
                  <a:pt x="480587" y="779021"/>
                </a:cubicBezTo>
                <a:cubicBezTo>
                  <a:pt x="492758" y="784313"/>
                  <a:pt x="550437" y="828763"/>
                  <a:pt x="598062" y="845696"/>
                </a:cubicBezTo>
                <a:cubicBezTo>
                  <a:pt x="645687" y="862629"/>
                  <a:pt x="757870" y="882208"/>
                  <a:pt x="766337" y="880621"/>
                </a:cubicBezTo>
                <a:cubicBezTo>
                  <a:pt x="774804" y="879034"/>
                  <a:pt x="690137" y="843050"/>
                  <a:pt x="648862" y="836171"/>
                </a:cubicBezTo>
                <a:cubicBezTo>
                  <a:pt x="607587" y="829292"/>
                  <a:pt x="590654" y="898613"/>
                  <a:pt x="518687" y="839346"/>
                </a:cubicBezTo>
                <a:cubicBezTo>
                  <a:pt x="446720" y="780079"/>
                  <a:pt x="296437" y="600692"/>
                  <a:pt x="217062" y="480571"/>
                </a:cubicBezTo>
                <a:cubicBezTo>
                  <a:pt x="137687" y="360450"/>
                  <a:pt x="75774" y="191646"/>
                  <a:pt x="42437" y="118621"/>
                </a:cubicBezTo>
                <a:cubicBezTo>
                  <a:pt x="9100" y="45596"/>
                  <a:pt x="-12067" y="-23196"/>
                  <a:pt x="7512" y="74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9D7D5D30-0921-9F06-36FC-B367C89636CB}"/>
              </a:ext>
            </a:extLst>
          </p:cNvPr>
          <p:cNvSpPr/>
          <p:nvPr/>
        </p:nvSpPr>
        <p:spPr>
          <a:xfrm>
            <a:off x="2671495" y="5928057"/>
            <a:ext cx="249506" cy="292492"/>
          </a:xfrm>
          <a:custGeom>
            <a:avLst/>
            <a:gdLst>
              <a:gd name="connsiteX0" fmla="*/ 249505 w 249506"/>
              <a:gd name="connsiteY0" fmla="*/ 164768 h 292492"/>
              <a:gd name="connsiteX1" fmla="*/ 65355 w 249506"/>
              <a:gd name="connsiteY1" fmla="*/ 21893 h 292492"/>
              <a:gd name="connsiteX2" fmla="*/ 30430 w 249506"/>
              <a:gd name="connsiteY2" fmla="*/ 94918 h 292492"/>
              <a:gd name="connsiteX3" fmla="*/ 17730 w 249506"/>
              <a:gd name="connsiteY3" fmla="*/ 225093 h 292492"/>
              <a:gd name="connsiteX4" fmla="*/ 36780 w 249506"/>
              <a:gd name="connsiteY4" fmla="*/ 202868 h 292492"/>
              <a:gd name="connsiteX5" fmla="*/ 27255 w 249506"/>
              <a:gd name="connsiteY5" fmla="*/ 291768 h 292492"/>
              <a:gd name="connsiteX6" fmla="*/ 11380 w 249506"/>
              <a:gd name="connsiteY6" fmla="*/ 145718 h 292492"/>
              <a:gd name="connsiteX7" fmla="*/ 1855 w 249506"/>
              <a:gd name="connsiteY7" fmla="*/ 31418 h 292492"/>
              <a:gd name="connsiteX8" fmla="*/ 49480 w 249506"/>
              <a:gd name="connsiteY8" fmla="*/ 47293 h 292492"/>
              <a:gd name="connsiteX9" fmla="*/ 68530 w 249506"/>
              <a:gd name="connsiteY9" fmla="*/ 2843 h 292492"/>
              <a:gd name="connsiteX10" fmla="*/ 249505 w 249506"/>
              <a:gd name="connsiteY10" fmla="*/ 164768 h 292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9506" h="292492">
                <a:moveTo>
                  <a:pt x="249505" y="164768"/>
                </a:moveTo>
                <a:cubicBezTo>
                  <a:pt x="248976" y="167943"/>
                  <a:pt x="101867" y="33535"/>
                  <a:pt x="65355" y="21893"/>
                </a:cubicBezTo>
                <a:cubicBezTo>
                  <a:pt x="28843" y="10251"/>
                  <a:pt x="38367" y="61051"/>
                  <a:pt x="30430" y="94918"/>
                </a:cubicBezTo>
                <a:cubicBezTo>
                  <a:pt x="22492" y="128785"/>
                  <a:pt x="16672" y="207102"/>
                  <a:pt x="17730" y="225093"/>
                </a:cubicBezTo>
                <a:cubicBezTo>
                  <a:pt x="18788" y="243084"/>
                  <a:pt x="35193" y="191756"/>
                  <a:pt x="36780" y="202868"/>
                </a:cubicBezTo>
                <a:cubicBezTo>
                  <a:pt x="38367" y="213980"/>
                  <a:pt x="31488" y="301293"/>
                  <a:pt x="27255" y="291768"/>
                </a:cubicBezTo>
                <a:cubicBezTo>
                  <a:pt x="23022" y="282243"/>
                  <a:pt x="15613" y="189110"/>
                  <a:pt x="11380" y="145718"/>
                </a:cubicBezTo>
                <a:cubicBezTo>
                  <a:pt x="7147" y="102326"/>
                  <a:pt x="-4495" y="47822"/>
                  <a:pt x="1855" y="31418"/>
                </a:cubicBezTo>
                <a:cubicBezTo>
                  <a:pt x="8205" y="15014"/>
                  <a:pt x="38368" y="52055"/>
                  <a:pt x="49480" y="47293"/>
                </a:cubicBezTo>
                <a:cubicBezTo>
                  <a:pt x="60592" y="42531"/>
                  <a:pt x="35193" y="-13032"/>
                  <a:pt x="68530" y="2843"/>
                </a:cubicBezTo>
                <a:cubicBezTo>
                  <a:pt x="101867" y="18718"/>
                  <a:pt x="250034" y="161593"/>
                  <a:pt x="249505" y="1647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87D289A0-CAF0-10A3-D4AA-A8EB64181872}"/>
              </a:ext>
            </a:extLst>
          </p:cNvPr>
          <p:cNvSpPr/>
          <p:nvPr/>
        </p:nvSpPr>
        <p:spPr>
          <a:xfrm>
            <a:off x="2818301" y="6356208"/>
            <a:ext cx="354196" cy="498646"/>
          </a:xfrm>
          <a:custGeom>
            <a:avLst/>
            <a:gdLst>
              <a:gd name="connsiteX0" fmla="*/ 1099 w 354196"/>
              <a:gd name="connsiteY0" fmla="*/ 142 h 498646"/>
              <a:gd name="connsiteX1" fmla="*/ 112224 w 354196"/>
              <a:gd name="connsiteY1" fmla="*/ 311292 h 498646"/>
              <a:gd name="connsiteX2" fmla="*/ 280499 w 354196"/>
              <a:gd name="connsiteY2" fmla="*/ 441467 h 498646"/>
              <a:gd name="connsiteX3" fmla="*/ 248749 w 354196"/>
              <a:gd name="connsiteY3" fmla="*/ 412892 h 498646"/>
              <a:gd name="connsiteX4" fmla="*/ 343999 w 354196"/>
              <a:gd name="connsiteY4" fmla="*/ 457342 h 498646"/>
              <a:gd name="connsiteX5" fmla="*/ 343999 w 354196"/>
              <a:gd name="connsiteY5" fmla="*/ 498617 h 498646"/>
              <a:gd name="connsiteX6" fmla="*/ 277324 w 354196"/>
              <a:gd name="connsiteY6" fmla="*/ 450992 h 498646"/>
              <a:gd name="connsiteX7" fmla="*/ 80474 w 354196"/>
              <a:gd name="connsiteY7" fmla="*/ 295417 h 498646"/>
              <a:gd name="connsiteX8" fmla="*/ 178899 w 354196"/>
              <a:gd name="connsiteY8" fmla="*/ 352567 h 498646"/>
              <a:gd name="connsiteX9" fmla="*/ 1099 w 354196"/>
              <a:gd name="connsiteY9" fmla="*/ 142 h 49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4196" h="498646">
                <a:moveTo>
                  <a:pt x="1099" y="142"/>
                </a:moveTo>
                <a:cubicBezTo>
                  <a:pt x="-10013" y="-6737"/>
                  <a:pt x="65657" y="237738"/>
                  <a:pt x="112224" y="311292"/>
                </a:cubicBezTo>
                <a:cubicBezTo>
                  <a:pt x="158791" y="384846"/>
                  <a:pt x="257745" y="424534"/>
                  <a:pt x="280499" y="441467"/>
                </a:cubicBezTo>
                <a:cubicBezTo>
                  <a:pt x="303253" y="458400"/>
                  <a:pt x="238166" y="410246"/>
                  <a:pt x="248749" y="412892"/>
                </a:cubicBezTo>
                <a:cubicBezTo>
                  <a:pt x="259332" y="415538"/>
                  <a:pt x="328124" y="443055"/>
                  <a:pt x="343999" y="457342"/>
                </a:cubicBezTo>
                <a:cubicBezTo>
                  <a:pt x="359874" y="471630"/>
                  <a:pt x="355111" y="499675"/>
                  <a:pt x="343999" y="498617"/>
                </a:cubicBezTo>
                <a:cubicBezTo>
                  <a:pt x="332887" y="497559"/>
                  <a:pt x="321245" y="484859"/>
                  <a:pt x="277324" y="450992"/>
                </a:cubicBezTo>
                <a:cubicBezTo>
                  <a:pt x="233403" y="417125"/>
                  <a:pt x="96878" y="311821"/>
                  <a:pt x="80474" y="295417"/>
                </a:cubicBezTo>
                <a:cubicBezTo>
                  <a:pt x="64070" y="279013"/>
                  <a:pt x="189482" y="396488"/>
                  <a:pt x="178899" y="352567"/>
                </a:cubicBezTo>
                <a:cubicBezTo>
                  <a:pt x="168316" y="308646"/>
                  <a:pt x="12211" y="7021"/>
                  <a:pt x="1099" y="1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F3520261-85E2-AA2C-AD69-CD98EDF91092}"/>
              </a:ext>
            </a:extLst>
          </p:cNvPr>
          <p:cNvSpPr/>
          <p:nvPr/>
        </p:nvSpPr>
        <p:spPr>
          <a:xfrm>
            <a:off x="3094506" y="5955430"/>
            <a:ext cx="336703" cy="1138203"/>
          </a:xfrm>
          <a:custGeom>
            <a:avLst/>
            <a:gdLst>
              <a:gd name="connsiteX0" fmla="*/ 7469 w 336703"/>
              <a:gd name="connsiteY0" fmla="*/ 388220 h 1138203"/>
              <a:gd name="connsiteX1" fmla="*/ 312269 w 336703"/>
              <a:gd name="connsiteY1" fmla="*/ 915270 h 1138203"/>
              <a:gd name="connsiteX2" fmla="*/ 315444 w 336703"/>
              <a:gd name="connsiteY2" fmla="*/ 1137520 h 1138203"/>
              <a:gd name="connsiteX3" fmla="*/ 293219 w 336703"/>
              <a:gd name="connsiteY3" fmla="*/ 966070 h 1138203"/>
              <a:gd name="connsiteX4" fmla="*/ 93194 w 336703"/>
              <a:gd name="connsiteY4" fmla="*/ 483470 h 1138203"/>
              <a:gd name="connsiteX5" fmla="*/ 166219 w 336703"/>
              <a:gd name="connsiteY5" fmla="*/ 524745 h 1138203"/>
              <a:gd name="connsiteX6" fmla="*/ 7469 w 336703"/>
              <a:gd name="connsiteY6" fmla="*/ 7220 h 1138203"/>
              <a:gd name="connsiteX7" fmla="*/ 102719 w 336703"/>
              <a:gd name="connsiteY7" fmla="*/ 235820 h 1138203"/>
              <a:gd name="connsiteX8" fmla="*/ 93194 w 336703"/>
              <a:gd name="connsiteY8" fmla="*/ 432670 h 1138203"/>
              <a:gd name="connsiteX9" fmla="*/ 7469 w 336703"/>
              <a:gd name="connsiteY9" fmla="*/ 388220 h 1138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6703" h="1138203">
                <a:moveTo>
                  <a:pt x="7469" y="388220"/>
                </a:moveTo>
                <a:cubicBezTo>
                  <a:pt x="43981" y="468653"/>
                  <a:pt x="260940" y="790387"/>
                  <a:pt x="312269" y="915270"/>
                </a:cubicBezTo>
                <a:cubicBezTo>
                  <a:pt x="363598" y="1040153"/>
                  <a:pt x="318619" y="1129053"/>
                  <a:pt x="315444" y="1137520"/>
                </a:cubicBezTo>
                <a:cubicBezTo>
                  <a:pt x="312269" y="1145987"/>
                  <a:pt x="330261" y="1075078"/>
                  <a:pt x="293219" y="966070"/>
                </a:cubicBezTo>
                <a:cubicBezTo>
                  <a:pt x="256177" y="857062"/>
                  <a:pt x="114361" y="557024"/>
                  <a:pt x="93194" y="483470"/>
                </a:cubicBezTo>
                <a:cubicBezTo>
                  <a:pt x="72027" y="409916"/>
                  <a:pt x="180506" y="604120"/>
                  <a:pt x="166219" y="524745"/>
                </a:cubicBezTo>
                <a:cubicBezTo>
                  <a:pt x="151932" y="445370"/>
                  <a:pt x="18052" y="55374"/>
                  <a:pt x="7469" y="7220"/>
                </a:cubicBezTo>
                <a:cubicBezTo>
                  <a:pt x="-3114" y="-40934"/>
                  <a:pt x="88432" y="164912"/>
                  <a:pt x="102719" y="235820"/>
                </a:cubicBezTo>
                <a:cubicBezTo>
                  <a:pt x="117007" y="306728"/>
                  <a:pt x="106952" y="406212"/>
                  <a:pt x="93194" y="432670"/>
                </a:cubicBezTo>
                <a:cubicBezTo>
                  <a:pt x="79436" y="459128"/>
                  <a:pt x="-29043" y="307787"/>
                  <a:pt x="7469" y="3882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3A0A5D82-2E5B-EF9E-D468-EE00589110E7}"/>
              </a:ext>
            </a:extLst>
          </p:cNvPr>
          <p:cNvSpPr/>
          <p:nvPr/>
        </p:nvSpPr>
        <p:spPr>
          <a:xfrm>
            <a:off x="3139125" y="4301475"/>
            <a:ext cx="837151" cy="2136467"/>
          </a:xfrm>
          <a:custGeom>
            <a:avLst/>
            <a:gdLst>
              <a:gd name="connsiteX0" fmla="*/ 834481 w 837151"/>
              <a:gd name="connsiteY0" fmla="*/ 8307 h 2136467"/>
              <a:gd name="connsiteX1" fmla="*/ 141957 w 837151"/>
              <a:gd name="connsiteY1" fmla="*/ 667213 h 2136467"/>
              <a:gd name="connsiteX2" fmla="*/ 229363 w 837151"/>
              <a:gd name="connsiteY2" fmla="*/ 640319 h 2136467"/>
              <a:gd name="connsiteX3" fmla="*/ 94893 w 837151"/>
              <a:gd name="connsiteY3" fmla="*/ 989943 h 2136467"/>
              <a:gd name="connsiteX4" fmla="*/ 155404 w 837151"/>
              <a:gd name="connsiteY4" fmla="*/ 929431 h 2136467"/>
              <a:gd name="connsiteX5" fmla="*/ 41104 w 837151"/>
              <a:gd name="connsiteY5" fmla="*/ 1292501 h 2136467"/>
              <a:gd name="connsiteX6" fmla="*/ 34381 w 837151"/>
              <a:gd name="connsiteY6" fmla="*/ 1426972 h 2136467"/>
              <a:gd name="connsiteX7" fmla="*/ 27657 w 837151"/>
              <a:gd name="connsiteY7" fmla="*/ 1440419 h 2136467"/>
              <a:gd name="connsiteX8" fmla="*/ 763 w 837151"/>
              <a:gd name="connsiteY8" fmla="*/ 1702637 h 2136467"/>
              <a:gd name="connsiteX9" fmla="*/ 61275 w 837151"/>
              <a:gd name="connsiteY9" fmla="*/ 2132943 h 2136467"/>
              <a:gd name="connsiteX10" fmla="*/ 47828 w 837151"/>
              <a:gd name="connsiteY10" fmla="*/ 1823660 h 2136467"/>
              <a:gd name="connsiteX11" fmla="*/ 115063 w 837151"/>
              <a:gd name="connsiteY11" fmla="*/ 526019 h 2136467"/>
              <a:gd name="connsiteX12" fmla="*/ 141957 w 837151"/>
              <a:gd name="connsiteY12" fmla="*/ 660490 h 2136467"/>
              <a:gd name="connsiteX13" fmla="*/ 444516 w 837151"/>
              <a:gd name="connsiteY13" fmla="*/ 82266 h 2136467"/>
              <a:gd name="connsiteX14" fmla="*/ 384004 w 837151"/>
              <a:gd name="connsiteY14" fmla="*/ 283972 h 2136467"/>
              <a:gd name="connsiteX15" fmla="*/ 834481 w 837151"/>
              <a:gd name="connsiteY15" fmla="*/ 8307 h 213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37151" h="2136467">
                <a:moveTo>
                  <a:pt x="834481" y="8307"/>
                </a:moveTo>
                <a:cubicBezTo>
                  <a:pt x="794140" y="72181"/>
                  <a:pt x="242810" y="561878"/>
                  <a:pt x="141957" y="667213"/>
                </a:cubicBezTo>
                <a:cubicBezTo>
                  <a:pt x="41104" y="772548"/>
                  <a:pt x="237207" y="586531"/>
                  <a:pt x="229363" y="640319"/>
                </a:cubicBezTo>
                <a:cubicBezTo>
                  <a:pt x="221519" y="694107"/>
                  <a:pt x="107220" y="941758"/>
                  <a:pt x="94893" y="989943"/>
                </a:cubicBezTo>
                <a:cubicBezTo>
                  <a:pt x="82566" y="1038128"/>
                  <a:pt x="164369" y="879005"/>
                  <a:pt x="155404" y="929431"/>
                </a:cubicBezTo>
                <a:cubicBezTo>
                  <a:pt x="146439" y="979857"/>
                  <a:pt x="61274" y="1209578"/>
                  <a:pt x="41104" y="1292501"/>
                </a:cubicBezTo>
                <a:cubicBezTo>
                  <a:pt x="20934" y="1375424"/>
                  <a:pt x="36622" y="1402319"/>
                  <a:pt x="34381" y="1426972"/>
                </a:cubicBezTo>
                <a:cubicBezTo>
                  <a:pt x="32140" y="1451625"/>
                  <a:pt x="33260" y="1394475"/>
                  <a:pt x="27657" y="1440419"/>
                </a:cubicBezTo>
                <a:cubicBezTo>
                  <a:pt x="22054" y="1486363"/>
                  <a:pt x="-4840" y="1587216"/>
                  <a:pt x="763" y="1702637"/>
                </a:cubicBezTo>
                <a:cubicBezTo>
                  <a:pt x="6366" y="1818058"/>
                  <a:pt x="53431" y="2112773"/>
                  <a:pt x="61275" y="2132943"/>
                </a:cubicBezTo>
                <a:cubicBezTo>
                  <a:pt x="69119" y="2153113"/>
                  <a:pt x="38863" y="2091481"/>
                  <a:pt x="47828" y="1823660"/>
                </a:cubicBezTo>
                <a:cubicBezTo>
                  <a:pt x="56793" y="1555839"/>
                  <a:pt x="99375" y="719881"/>
                  <a:pt x="115063" y="526019"/>
                </a:cubicBezTo>
                <a:cubicBezTo>
                  <a:pt x="130751" y="332157"/>
                  <a:pt x="87048" y="734449"/>
                  <a:pt x="141957" y="660490"/>
                </a:cubicBezTo>
                <a:cubicBezTo>
                  <a:pt x="196866" y="586531"/>
                  <a:pt x="404175" y="145019"/>
                  <a:pt x="444516" y="82266"/>
                </a:cubicBezTo>
                <a:cubicBezTo>
                  <a:pt x="484857" y="19513"/>
                  <a:pt x="322372" y="298540"/>
                  <a:pt x="384004" y="283972"/>
                </a:cubicBezTo>
                <a:cubicBezTo>
                  <a:pt x="445636" y="269404"/>
                  <a:pt x="874822" y="-55567"/>
                  <a:pt x="834481" y="83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B660A2FB-9032-BBAB-EC7A-2EF0ADBF4E61}"/>
              </a:ext>
            </a:extLst>
          </p:cNvPr>
          <p:cNvSpPr/>
          <p:nvPr/>
        </p:nvSpPr>
        <p:spPr>
          <a:xfrm>
            <a:off x="2292624" y="4098404"/>
            <a:ext cx="1662267" cy="2403959"/>
          </a:xfrm>
          <a:custGeom>
            <a:avLst/>
            <a:gdLst>
              <a:gd name="connsiteX0" fmla="*/ 1479276 w 1662267"/>
              <a:gd name="connsiteY0" fmla="*/ 90355 h 2403959"/>
              <a:gd name="connsiteX1" fmla="*/ 1546511 w 1662267"/>
              <a:gd name="connsiteY1" fmla="*/ 83631 h 2403959"/>
              <a:gd name="connsiteX2" fmla="*/ 242147 w 1662267"/>
              <a:gd name="connsiteY2" fmla="*/ 877008 h 2403959"/>
              <a:gd name="connsiteX3" fmla="*/ 645558 w 1662267"/>
              <a:gd name="connsiteY3" fmla="*/ 890455 h 2403959"/>
              <a:gd name="connsiteX4" fmla="*/ 188358 w 1662267"/>
              <a:gd name="connsiteY4" fmla="*/ 1461955 h 2403959"/>
              <a:gd name="connsiteX5" fmla="*/ 174911 w 1662267"/>
              <a:gd name="connsiteY5" fmla="*/ 1704002 h 2403959"/>
              <a:gd name="connsiteX6" fmla="*/ 107676 w 1662267"/>
              <a:gd name="connsiteY6" fmla="*/ 1710725 h 2403959"/>
              <a:gd name="connsiteX7" fmla="*/ 100 w 1662267"/>
              <a:gd name="connsiteY7" fmla="*/ 2403249 h 2403959"/>
              <a:gd name="connsiteX8" fmla="*/ 127847 w 1662267"/>
              <a:gd name="connsiteY8" fmla="*/ 1825025 h 2403959"/>
              <a:gd name="connsiteX9" fmla="*/ 430405 w 1662267"/>
              <a:gd name="connsiteY9" fmla="*/ 1031649 h 2403959"/>
              <a:gd name="connsiteX10" fmla="*/ 376617 w 1662267"/>
              <a:gd name="connsiteY10" fmla="*/ 1004755 h 2403959"/>
              <a:gd name="connsiteX11" fmla="*/ 423682 w 1662267"/>
              <a:gd name="connsiteY11" fmla="*/ 675302 h 2403959"/>
              <a:gd name="connsiteX12" fmla="*/ 497641 w 1662267"/>
              <a:gd name="connsiteY12" fmla="*/ 675302 h 2403959"/>
              <a:gd name="connsiteX13" fmla="*/ 1479276 w 1662267"/>
              <a:gd name="connsiteY13" fmla="*/ 90355 h 240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62267" h="2403959">
                <a:moveTo>
                  <a:pt x="1479276" y="90355"/>
                </a:moveTo>
                <a:cubicBezTo>
                  <a:pt x="1654088" y="-8257"/>
                  <a:pt x="1752699" y="-47478"/>
                  <a:pt x="1546511" y="83631"/>
                </a:cubicBezTo>
                <a:cubicBezTo>
                  <a:pt x="1340323" y="214740"/>
                  <a:pt x="392306" y="742537"/>
                  <a:pt x="242147" y="877008"/>
                </a:cubicBezTo>
                <a:cubicBezTo>
                  <a:pt x="91988" y="1011479"/>
                  <a:pt x="654523" y="792964"/>
                  <a:pt x="645558" y="890455"/>
                </a:cubicBezTo>
                <a:cubicBezTo>
                  <a:pt x="636593" y="987946"/>
                  <a:pt x="266799" y="1326364"/>
                  <a:pt x="188358" y="1461955"/>
                </a:cubicBezTo>
                <a:cubicBezTo>
                  <a:pt x="109917" y="1597546"/>
                  <a:pt x="188358" y="1662540"/>
                  <a:pt x="174911" y="1704002"/>
                </a:cubicBezTo>
                <a:cubicBezTo>
                  <a:pt x="161464" y="1745464"/>
                  <a:pt x="136811" y="1594184"/>
                  <a:pt x="107676" y="1710725"/>
                </a:cubicBezTo>
                <a:cubicBezTo>
                  <a:pt x="78541" y="1827266"/>
                  <a:pt x="-3262" y="2384199"/>
                  <a:pt x="100" y="2403249"/>
                </a:cubicBezTo>
                <a:cubicBezTo>
                  <a:pt x="3462" y="2422299"/>
                  <a:pt x="56129" y="2053625"/>
                  <a:pt x="127847" y="1825025"/>
                </a:cubicBezTo>
                <a:cubicBezTo>
                  <a:pt x="199565" y="1596425"/>
                  <a:pt x="388943" y="1168361"/>
                  <a:pt x="430405" y="1031649"/>
                </a:cubicBezTo>
                <a:cubicBezTo>
                  <a:pt x="471867" y="894937"/>
                  <a:pt x="377737" y="1064146"/>
                  <a:pt x="376617" y="1004755"/>
                </a:cubicBezTo>
                <a:cubicBezTo>
                  <a:pt x="375497" y="945364"/>
                  <a:pt x="403511" y="730211"/>
                  <a:pt x="423682" y="675302"/>
                </a:cubicBezTo>
                <a:cubicBezTo>
                  <a:pt x="443853" y="620393"/>
                  <a:pt x="313865" y="775034"/>
                  <a:pt x="497641" y="675302"/>
                </a:cubicBezTo>
                <a:cubicBezTo>
                  <a:pt x="681417" y="575570"/>
                  <a:pt x="1304464" y="188967"/>
                  <a:pt x="1479276" y="903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AD631F31-CF66-8741-9968-5E2174A30BF6}"/>
              </a:ext>
            </a:extLst>
          </p:cNvPr>
          <p:cNvSpPr/>
          <p:nvPr/>
        </p:nvSpPr>
        <p:spPr>
          <a:xfrm>
            <a:off x="2433726" y="3157430"/>
            <a:ext cx="1867105" cy="1798821"/>
          </a:xfrm>
          <a:custGeom>
            <a:avLst/>
            <a:gdLst>
              <a:gd name="connsiteX0" fmla="*/ 1855886 w 1867105"/>
              <a:gd name="connsiteY0" fmla="*/ 869964 h 1798821"/>
              <a:gd name="connsiteX1" fmla="*/ 921315 w 1867105"/>
              <a:gd name="connsiteY1" fmla="*/ 446382 h 1798821"/>
              <a:gd name="connsiteX2" fmla="*/ 699439 w 1867105"/>
              <a:gd name="connsiteY2" fmla="*/ 601023 h 1798821"/>
              <a:gd name="connsiteX3" fmla="*/ 1069233 w 1867105"/>
              <a:gd name="connsiteY3" fmla="*/ 2629 h 1798821"/>
              <a:gd name="connsiteX4" fmla="*/ 517903 w 1867105"/>
              <a:gd name="connsiteY4" fmla="*/ 876688 h 1798821"/>
              <a:gd name="connsiteX5" fmla="*/ 192 w 1867105"/>
              <a:gd name="connsiteY5" fmla="*/ 1797811 h 1798821"/>
              <a:gd name="connsiteX6" fmla="*/ 464115 w 1867105"/>
              <a:gd name="connsiteY6" fmla="*/ 1038052 h 1798821"/>
              <a:gd name="connsiteX7" fmla="*/ 1001998 w 1867105"/>
              <a:gd name="connsiteY7" fmla="*/ 177441 h 1798821"/>
              <a:gd name="connsiteX8" fmla="*/ 1049062 w 1867105"/>
              <a:gd name="connsiteY8" fmla="*/ 486723 h 1798821"/>
              <a:gd name="connsiteX9" fmla="*/ 1412133 w 1867105"/>
              <a:gd name="connsiteY9" fmla="*/ 560682 h 1798821"/>
              <a:gd name="connsiteX10" fmla="*/ 1855886 w 1867105"/>
              <a:gd name="connsiteY10" fmla="*/ 869964 h 179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7105" h="1798821">
                <a:moveTo>
                  <a:pt x="1855886" y="869964"/>
                </a:moveTo>
                <a:cubicBezTo>
                  <a:pt x="1774083" y="850914"/>
                  <a:pt x="1114056" y="491205"/>
                  <a:pt x="921315" y="446382"/>
                </a:cubicBezTo>
                <a:cubicBezTo>
                  <a:pt x="728574" y="401558"/>
                  <a:pt x="674786" y="674982"/>
                  <a:pt x="699439" y="601023"/>
                </a:cubicBezTo>
                <a:cubicBezTo>
                  <a:pt x="724092" y="527064"/>
                  <a:pt x="1099489" y="-43315"/>
                  <a:pt x="1069233" y="2629"/>
                </a:cubicBezTo>
                <a:cubicBezTo>
                  <a:pt x="1038977" y="48573"/>
                  <a:pt x="696077" y="577491"/>
                  <a:pt x="517903" y="876688"/>
                </a:cubicBezTo>
                <a:cubicBezTo>
                  <a:pt x="339729" y="1175885"/>
                  <a:pt x="9157" y="1770917"/>
                  <a:pt x="192" y="1797811"/>
                </a:cubicBezTo>
                <a:cubicBezTo>
                  <a:pt x="-8773" y="1824705"/>
                  <a:pt x="297147" y="1308114"/>
                  <a:pt x="464115" y="1038052"/>
                </a:cubicBezTo>
                <a:cubicBezTo>
                  <a:pt x="631083" y="767990"/>
                  <a:pt x="904507" y="269329"/>
                  <a:pt x="1001998" y="177441"/>
                </a:cubicBezTo>
                <a:cubicBezTo>
                  <a:pt x="1099489" y="85553"/>
                  <a:pt x="980706" y="422850"/>
                  <a:pt x="1049062" y="486723"/>
                </a:cubicBezTo>
                <a:cubicBezTo>
                  <a:pt x="1117418" y="550596"/>
                  <a:pt x="1274301" y="496809"/>
                  <a:pt x="1412133" y="560682"/>
                </a:cubicBezTo>
                <a:cubicBezTo>
                  <a:pt x="1549965" y="624555"/>
                  <a:pt x="1937689" y="889014"/>
                  <a:pt x="1855886" y="8699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8E5DEA1B-FB55-7265-5380-D913E3DE237B}"/>
              </a:ext>
            </a:extLst>
          </p:cNvPr>
          <p:cNvSpPr/>
          <p:nvPr/>
        </p:nvSpPr>
        <p:spPr>
          <a:xfrm>
            <a:off x="2554877" y="5265675"/>
            <a:ext cx="591526" cy="2275889"/>
          </a:xfrm>
          <a:custGeom>
            <a:avLst/>
            <a:gdLst>
              <a:gd name="connsiteX0" fmla="*/ 558117 w 591526"/>
              <a:gd name="connsiteY0" fmla="*/ 12296 h 2275889"/>
              <a:gd name="connsiteX1" fmla="*/ 585011 w 591526"/>
              <a:gd name="connsiteY1" fmla="*/ 86254 h 2275889"/>
              <a:gd name="connsiteX2" fmla="*/ 450541 w 591526"/>
              <a:gd name="connsiteY2" fmla="*/ 314854 h 2275889"/>
              <a:gd name="connsiteX3" fmla="*/ 80747 w 591526"/>
              <a:gd name="connsiteY3" fmla="*/ 577072 h 2275889"/>
              <a:gd name="connsiteX4" fmla="*/ 309347 w 591526"/>
              <a:gd name="connsiteY4" fmla="*/ 523284 h 2275889"/>
              <a:gd name="connsiteX5" fmla="*/ 60576 w 591526"/>
              <a:gd name="connsiteY5" fmla="*/ 798949 h 2275889"/>
              <a:gd name="connsiteX6" fmla="*/ 67299 w 591526"/>
              <a:gd name="connsiteY6" fmla="*/ 1625943 h 2275889"/>
              <a:gd name="connsiteX7" fmla="*/ 53852 w 591526"/>
              <a:gd name="connsiteY7" fmla="*/ 1074613 h 2275889"/>
              <a:gd name="connsiteX8" fmla="*/ 74023 w 591526"/>
              <a:gd name="connsiteY8" fmla="*/ 2271401 h 2275889"/>
              <a:gd name="connsiteX9" fmla="*/ 67299 w 591526"/>
              <a:gd name="connsiteY9" fmla="*/ 1444407 h 2275889"/>
              <a:gd name="connsiteX10" fmla="*/ 64 w 591526"/>
              <a:gd name="connsiteY10" fmla="*/ 469496 h 2275889"/>
              <a:gd name="connsiteX11" fmla="*/ 80747 w 591526"/>
              <a:gd name="connsiteY11" fmla="*/ 617413 h 2275889"/>
              <a:gd name="connsiteX12" fmla="*/ 289176 w 591526"/>
              <a:gd name="connsiteY12" fmla="*/ 375366 h 2275889"/>
              <a:gd name="connsiteX13" fmla="*/ 161429 w 591526"/>
              <a:gd name="connsiteY13" fmla="*/ 402260 h 2275889"/>
              <a:gd name="connsiteX14" fmla="*/ 450541 w 591526"/>
              <a:gd name="connsiteY14" fmla="*/ 321578 h 2275889"/>
              <a:gd name="connsiteX15" fmla="*/ 558117 w 591526"/>
              <a:gd name="connsiteY15" fmla="*/ 12296 h 2275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1526" h="2275889">
                <a:moveTo>
                  <a:pt x="558117" y="12296"/>
                </a:moveTo>
                <a:cubicBezTo>
                  <a:pt x="580529" y="-26925"/>
                  <a:pt x="602940" y="35828"/>
                  <a:pt x="585011" y="86254"/>
                </a:cubicBezTo>
                <a:cubicBezTo>
                  <a:pt x="567082" y="136680"/>
                  <a:pt x="534585" y="233051"/>
                  <a:pt x="450541" y="314854"/>
                </a:cubicBezTo>
                <a:cubicBezTo>
                  <a:pt x="366497" y="396657"/>
                  <a:pt x="104279" y="542334"/>
                  <a:pt x="80747" y="577072"/>
                </a:cubicBezTo>
                <a:cubicBezTo>
                  <a:pt x="57215" y="611810"/>
                  <a:pt x="312709" y="486305"/>
                  <a:pt x="309347" y="523284"/>
                </a:cubicBezTo>
                <a:cubicBezTo>
                  <a:pt x="305985" y="560263"/>
                  <a:pt x="100917" y="615173"/>
                  <a:pt x="60576" y="798949"/>
                </a:cubicBezTo>
                <a:cubicBezTo>
                  <a:pt x="20235" y="982725"/>
                  <a:pt x="68420" y="1579999"/>
                  <a:pt x="67299" y="1625943"/>
                </a:cubicBezTo>
                <a:cubicBezTo>
                  <a:pt x="66178" y="1671887"/>
                  <a:pt x="52731" y="967037"/>
                  <a:pt x="53852" y="1074613"/>
                </a:cubicBezTo>
                <a:cubicBezTo>
                  <a:pt x="54973" y="1182189"/>
                  <a:pt x="71782" y="2209769"/>
                  <a:pt x="74023" y="2271401"/>
                </a:cubicBezTo>
                <a:cubicBezTo>
                  <a:pt x="76264" y="2333033"/>
                  <a:pt x="79625" y="1744724"/>
                  <a:pt x="67299" y="1444407"/>
                </a:cubicBezTo>
                <a:cubicBezTo>
                  <a:pt x="54973" y="1144090"/>
                  <a:pt x="-2177" y="607328"/>
                  <a:pt x="64" y="469496"/>
                </a:cubicBezTo>
                <a:cubicBezTo>
                  <a:pt x="2305" y="331664"/>
                  <a:pt x="32562" y="633101"/>
                  <a:pt x="80747" y="617413"/>
                </a:cubicBezTo>
                <a:cubicBezTo>
                  <a:pt x="128932" y="601725"/>
                  <a:pt x="275729" y="411225"/>
                  <a:pt x="289176" y="375366"/>
                </a:cubicBezTo>
                <a:cubicBezTo>
                  <a:pt x="302623" y="339507"/>
                  <a:pt x="134535" y="411225"/>
                  <a:pt x="161429" y="402260"/>
                </a:cubicBezTo>
                <a:cubicBezTo>
                  <a:pt x="188323" y="393295"/>
                  <a:pt x="381065" y="382090"/>
                  <a:pt x="450541" y="321578"/>
                </a:cubicBezTo>
                <a:cubicBezTo>
                  <a:pt x="520017" y="261066"/>
                  <a:pt x="535705" y="51517"/>
                  <a:pt x="558117" y="122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2BB06E23-5136-96A6-3135-D775E0C10600}"/>
              </a:ext>
            </a:extLst>
          </p:cNvPr>
          <p:cNvSpPr/>
          <p:nvPr/>
        </p:nvSpPr>
        <p:spPr>
          <a:xfrm>
            <a:off x="4202400" y="2847229"/>
            <a:ext cx="2557021" cy="1408918"/>
          </a:xfrm>
          <a:custGeom>
            <a:avLst/>
            <a:gdLst>
              <a:gd name="connsiteX0" fmla="*/ 443559 w 2557021"/>
              <a:gd name="connsiteY0" fmla="*/ 1408765 h 1408918"/>
              <a:gd name="connsiteX1" fmla="*/ 73765 w 2557021"/>
              <a:gd name="connsiteY1" fmla="*/ 1025524 h 1408918"/>
              <a:gd name="connsiteX2" fmla="*/ 26700 w 2557021"/>
              <a:gd name="connsiteY2" fmla="*/ 837265 h 1408918"/>
              <a:gd name="connsiteX3" fmla="*/ 389771 w 2557021"/>
              <a:gd name="connsiteY3" fmla="*/ 339724 h 1408918"/>
              <a:gd name="connsiteX4" fmla="*/ 167894 w 2557021"/>
              <a:gd name="connsiteY4" fmla="*/ 245595 h 1408918"/>
              <a:gd name="connsiteX5" fmla="*/ 1169700 w 2557021"/>
              <a:gd name="connsiteY5" fmla="*/ 151465 h 1408918"/>
              <a:gd name="connsiteX6" fmla="*/ 894035 w 2557021"/>
              <a:gd name="connsiteY6" fmla="*/ 3547 h 1408918"/>
              <a:gd name="connsiteX7" fmla="*/ 1357959 w 2557021"/>
              <a:gd name="connsiteY7" fmla="*/ 259042 h 1408918"/>
              <a:gd name="connsiteX8" fmla="*/ 2534576 w 2557021"/>
              <a:gd name="connsiteY8" fmla="*/ 1334806 h 1408918"/>
              <a:gd name="connsiteX9" fmla="*/ 2050482 w 2557021"/>
              <a:gd name="connsiteY9" fmla="*/ 810371 h 1408918"/>
              <a:gd name="connsiteX10" fmla="*/ 1068847 w 2557021"/>
              <a:gd name="connsiteY10" fmla="*/ 50612 h 1408918"/>
              <a:gd name="connsiteX11" fmla="*/ 430112 w 2557021"/>
              <a:gd name="connsiteY11" fmla="*/ 77506 h 1408918"/>
              <a:gd name="connsiteX12" fmla="*/ 665435 w 2557021"/>
              <a:gd name="connsiteY12" fmla="*/ 131295 h 1408918"/>
              <a:gd name="connsiteX13" fmla="*/ 665435 w 2557021"/>
              <a:gd name="connsiteY13" fmla="*/ 265765 h 1408918"/>
              <a:gd name="connsiteX14" fmla="*/ 67041 w 2557021"/>
              <a:gd name="connsiteY14" fmla="*/ 440577 h 1408918"/>
              <a:gd name="connsiteX15" fmla="*/ 167894 w 2557021"/>
              <a:gd name="connsiteY15" fmla="*/ 783477 h 1408918"/>
              <a:gd name="connsiteX16" fmla="*/ 154447 w 2557021"/>
              <a:gd name="connsiteY16" fmla="*/ 978459 h 1408918"/>
              <a:gd name="connsiteX17" fmla="*/ 443559 w 2557021"/>
              <a:gd name="connsiteY17" fmla="*/ 1408765 h 1408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557021" h="1408918">
                <a:moveTo>
                  <a:pt x="443559" y="1408765"/>
                </a:moveTo>
                <a:cubicBezTo>
                  <a:pt x="430112" y="1416609"/>
                  <a:pt x="143241" y="1120774"/>
                  <a:pt x="73765" y="1025524"/>
                </a:cubicBezTo>
                <a:cubicBezTo>
                  <a:pt x="4289" y="930274"/>
                  <a:pt x="-25968" y="951565"/>
                  <a:pt x="26700" y="837265"/>
                </a:cubicBezTo>
                <a:cubicBezTo>
                  <a:pt x="79368" y="722965"/>
                  <a:pt x="366239" y="438335"/>
                  <a:pt x="389771" y="339724"/>
                </a:cubicBezTo>
                <a:cubicBezTo>
                  <a:pt x="413303" y="241113"/>
                  <a:pt x="37906" y="276971"/>
                  <a:pt x="167894" y="245595"/>
                </a:cubicBezTo>
                <a:cubicBezTo>
                  <a:pt x="297882" y="214218"/>
                  <a:pt x="1048677" y="191806"/>
                  <a:pt x="1169700" y="151465"/>
                </a:cubicBezTo>
                <a:cubicBezTo>
                  <a:pt x="1290723" y="111124"/>
                  <a:pt x="862659" y="-14383"/>
                  <a:pt x="894035" y="3547"/>
                </a:cubicBezTo>
                <a:cubicBezTo>
                  <a:pt x="925412" y="21476"/>
                  <a:pt x="1084536" y="37166"/>
                  <a:pt x="1357959" y="259042"/>
                </a:cubicBezTo>
                <a:cubicBezTo>
                  <a:pt x="1631382" y="480918"/>
                  <a:pt x="2419156" y="1242918"/>
                  <a:pt x="2534576" y="1334806"/>
                </a:cubicBezTo>
                <a:cubicBezTo>
                  <a:pt x="2649997" y="1426694"/>
                  <a:pt x="2294770" y="1024403"/>
                  <a:pt x="2050482" y="810371"/>
                </a:cubicBezTo>
                <a:cubicBezTo>
                  <a:pt x="1806194" y="596339"/>
                  <a:pt x="1338909" y="172756"/>
                  <a:pt x="1068847" y="50612"/>
                </a:cubicBezTo>
                <a:cubicBezTo>
                  <a:pt x="798785" y="-71532"/>
                  <a:pt x="497347" y="64059"/>
                  <a:pt x="430112" y="77506"/>
                </a:cubicBezTo>
                <a:cubicBezTo>
                  <a:pt x="362877" y="90953"/>
                  <a:pt x="626215" y="99919"/>
                  <a:pt x="665435" y="131295"/>
                </a:cubicBezTo>
                <a:cubicBezTo>
                  <a:pt x="704655" y="162671"/>
                  <a:pt x="765167" y="214218"/>
                  <a:pt x="665435" y="265765"/>
                </a:cubicBezTo>
                <a:cubicBezTo>
                  <a:pt x="565703" y="317312"/>
                  <a:pt x="149964" y="354292"/>
                  <a:pt x="67041" y="440577"/>
                </a:cubicBezTo>
                <a:cubicBezTo>
                  <a:pt x="-15882" y="526862"/>
                  <a:pt x="153326" y="693830"/>
                  <a:pt x="167894" y="783477"/>
                </a:cubicBezTo>
                <a:cubicBezTo>
                  <a:pt x="182462" y="873124"/>
                  <a:pt x="109623" y="876485"/>
                  <a:pt x="154447" y="978459"/>
                </a:cubicBezTo>
                <a:cubicBezTo>
                  <a:pt x="199270" y="1080432"/>
                  <a:pt x="457006" y="1400921"/>
                  <a:pt x="443559" y="14087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8EEEBDEC-C3DD-FF90-DCBC-EE6BA4B6D0DC}"/>
              </a:ext>
            </a:extLst>
          </p:cNvPr>
          <p:cNvSpPr/>
          <p:nvPr/>
        </p:nvSpPr>
        <p:spPr>
          <a:xfrm>
            <a:off x="4551301" y="3919529"/>
            <a:ext cx="1785596" cy="1293196"/>
          </a:xfrm>
          <a:custGeom>
            <a:avLst/>
            <a:gdLst>
              <a:gd name="connsiteX0" fmla="*/ 7252 w 1785596"/>
              <a:gd name="connsiteY0" fmla="*/ 296124 h 1293196"/>
              <a:gd name="connsiteX1" fmla="*/ 1230934 w 1785596"/>
              <a:gd name="connsiteY1" fmla="*/ 255783 h 1293196"/>
              <a:gd name="connsiteX2" fmla="*/ 1130081 w 1785596"/>
              <a:gd name="connsiteY2" fmla="*/ 444042 h 1293196"/>
              <a:gd name="connsiteX3" fmla="*/ 1748646 w 1785596"/>
              <a:gd name="connsiteY3" fmla="*/ 1244142 h 1293196"/>
              <a:gd name="connsiteX4" fmla="*/ 1667964 w 1785596"/>
              <a:gd name="connsiteY4" fmla="*/ 1136565 h 1293196"/>
              <a:gd name="connsiteX5" fmla="*/ 1277999 w 1785596"/>
              <a:gd name="connsiteY5" fmla="*/ 565065 h 1293196"/>
              <a:gd name="connsiteX6" fmla="*/ 787181 w 1785596"/>
              <a:gd name="connsiteY6" fmla="*/ 114589 h 1293196"/>
              <a:gd name="connsiteX7" fmla="*/ 746840 w 1785596"/>
              <a:gd name="connsiteY7" fmla="*/ 47353 h 1293196"/>
              <a:gd name="connsiteX8" fmla="*/ 518240 w 1785596"/>
              <a:gd name="connsiteY8" fmla="*/ 134759 h 1293196"/>
              <a:gd name="connsiteX9" fmla="*/ 901481 w 1785596"/>
              <a:gd name="connsiteY9" fmla="*/ 289 h 1293196"/>
              <a:gd name="connsiteX10" fmla="*/ 484623 w 1785596"/>
              <a:gd name="connsiteY10" fmla="*/ 101142 h 1293196"/>
              <a:gd name="connsiteX11" fmla="*/ 713223 w 1785596"/>
              <a:gd name="connsiteY11" fmla="*/ 175100 h 1293196"/>
              <a:gd name="connsiteX12" fmla="*/ 7252 w 1785596"/>
              <a:gd name="connsiteY12" fmla="*/ 296124 h 1293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5596" h="1293196">
                <a:moveTo>
                  <a:pt x="7252" y="296124"/>
                </a:moveTo>
                <a:cubicBezTo>
                  <a:pt x="93537" y="309571"/>
                  <a:pt x="1043796" y="231130"/>
                  <a:pt x="1230934" y="255783"/>
                </a:cubicBezTo>
                <a:cubicBezTo>
                  <a:pt x="1418072" y="280436"/>
                  <a:pt x="1043796" y="279315"/>
                  <a:pt x="1130081" y="444042"/>
                </a:cubicBezTo>
                <a:cubicBezTo>
                  <a:pt x="1216366" y="608769"/>
                  <a:pt x="1658999" y="1128722"/>
                  <a:pt x="1748646" y="1244142"/>
                </a:cubicBezTo>
                <a:cubicBezTo>
                  <a:pt x="1838293" y="1359562"/>
                  <a:pt x="1746405" y="1249744"/>
                  <a:pt x="1667964" y="1136565"/>
                </a:cubicBezTo>
                <a:cubicBezTo>
                  <a:pt x="1589523" y="1023386"/>
                  <a:pt x="1424796" y="735394"/>
                  <a:pt x="1277999" y="565065"/>
                </a:cubicBezTo>
                <a:cubicBezTo>
                  <a:pt x="1131202" y="394736"/>
                  <a:pt x="875708" y="200874"/>
                  <a:pt x="787181" y="114589"/>
                </a:cubicBezTo>
                <a:cubicBezTo>
                  <a:pt x="698655" y="28304"/>
                  <a:pt x="791664" y="43991"/>
                  <a:pt x="746840" y="47353"/>
                </a:cubicBezTo>
                <a:cubicBezTo>
                  <a:pt x="702017" y="50715"/>
                  <a:pt x="492466" y="142603"/>
                  <a:pt x="518240" y="134759"/>
                </a:cubicBezTo>
                <a:cubicBezTo>
                  <a:pt x="544014" y="126915"/>
                  <a:pt x="907084" y="5892"/>
                  <a:pt x="901481" y="289"/>
                </a:cubicBezTo>
                <a:cubicBezTo>
                  <a:pt x="895878" y="-5314"/>
                  <a:pt x="515999" y="72007"/>
                  <a:pt x="484623" y="101142"/>
                </a:cubicBezTo>
                <a:cubicBezTo>
                  <a:pt x="453247" y="130277"/>
                  <a:pt x="795026" y="145965"/>
                  <a:pt x="713223" y="175100"/>
                </a:cubicBezTo>
                <a:cubicBezTo>
                  <a:pt x="631420" y="204235"/>
                  <a:pt x="-79033" y="282677"/>
                  <a:pt x="7252" y="2961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D51692A6-BAEB-9C84-408D-E1A08E73C033}"/>
              </a:ext>
            </a:extLst>
          </p:cNvPr>
          <p:cNvSpPr/>
          <p:nvPr/>
        </p:nvSpPr>
        <p:spPr>
          <a:xfrm>
            <a:off x="6745953" y="4284986"/>
            <a:ext cx="457005" cy="2183845"/>
          </a:xfrm>
          <a:custGeom>
            <a:avLst/>
            <a:gdLst>
              <a:gd name="connsiteX0" fmla="*/ 24641 w 457005"/>
              <a:gd name="connsiteY0" fmla="*/ 85308 h 2183845"/>
              <a:gd name="connsiteX1" fmla="*/ 38088 w 457005"/>
              <a:gd name="connsiteY1" fmla="*/ 139096 h 2183845"/>
              <a:gd name="connsiteX2" fmla="*/ 401159 w 457005"/>
              <a:gd name="connsiteY2" fmla="*/ 1315714 h 2183845"/>
              <a:gd name="connsiteX3" fmla="*/ 387712 w 457005"/>
              <a:gd name="connsiteY3" fmla="*/ 1349332 h 2183845"/>
              <a:gd name="connsiteX4" fmla="*/ 441500 w 457005"/>
              <a:gd name="connsiteY4" fmla="*/ 1544314 h 2183845"/>
              <a:gd name="connsiteX5" fmla="*/ 454947 w 457005"/>
              <a:gd name="connsiteY5" fmla="*/ 2183049 h 2183845"/>
              <a:gd name="connsiteX6" fmla="*/ 407882 w 457005"/>
              <a:gd name="connsiteY6" fmla="*/ 1651890 h 2183845"/>
              <a:gd name="connsiteX7" fmla="*/ 17918 w 457005"/>
              <a:gd name="connsiteY7" fmla="*/ 616467 h 2183845"/>
              <a:gd name="connsiteX8" fmla="*/ 159112 w 457005"/>
              <a:gd name="connsiteY8" fmla="*/ 703873 h 2183845"/>
              <a:gd name="connsiteX9" fmla="*/ 24641 w 457005"/>
              <a:gd name="connsiteY9" fmla="*/ 85308 h 218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7005" h="2183845">
                <a:moveTo>
                  <a:pt x="24641" y="85308"/>
                </a:moveTo>
                <a:cubicBezTo>
                  <a:pt x="4470" y="-8822"/>
                  <a:pt x="-24665" y="-65972"/>
                  <a:pt x="38088" y="139096"/>
                </a:cubicBezTo>
                <a:cubicBezTo>
                  <a:pt x="100841" y="344164"/>
                  <a:pt x="342888" y="1114008"/>
                  <a:pt x="401159" y="1315714"/>
                </a:cubicBezTo>
                <a:cubicBezTo>
                  <a:pt x="459430" y="1517420"/>
                  <a:pt x="380989" y="1311232"/>
                  <a:pt x="387712" y="1349332"/>
                </a:cubicBezTo>
                <a:cubicBezTo>
                  <a:pt x="394436" y="1387432"/>
                  <a:pt x="430294" y="1405361"/>
                  <a:pt x="441500" y="1544314"/>
                </a:cubicBezTo>
                <a:cubicBezTo>
                  <a:pt x="452706" y="1683267"/>
                  <a:pt x="460550" y="2165120"/>
                  <a:pt x="454947" y="2183049"/>
                </a:cubicBezTo>
                <a:cubicBezTo>
                  <a:pt x="449344" y="2200978"/>
                  <a:pt x="480720" y="1912987"/>
                  <a:pt x="407882" y="1651890"/>
                </a:cubicBezTo>
                <a:cubicBezTo>
                  <a:pt x="335044" y="1390793"/>
                  <a:pt x="59380" y="774470"/>
                  <a:pt x="17918" y="616467"/>
                </a:cubicBezTo>
                <a:cubicBezTo>
                  <a:pt x="-23544" y="458464"/>
                  <a:pt x="152389" y="787917"/>
                  <a:pt x="159112" y="703873"/>
                </a:cubicBezTo>
                <a:cubicBezTo>
                  <a:pt x="165835" y="619829"/>
                  <a:pt x="44812" y="179438"/>
                  <a:pt x="24641" y="853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21B0ACFC-2C2C-709C-DD1B-D98E83BDD5E0}"/>
              </a:ext>
            </a:extLst>
          </p:cNvPr>
          <p:cNvSpPr/>
          <p:nvPr/>
        </p:nvSpPr>
        <p:spPr>
          <a:xfrm>
            <a:off x="5906579" y="5175530"/>
            <a:ext cx="734440" cy="3116368"/>
          </a:xfrm>
          <a:custGeom>
            <a:avLst/>
            <a:gdLst>
              <a:gd name="connsiteX0" fmla="*/ 709374 w 734440"/>
              <a:gd name="connsiteY0" fmla="*/ 129335 h 3116368"/>
              <a:gd name="connsiteX1" fmla="*/ 400092 w 734440"/>
              <a:gd name="connsiteY1" fmla="*/ 1964858 h 3116368"/>
              <a:gd name="connsiteX2" fmla="*/ 426986 w 734440"/>
              <a:gd name="connsiteY2" fmla="*/ 1937964 h 3116368"/>
              <a:gd name="connsiteX3" fmla="*/ 205109 w 734440"/>
              <a:gd name="connsiteY3" fmla="*/ 2643935 h 3116368"/>
              <a:gd name="connsiteX4" fmla="*/ 3403 w 734440"/>
              <a:gd name="connsiteY4" fmla="*/ 2986835 h 3116368"/>
              <a:gd name="connsiteX5" fmla="*/ 77362 w 734440"/>
              <a:gd name="connsiteY5" fmla="*/ 2993558 h 3116368"/>
              <a:gd name="connsiteX6" fmla="*/ 63915 w 734440"/>
              <a:gd name="connsiteY6" fmla="*/ 3107858 h 3116368"/>
              <a:gd name="connsiteX7" fmla="*/ 198386 w 734440"/>
              <a:gd name="connsiteY7" fmla="*/ 2731341 h 3116368"/>
              <a:gd name="connsiteX8" fmla="*/ 628692 w 734440"/>
              <a:gd name="connsiteY8" fmla="*/ 700835 h 3116368"/>
              <a:gd name="connsiteX9" fmla="*/ 601797 w 734440"/>
              <a:gd name="connsiteY9" fmla="*/ 566364 h 3116368"/>
              <a:gd name="connsiteX10" fmla="*/ 702650 w 734440"/>
              <a:gd name="connsiteY10" fmla="*/ 196570 h 3116368"/>
              <a:gd name="connsiteX11" fmla="*/ 709374 w 734440"/>
              <a:gd name="connsiteY11" fmla="*/ 129335 h 3116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34440" h="3116368">
                <a:moveTo>
                  <a:pt x="709374" y="129335"/>
                </a:moveTo>
                <a:cubicBezTo>
                  <a:pt x="658948" y="424050"/>
                  <a:pt x="447157" y="1663420"/>
                  <a:pt x="400092" y="1964858"/>
                </a:cubicBezTo>
                <a:cubicBezTo>
                  <a:pt x="353027" y="2266296"/>
                  <a:pt x="459483" y="1824785"/>
                  <a:pt x="426986" y="1937964"/>
                </a:cubicBezTo>
                <a:cubicBezTo>
                  <a:pt x="394489" y="2051144"/>
                  <a:pt x="275706" y="2469123"/>
                  <a:pt x="205109" y="2643935"/>
                </a:cubicBezTo>
                <a:cubicBezTo>
                  <a:pt x="134512" y="2818747"/>
                  <a:pt x="24694" y="2928565"/>
                  <a:pt x="3403" y="2986835"/>
                </a:cubicBezTo>
                <a:cubicBezTo>
                  <a:pt x="-17888" y="3045106"/>
                  <a:pt x="67277" y="2973388"/>
                  <a:pt x="77362" y="2993558"/>
                </a:cubicBezTo>
                <a:cubicBezTo>
                  <a:pt x="87447" y="3013728"/>
                  <a:pt x="43744" y="3151561"/>
                  <a:pt x="63915" y="3107858"/>
                </a:cubicBezTo>
                <a:cubicBezTo>
                  <a:pt x="84086" y="3064155"/>
                  <a:pt x="104256" y="3132512"/>
                  <a:pt x="198386" y="2731341"/>
                </a:cubicBezTo>
                <a:cubicBezTo>
                  <a:pt x="292516" y="2330170"/>
                  <a:pt x="561457" y="1061664"/>
                  <a:pt x="628692" y="700835"/>
                </a:cubicBezTo>
                <a:cubicBezTo>
                  <a:pt x="695927" y="340006"/>
                  <a:pt x="589471" y="650408"/>
                  <a:pt x="601797" y="566364"/>
                </a:cubicBezTo>
                <a:cubicBezTo>
                  <a:pt x="614123" y="482320"/>
                  <a:pt x="683600" y="267167"/>
                  <a:pt x="702650" y="196570"/>
                </a:cubicBezTo>
                <a:cubicBezTo>
                  <a:pt x="721700" y="125973"/>
                  <a:pt x="759800" y="-165380"/>
                  <a:pt x="709374" y="1293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7782C3C1-75D2-BDCE-01AE-60B4AE0DB9B5}"/>
              </a:ext>
            </a:extLst>
          </p:cNvPr>
          <p:cNvSpPr/>
          <p:nvPr/>
        </p:nvSpPr>
        <p:spPr>
          <a:xfrm>
            <a:off x="4558017" y="3082972"/>
            <a:ext cx="2292543" cy="1805725"/>
          </a:xfrm>
          <a:custGeom>
            <a:avLst/>
            <a:gdLst>
              <a:gd name="connsiteX0" fmla="*/ 27430 w 2292543"/>
              <a:gd name="connsiteY0" fmla="*/ 957869 h 1805725"/>
              <a:gd name="connsiteX1" fmla="*/ 1237665 w 2292543"/>
              <a:gd name="connsiteY1" fmla="*/ 675481 h 1805725"/>
              <a:gd name="connsiteX2" fmla="*/ 1156983 w 2292543"/>
              <a:gd name="connsiteY2" fmla="*/ 614969 h 1805725"/>
              <a:gd name="connsiteX3" fmla="*/ 2246195 w 2292543"/>
              <a:gd name="connsiteY3" fmla="*/ 1314216 h 1805725"/>
              <a:gd name="connsiteX4" fmla="*/ 2091554 w 2292543"/>
              <a:gd name="connsiteY4" fmla="*/ 1233534 h 1805725"/>
              <a:gd name="connsiteX5" fmla="*/ 2091554 w 2292543"/>
              <a:gd name="connsiteY5" fmla="*/ 1805034 h 1805725"/>
              <a:gd name="connsiteX6" fmla="*/ 1970530 w 2292543"/>
              <a:gd name="connsiteY6" fmla="*/ 1334387 h 1805725"/>
              <a:gd name="connsiteX7" fmla="*/ 1345242 w 2292543"/>
              <a:gd name="connsiteY7" fmla="*/ 641863 h 1805725"/>
              <a:gd name="connsiteX8" fmla="*/ 773742 w 2292543"/>
              <a:gd name="connsiteY8" fmla="*/ 796504 h 1805725"/>
              <a:gd name="connsiteX9" fmla="*/ 719954 w 2292543"/>
              <a:gd name="connsiteY9" fmla="*/ 9852 h 1805725"/>
              <a:gd name="connsiteX10" fmla="*/ 625824 w 2292543"/>
              <a:gd name="connsiteY10" fmla="*/ 372922 h 1805725"/>
              <a:gd name="connsiteX11" fmla="*/ 652718 w 2292543"/>
              <a:gd name="connsiteY11" fmla="*/ 641863 h 1805725"/>
              <a:gd name="connsiteX12" fmla="*/ 410671 w 2292543"/>
              <a:gd name="connsiteY12" fmla="*/ 789781 h 1805725"/>
              <a:gd name="connsiteX13" fmla="*/ 27430 w 2292543"/>
              <a:gd name="connsiteY13" fmla="*/ 957869 h 180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92543" h="1805725">
                <a:moveTo>
                  <a:pt x="27430" y="957869"/>
                </a:moveTo>
                <a:cubicBezTo>
                  <a:pt x="165262" y="938819"/>
                  <a:pt x="1049406" y="732631"/>
                  <a:pt x="1237665" y="675481"/>
                </a:cubicBezTo>
                <a:cubicBezTo>
                  <a:pt x="1425924" y="618331"/>
                  <a:pt x="1156983" y="614969"/>
                  <a:pt x="1156983" y="614969"/>
                </a:cubicBezTo>
                <a:lnTo>
                  <a:pt x="2246195" y="1314216"/>
                </a:lnTo>
                <a:cubicBezTo>
                  <a:pt x="2401957" y="1417310"/>
                  <a:pt x="2117327" y="1151731"/>
                  <a:pt x="2091554" y="1233534"/>
                </a:cubicBezTo>
                <a:cubicBezTo>
                  <a:pt x="2065781" y="1315337"/>
                  <a:pt x="2111725" y="1788225"/>
                  <a:pt x="2091554" y="1805034"/>
                </a:cubicBezTo>
                <a:cubicBezTo>
                  <a:pt x="2071383" y="1821843"/>
                  <a:pt x="2094915" y="1528249"/>
                  <a:pt x="1970530" y="1334387"/>
                </a:cubicBezTo>
                <a:cubicBezTo>
                  <a:pt x="1846145" y="1140525"/>
                  <a:pt x="1544707" y="731510"/>
                  <a:pt x="1345242" y="641863"/>
                </a:cubicBezTo>
                <a:cubicBezTo>
                  <a:pt x="1145777" y="552216"/>
                  <a:pt x="877957" y="901839"/>
                  <a:pt x="773742" y="796504"/>
                </a:cubicBezTo>
                <a:cubicBezTo>
                  <a:pt x="669527" y="691169"/>
                  <a:pt x="744607" y="80449"/>
                  <a:pt x="719954" y="9852"/>
                </a:cubicBezTo>
                <a:cubicBezTo>
                  <a:pt x="695301" y="-60745"/>
                  <a:pt x="637030" y="267587"/>
                  <a:pt x="625824" y="372922"/>
                </a:cubicBezTo>
                <a:cubicBezTo>
                  <a:pt x="614618" y="478257"/>
                  <a:pt x="688577" y="572387"/>
                  <a:pt x="652718" y="641863"/>
                </a:cubicBezTo>
                <a:cubicBezTo>
                  <a:pt x="616859" y="711339"/>
                  <a:pt x="510403" y="739355"/>
                  <a:pt x="410671" y="789781"/>
                </a:cubicBezTo>
                <a:cubicBezTo>
                  <a:pt x="310939" y="840207"/>
                  <a:pt x="-110402" y="976919"/>
                  <a:pt x="27430" y="9578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6B0C5F5B-0770-38A4-3872-D0D0BF225760}"/>
              </a:ext>
            </a:extLst>
          </p:cNvPr>
          <p:cNvSpPr/>
          <p:nvPr/>
        </p:nvSpPr>
        <p:spPr>
          <a:xfrm>
            <a:off x="2883639" y="7123133"/>
            <a:ext cx="1026499" cy="1469222"/>
          </a:xfrm>
          <a:custGeom>
            <a:avLst/>
            <a:gdLst>
              <a:gd name="connsiteX0" fmla="*/ 3144 w 1026499"/>
              <a:gd name="connsiteY0" fmla="*/ 10698 h 1469222"/>
              <a:gd name="connsiteX1" fmla="*/ 660606 w 1026499"/>
              <a:gd name="connsiteY1" fmla="*/ 290308 h 1469222"/>
              <a:gd name="connsiteX2" fmla="*/ 804189 w 1026499"/>
              <a:gd name="connsiteY2" fmla="*/ 909984 h 1469222"/>
              <a:gd name="connsiteX3" fmla="*/ 819303 w 1026499"/>
              <a:gd name="connsiteY3" fmla="*/ 804186 h 1469222"/>
              <a:gd name="connsiteX4" fmla="*/ 902430 w 1026499"/>
              <a:gd name="connsiteY4" fmla="*/ 1325621 h 1469222"/>
              <a:gd name="connsiteX5" fmla="*/ 932659 w 1026499"/>
              <a:gd name="connsiteY5" fmla="*/ 1197151 h 1469222"/>
              <a:gd name="connsiteX6" fmla="*/ 1023343 w 1026499"/>
              <a:gd name="connsiteY6" fmla="*/ 1469204 h 1469222"/>
              <a:gd name="connsiteX7" fmla="*/ 993115 w 1026499"/>
              <a:gd name="connsiteY7" fmla="*/ 1182037 h 1469222"/>
              <a:gd name="connsiteX8" fmla="*/ 872202 w 1026499"/>
              <a:gd name="connsiteY8" fmla="*/ 811743 h 1469222"/>
              <a:gd name="connsiteX9" fmla="*/ 690834 w 1026499"/>
              <a:gd name="connsiteY9" fmla="*/ 244966 h 1469222"/>
              <a:gd name="connsiteX10" fmla="*/ 796632 w 1026499"/>
              <a:gd name="connsiteY10" fmla="*/ 433892 h 1469222"/>
              <a:gd name="connsiteX11" fmla="*/ 426338 w 1026499"/>
              <a:gd name="connsiteY11" fmla="*/ 93826 h 1469222"/>
              <a:gd name="connsiteX12" fmla="*/ 3144 w 1026499"/>
              <a:gd name="connsiteY12" fmla="*/ 10698 h 1469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26499" h="1469222">
                <a:moveTo>
                  <a:pt x="3144" y="10698"/>
                </a:moveTo>
                <a:cubicBezTo>
                  <a:pt x="42189" y="43445"/>
                  <a:pt x="527099" y="140427"/>
                  <a:pt x="660606" y="290308"/>
                </a:cubicBezTo>
                <a:cubicBezTo>
                  <a:pt x="794114" y="440189"/>
                  <a:pt x="777740" y="824338"/>
                  <a:pt x="804189" y="909984"/>
                </a:cubicBezTo>
                <a:cubicBezTo>
                  <a:pt x="830638" y="995630"/>
                  <a:pt x="802930" y="734913"/>
                  <a:pt x="819303" y="804186"/>
                </a:cubicBezTo>
                <a:cubicBezTo>
                  <a:pt x="835677" y="873459"/>
                  <a:pt x="883537" y="1260127"/>
                  <a:pt x="902430" y="1325621"/>
                </a:cubicBezTo>
                <a:cubicBezTo>
                  <a:pt x="921323" y="1391115"/>
                  <a:pt x="912507" y="1173221"/>
                  <a:pt x="932659" y="1197151"/>
                </a:cubicBezTo>
                <a:cubicBezTo>
                  <a:pt x="952811" y="1221081"/>
                  <a:pt x="1013267" y="1471723"/>
                  <a:pt x="1023343" y="1469204"/>
                </a:cubicBezTo>
                <a:cubicBezTo>
                  <a:pt x="1033419" y="1466685"/>
                  <a:pt x="1018305" y="1291614"/>
                  <a:pt x="993115" y="1182037"/>
                </a:cubicBezTo>
                <a:cubicBezTo>
                  <a:pt x="967925" y="1072460"/>
                  <a:pt x="922582" y="967922"/>
                  <a:pt x="872202" y="811743"/>
                </a:cubicBezTo>
                <a:cubicBezTo>
                  <a:pt x="821822" y="655565"/>
                  <a:pt x="703429" y="307941"/>
                  <a:pt x="690834" y="244966"/>
                </a:cubicBezTo>
                <a:cubicBezTo>
                  <a:pt x="678239" y="181991"/>
                  <a:pt x="840715" y="459082"/>
                  <a:pt x="796632" y="433892"/>
                </a:cubicBezTo>
                <a:cubicBezTo>
                  <a:pt x="752549" y="408702"/>
                  <a:pt x="553548" y="163099"/>
                  <a:pt x="426338" y="93826"/>
                </a:cubicBezTo>
                <a:cubicBezTo>
                  <a:pt x="299128" y="24553"/>
                  <a:pt x="-35901" y="-22049"/>
                  <a:pt x="3144" y="106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8D088136-3CAC-7C4A-98D0-AB55D55F48AE}"/>
              </a:ext>
            </a:extLst>
          </p:cNvPr>
          <p:cNvSpPr/>
          <p:nvPr/>
        </p:nvSpPr>
        <p:spPr>
          <a:xfrm>
            <a:off x="2166529" y="6304615"/>
            <a:ext cx="635673" cy="2363310"/>
          </a:xfrm>
          <a:custGeom>
            <a:avLst/>
            <a:gdLst>
              <a:gd name="connsiteX0" fmla="*/ 372631 w 635673"/>
              <a:gd name="connsiteY0" fmla="*/ 5501 h 2363310"/>
              <a:gd name="connsiteX1" fmla="*/ 62793 w 635673"/>
              <a:gd name="connsiteY1" fmla="*/ 466479 h 2363310"/>
              <a:gd name="connsiteX2" fmla="*/ 168592 w 635673"/>
              <a:gd name="connsiteY2" fmla="*/ 1101269 h 2363310"/>
              <a:gd name="connsiteX3" fmla="*/ 123250 w 635673"/>
              <a:gd name="connsiteY3" fmla="*/ 995471 h 2363310"/>
              <a:gd name="connsiteX4" fmla="*/ 312175 w 635673"/>
              <a:gd name="connsiteY4" fmla="*/ 1297752 h 2363310"/>
              <a:gd name="connsiteX5" fmla="*/ 485987 w 635673"/>
              <a:gd name="connsiteY5" fmla="*/ 2023226 h 2363310"/>
              <a:gd name="connsiteX6" fmla="*/ 478430 w 635673"/>
              <a:gd name="connsiteY6" fmla="*/ 1788959 h 2363310"/>
              <a:gd name="connsiteX7" fmla="*/ 629570 w 635673"/>
              <a:gd name="connsiteY7" fmla="*/ 2363292 h 2363310"/>
              <a:gd name="connsiteX8" fmla="*/ 546443 w 635673"/>
              <a:gd name="connsiteY8" fmla="*/ 1804073 h 2363310"/>
              <a:gd name="connsiteX9" fmla="*/ 25008 w 635673"/>
              <a:gd name="connsiteY9" fmla="*/ 489150 h 2363310"/>
              <a:gd name="connsiteX10" fmla="*/ 85464 w 635673"/>
              <a:gd name="connsiteY10" fmla="*/ 685633 h 2363310"/>
              <a:gd name="connsiteX11" fmla="*/ 108135 w 635673"/>
              <a:gd name="connsiteY11" fmla="*/ 375795 h 2363310"/>
              <a:gd name="connsiteX12" fmla="*/ 191263 w 635673"/>
              <a:gd name="connsiteY12" fmla="*/ 194426 h 2363310"/>
              <a:gd name="connsiteX13" fmla="*/ 93021 w 635673"/>
              <a:gd name="connsiteY13" fmla="*/ 209540 h 2363310"/>
              <a:gd name="connsiteX14" fmla="*/ 372631 w 635673"/>
              <a:gd name="connsiteY14" fmla="*/ 5501 h 236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5673" h="2363310">
                <a:moveTo>
                  <a:pt x="372631" y="5501"/>
                </a:moveTo>
                <a:cubicBezTo>
                  <a:pt x="367593" y="48324"/>
                  <a:pt x="96800" y="283851"/>
                  <a:pt x="62793" y="466479"/>
                </a:cubicBezTo>
                <a:cubicBezTo>
                  <a:pt x="28786" y="649107"/>
                  <a:pt x="158516" y="1013104"/>
                  <a:pt x="168592" y="1101269"/>
                </a:cubicBezTo>
                <a:cubicBezTo>
                  <a:pt x="178668" y="1189434"/>
                  <a:pt x="99319" y="962724"/>
                  <a:pt x="123250" y="995471"/>
                </a:cubicBezTo>
                <a:cubicBezTo>
                  <a:pt x="147180" y="1028218"/>
                  <a:pt x="251719" y="1126460"/>
                  <a:pt x="312175" y="1297752"/>
                </a:cubicBezTo>
                <a:cubicBezTo>
                  <a:pt x="372631" y="1469045"/>
                  <a:pt x="458278" y="1941358"/>
                  <a:pt x="485987" y="2023226"/>
                </a:cubicBezTo>
                <a:cubicBezTo>
                  <a:pt x="513696" y="2105094"/>
                  <a:pt x="454500" y="1732281"/>
                  <a:pt x="478430" y="1788959"/>
                </a:cubicBezTo>
                <a:cubicBezTo>
                  <a:pt x="502360" y="1845637"/>
                  <a:pt x="618235" y="2360773"/>
                  <a:pt x="629570" y="2363292"/>
                </a:cubicBezTo>
                <a:cubicBezTo>
                  <a:pt x="640905" y="2365811"/>
                  <a:pt x="647203" y="2116430"/>
                  <a:pt x="546443" y="1804073"/>
                </a:cubicBezTo>
                <a:cubicBezTo>
                  <a:pt x="445683" y="1491716"/>
                  <a:pt x="101838" y="675557"/>
                  <a:pt x="25008" y="489150"/>
                </a:cubicBezTo>
                <a:cubicBezTo>
                  <a:pt x="-51822" y="302743"/>
                  <a:pt x="71610" y="704525"/>
                  <a:pt x="85464" y="685633"/>
                </a:cubicBezTo>
                <a:cubicBezTo>
                  <a:pt x="99318" y="666741"/>
                  <a:pt x="90502" y="457663"/>
                  <a:pt x="108135" y="375795"/>
                </a:cubicBezTo>
                <a:cubicBezTo>
                  <a:pt x="125768" y="293927"/>
                  <a:pt x="193782" y="222135"/>
                  <a:pt x="191263" y="194426"/>
                </a:cubicBezTo>
                <a:cubicBezTo>
                  <a:pt x="188744" y="166717"/>
                  <a:pt x="64052" y="235990"/>
                  <a:pt x="93021" y="209540"/>
                </a:cubicBezTo>
                <a:cubicBezTo>
                  <a:pt x="121989" y="183091"/>
                  <a:pt x="377669" y="-37322"/>
                  <a:pt x="372631" y="55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F8E913BA-03E6-80EC-4DDB-4D9048EBD801}"/>
              </a:ext>
            </a:extLst>
          </p:cNvPr>
          <p:cNvSpPr/>
          <p:nvPr/>
        </p:nvSpPr>
        <p:spPr>
          <a:xfrm>
            <a:off x="7047154" y="5327339"/>
            <a:ext cx="836542" cy="2668986"/>
          </a:xfrm>
          <a:custGeom>
            <a:avLst/>
            <a:gdLst>
              <a:gd name="connsiteX0" fmla="*/ 3550 w 836542"/>
              <a:gd name="connsiteY0" fmla="*/ 7921 h 2668986"/>
              <a:gd name="connsiteX1" fmla="*/ 623226 w 836542"/>
              <a:gd name="connsiteY1" fmla="*/ 846750 h 2668986"/>
              <a:gd name="connsiteX2" fmla="*/ 721467 w 836542"/>
              <a:gd name="connsiteY2" fmla="*/ 1821606 h 2668986"/>
              <a:gd name="connsiteX3" fmla="*/ 804595 w 836542"/>
              <a:gd name="connsiteY3" fmla="*/ 1481540 h 2668986"/>
              <a:gd name="connsiteX4" fmla="*/ 812152 w 836542"/>
              <a:gd name="connsiteY4" fmla="*/ 1912291 h 2668986"/>
              <a:gd name="connsiteX5" fmla="*/ 494757 w 836542"/>
              <a:gd name="connsiteY5" fmla="*/ 2652879 h 2668986"/>
              <a:gd name="connsiteX6" fmla="*/ 691239 w 836542"/>
              <a:gd name="connsiteY6" fmla="*/ 2373269 h 2668986"/>
              <a:gd name="connsiteX7" fmla="*/ 812152 w 836542"/>
              <a:gd name="connsiteY7" fmla="*/ 1806492 h 2668986"/>
              <a:gd name="connsiteX8" fmla="*/ 713910 w 836542"/>
              <a:gd name="connsiteY8" fmla="*/ 725838 h 2668986"/>
              <a:gd name="connsiteX9" fmla="*/ 676125 w 836542"/>
              <a:gd name="connsiteY9" fmla="*/ 914763 h 2668986"/>
              <a:gd name="connsiteX10" fmla="*/ 320945 w 836542"/>
              <a:gd name="connsiteY10" fmla="*/ 423557 h 2668986"/>
              <a:gd name="connsiteX11" fmla="*/ 366287 w 836542"/>
              <a:gd name="connsiteY11" fmla="*/ 423557 h 2668986"/>
              <a:gd name="connsiteX12" fmla="*/ 3550 w 836542"/>
              <a:gd name="connsiteY12" fmla="*/ 7921 h 2668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6542" h="2668986">
                <a:moveTo>
                  <a:pt x="3550" y="7921"/>
                </a:moveTo>
                <a:cubicBezTo>
                  <a:pt x="46373" y="78453"/>
                  <a:pt x="503573" y="544469"/>
                  <a:pt x="623226" y="846750"/>
                </a:cubicBezTo>
                <a:cubicBezTo>
                  <a:pt x="742879" y="1149031"/>
                  <a:pt x="691239" y="1715808"/>
                  <a:pt x="721467" y="1821606"/>
                </a:cubicBezTo>
                <a:cubicBezTo>
                  <a:pt x="751695" y="1927404"/>
                  <a:pt x="789481" y="1466426"/>
                  <a:pt x="804595" y="1481540"/>
                </a:cubicBezTo>
                <a:cubicBezTo>
                  <a:pt x="819709" y="1496654"/>
                  <a:pt x="863792" y="1717068"/>
                  <a:pt x="812152" y="1912291"/>
                </a:cubicBezTo>
                <a:cubicBezTo>
                  <a:pt x="760512" y="2107514"/>
                  <a:pt x="514909" y="2576049"/>
                  <a:pt x="494757" y="2652879"/>
                </a:cubicBezTo>
                <a:cubicBezTo>
                  <a:pt x="474605" y="2729709"/>
                  <a:pt x="638340" y="2514333"/>
                  <a:pt x="691239" y="2373269"/>
                </a:cubicBezTo>
                <a:cubicBezTo>
                  <a:pt x="744138" y="2232205"/>
                  <a:pt x="808374" y="2081064"/>
                  <a:pt x="812152" y="1806492"/>
                </a:cubicBezTo>
                <a:cubicBezTo>
                  <a:pt x="815930" y="1531920"/>
                  <a:pt x="736581" y="874459"/>
                  <a:pt x="713910" y="725838"/>
                </a:cubicBezTo>
                <a:cubicBezTo>
                  <a:pt x="691239" y="577217"/>
                  <a:pt x="741619" y="965143"/>
                  <a:pt x="676125" y="914763"/>
                </a:cubicBezTo>
                <a:cubicBezTo>
                  <a:pt x="610631" y="864383"/>
                  <a:pt x="372585" y="505425"/>
                  <a:pt x="320945" y="423557"/>
                </a:cubicBezTo>
                <a:cubicBezTo>
                  <a:pt x="269305" y="341689"/>
                  <a:pt x="414148" y="487792"/>
                  <a:pt x="366287" y="423557"/>
                </a:cubicBezTo>
                <a:cubicBezTo>
                  <a:pt x="318426" y="359322"/>
                  <a:pt x="-39273" y="-62611"/>
                  <a:pt x="3550" y="79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863C0451-9505-71DC-BD62-F88ACE33662F}"/>
              </a:ext>
            </a:extLst>
          </p:cNvPr>
          <p:cNvSpPr/>
          <p:nvPr/>
        </p:nvSpPr>
        <p:spPr>
          <a:xfrm>
            <a:off x="6895941" y="6316979"/>
            <a:ext cx="356753" cy="2243775"/>
          </a:xfrm>
          <a:custGeom>
            <a:avLst/>
            <a:gdLst>
              <a:gd name="connsiteX0" fmla="*/ 321018 w 356753"/>
              <a:gd name="connsiteY0" fmla="*/ 694 h 2243775"/>
              <a:gd name="connsiteX1" fmla="*/ 56522 w 356753"/>
              <a:gd name="connsiteY1" fmla="*/ 998221 h 2243775"/>
              <a:gd name="connsiteX2" fmla="*/ 139649 w 356753"/>
              <a:gd name="connsiteY2" fmla="*/ 1187147 h 2243775"/>
              <a:gd name="connsiteX3" fmla="*/ 124535 w 356753"/>
              <a:gd name="connsiteY3" fmla="*/ 1020892 h 2243775"/>
              <a:gd name="connsiteX4" fmla="*/ 86750 w 356753"/>
              <a:gd name="connsiteY4" fmla="*/ 1761481 h 2243775"/>
              <a:gd name="connsiteX5" fmla="*/ 351246 w 356753"/>
              <a:gd name="connsiteY5" fmla="*/ 2214902 h 2243775"/>
              <a:gd name="connsiteX6" fmla="*/ 245447 w 356753"/>
              <a:gd name="connsiteY6" fmla="*/ 2041090 h 2243775"/>
              <a:gd name="connsiteX7" fmla="*/ 3623 w 356753"/>
              <a:gd name="connsiteY7" fmla="*/ 779067 h 2243775"/>
              <a:gd name="connsiteX8" fmla="*/ 116978 w 356753"/>
              <a:gd name="connsiteY8" fmla="*/ 839523 h 2243775"/>
              <a:gd name="connsiteX9" fmla="*/ 321018 w 356753"/>
              <a:gd name="connsiteY9" fmla="*/ 694 h 2243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6753" h="2243775">
                <a:moveTo>
                  <a:pt x="321018" y="694"/>
                </a:moveTo>
                <a:cubicBezTo>
                  <a:pt x="310942" y="27144"/>
                  <a:pt x="86750" y="800479"/>
                  <a:pt x="56522" y="998221"/>
                </a:cubicBezTo>
                <a:cubicBezTo>
                  <a:pt x="26294" y="1195963"/>
                  <a:pt x="128314" y="1183369"/>
                  <a:pt x="139649" y="1187147"/>
                </a:cubicBezTo>
                <a:cubicBezTo>
                  <a:pt x="150984" y="1190925"/>
                  <a:pt x="133352" y="925170"/>
                  <a:pt x="124535" y="1020892"/>
                </a:cubicBezTo>
                <a:cubicBezTo>
                  <a:pt x="115718" y="1116614"/>
                  <a:pt x="48965" y="1562479"/>
                  <a:pt x="86750" y="1761481"/>
                </a:cubicBezTo>
                <a:cubicBezTo>
                  <a:pt x="124535" y="1960483"/>
                  <a:pt x="324797" y="2168301"/>
                  <a:pt x="351246" y="2214902"/>
                </a:cubicBezTo>
                <a:cubicBezTo>
                  <a:pt x="377695" y="2261503"/>
                  <a:pt x="303384" y="2280396"/>
                  <a:pt x="245447" y="2041090"/>
                </a:cubicBezTo>
                <a:cubicBezTo>
                  <a:pt x="187510" y="1801784"/>
                  <a:pt x="25035" y="979328"/>
                  <a:pt x="3623" y="779067"/>
                </a:cubicBezTo>
                <a:cubicBezTo>
                  <a:pt x="-17789" y="578806"/>
                  <a:pt x="60300" y="967992"/>
                  <a:pt x="116978" y="839523"/>
                </a:cubicBezTo>
                <a:cubicBezTo>
                  <a:pt x="173656" y="711054"/>
                  <a:pt x="331094" y="-25756"/>
                  <a:pt x="321018" y="6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A786645E-3213-039A-9071-B653DDC314FD}"/>
              </a:ext>
            </a:extLst>
          </p:cNvPr>
          <p:cNvSpPr/>
          <p:nvPr/>
        </p:nvSpPr>
        <p:spPr>
          <a:xfrm>
            <a:off x="6538032" y="5673963"/>
            <a:ext cx="498396" cy="3009682"/>
          </a:xfrm>
          <a:custGeom>
            <a:avLst/>
            <a:gdLst>
              <a:gd name="connsiteX0" fmla="*/ 497558 w 498396"/>
              <a:gd name="connsiteY0" fmla="*/ 16477 h 3009682"/>
              <a:gd name="connsiteX1" fmla="*/ 51694 w 498396"/>
              <a:gd name="connsiteY1" fmla="*/ 1399412 h 3009682"/>
              <a:gd name="connsiteX2" fmla="*/ 353975 w 498396"/>
              <a:gd name="connsiteY2" fmla="*/ 2752120 h 3009682"/>
              <a:gd name="connsiteX3" fmla="*/ 285961 w 498396"/>
              <a:gd name="connsiteY3" fmla="*/ 2623650 h 3009682"/>
              <a:gd name="connsiteX4" fmla="*/ 406874 w 498396"/>
              <a:gd name="connsiteY4" fmla="*/ 3009058 h 3009682"/>
              <a:gd name="connsiteX5" fmla="*/ 195277 w 498396"/>
              <a:gd name="connsiteY5" fmla="*/ 2684106 h 3009682"/>
              <a:gd name="connsiteX6" fmla="*/ 6351 w 498396"/>
              <a:gd name="connsiteY6" fmla="*/ 1671465 h 3009682"/>
              <a:gd name="connsiteX7" fmla="*/ 59251 w 498396"/>
              <a:gd name="connsiteY7" fmla="*/ 1792377 h 3009682"/>
              <a:gd name="connsiteX8" fmla="*/ 202834 w 498396"/>
              <a:gd name="connsiteY8" fmla="*/ 522797 h 3009682"/>
              <a:gd name="connsiteX9" fmla="*/ 165049 w 498396"/>
              <a:gd name="connsiteY9" fmla="*/ 628596 h 3009682"/>
              <a:gd name="connsiteX10" fmla="*/ 497558 w 498396"/>
              <a:gd name="connsiteY10" fmla="*/ 16477 h 3009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8396" h="3009682">
                <a:moveTo>
                  <a:pt x="497558" y="16477"/>
                </a:moveTo>
                <a:cubicBezTo>
                  <a:pt x="478666" y="144946"/>
                  <a:pt x="75624" y="943472"/>
                  <a:pt x="51694" y="1399412"/>
                </a:cubicBezTo>
                <a:cubicBezTo>
                  <a:pt x="27763" y="1855353"/>
                  <a:pt x="314931" y="2548080"/>
                  <a:pt x="353975" y="2752120"/>
                </a:cubicBezTo>
                <a:cubicBezTo>
                  <a:pt x="393019" y="2956160"/>
                  <a:pt x="277145" y="2580827"/>
                  <a:pt x="285961" y="2623650"/>
                </a:cubicBezTo>
                <a:cubicBezTo>
                  <a:pt x="294777" y="2666473"/>
                  <a:pt x="421988" y="2998982"/>
                  <a:pt x="406874" y="3009058"/>
                </a:cubicBezTo>
                <a:cubicBezTo>
                  <a:pt x="391760" y="3019134"/>
                  <a:pt x="262031" y="2907038"/>
                  <a:pt x="195277" y="2684106"/>
                </a:cubicBezTo>
                <a:cubicBezTo>
                  <a:pt x="128523" y="2461174"/>
                  <a:pt x="29022" y="1820086"/>
                  <a:pt x="6351" y="1671465"/>
                </a:cubicBezTo>
                <a:cubicBezTo>
                  <a:pt x="-16320" y="1522844"/>
                  <a:pt x="26504" y="1983822"/>
                  <a:pt x="59251" y="1792377"/>
                </a:cubicBezTo>
                <a:cubicBezTo>
                  <a:pt x="91998" y="1600932"/>
                  <a:pt x="185201" y="716760"/>
                  <a:pt x="202834" y="522797"/>
                </a:cubicBezTo>
                <a:cubicBezTo>
                  <a:pt x="220467" y="328834"/>
                  <a:pt x="119707" y="706685"/>
                  <a:pt x="165049" y="628596"/>
                </a:cubicBezTo>
                <a:cubicBezTo>
                  <a:pt x="210391" y="550507"/>
                  <a:pt x="516450" y="-111992"/>
                  <a:pt x="497558" y="164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D54496DA-C033-7DAC-B44E-A50FDE52800C}"/>
              </a:ext>
            </a:extLst>
          </p:cNvPr>
          <p:cNvSpPr/>
          <p:nvPr/>
        </p:nvSpPr>
        <p:spPr>
          <a:xfrm>
            <a:off x="6112129" y="6600460"/>
            <a:ext cx="662492" cy="2191915"/>
          </a:xfrm>
          <a:custGeom>
            <a:avLst/>
            <a:gdLst>
              <a:gd name="connsiteX0" fmla="*/ 9061 w 662492"/>
              <a:gd name="connsiteY0" fmla="*/ 1802952 h 2191915"/>
              <a:gd name="connsiteX1" fmla="*/ 636294 w 662492"/>
              <a:gd name="connsiteY1" fmla="*/ 1991877 h 2191915"/>
              <a:gd name="connsiteX2" fmla="*/ 522939 w 662492"/>
              <a:gd name="connsiteY2" fmla="*/ 1825623 h 2191915"/>
              <a:gd name="connsiteX3" fmla="*/ 326456 w 662492"/>
              <a:gd name="connsiteY3" fmla="*/ 1394872 h 2191915"/>
              <a:gd name="connsiteX4" fmla="*/ 417140 w 662492"/>
              <a:gd name="connsiteY4" fmla="*/ 11937 h 2191915"/>
              <a:gd name="connsiteX5" fmla="*/ 356684 w 662492"/>
              <a:gd name="connsiteY5" fmla="*/ 767639 h 2191915"/>
              <a:gd name="connsiteX6" fmla="*/ 318899 w 662492"/>
              <a:gd name="connsiteY6" fmla="*/ 1515785 h 2191915"/>
              <a:gd name="connsiteX7" fmla="*/ 303785 w 662492"/>
              <a:gd name="connsiteY7" fmla="*/ 1629140 h 2191915"/>
              <a:gd name="connsiteX8" fmla="*/ 613623 w 662492"/>
              <a:gd name="connsiteY8" fmla="*/ 2143018 h 2191915"/>
              <a:gd name="connsiteX9" fmla="*/ 349127 w 662492"/>
              <a:gd name="connsiteY9" fmla="*/ 1568684 h 2191915"/>
              <a:gd name="connsiteX10" fmla="*/ 243329 w 662492"/>
              <a:gd name="connsiteY10" fmla="*/ 979236 h 2191915"/>
              <a:gd name="connsiteX11" fmla="*/ 311342 w 662492"/>
              <a:gd name="connsiteY11" fmla="*/ 2150575 h 2191915"/>
              <a:gd name="connsiteX12" fmla="*/ 266000 w 662492"/>
              <a:gd name="connsiteY12" fmla="*/ 1916307 h 2191915"/>
              <a:gd name="connsiteX13" fmla="*/ 9061 w 662492"/>
              <a:gd name="connsiteY13" fmla="*/ 1802952 h 219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2492" h="2191915">
                <a:moveTo>
                  <a:pt x="9061" y="1802952"/>
                </a:moveTo>
                <a:cubicBezTo>
                  <a:pt x="70777" y="1815547"/>
                  <a:pt x="550648" y="1988099"/>
                  <a:pt x="636294" y="1991877"/>
                </a:cubicBezTo>
                <a:cubicBezTo>
                  <a:pt x="721940" y="1995655"/>
                  <a:pt x="574579" y="1925124"/>
                  <a:pt x="522939" y="1825623"/>
                </a:cubicBezTo>
                <a:cubicBezTo>
                  <a:pt x="471299" y="1726122"/>
                  <a:pt x="344089" y="1697153"/>
                  <a:pt x="326456" y="1394872"/>
                </a:cubicBezTo>
                <a:cubicBezTo>
                  <a:pt x="308823" y="1092591"/>
                  <a:pt x="412102" y="116476"/>
                  <a:pt x="417140" y="11937"/>
                </a:cubicBezTo>
                <a:cubicBezTo>
                  <a:pt x="422178" y="-92602"/>
                  <a:pt x="373058" y="516998"/>
                  <a:pt x="356684" y="767639"/>
                </a:cubicBezTo>
                <a:cubicBezTo>
                  <a:pt x="340311" y="1018280"/>
                  <a:pt x="327715" y="1372202"/>
                  <a:pt x="318899" y="1515785"/>
                </a:cubicBezTo>
                <a:cubicBezTo>
                  <a:pt x="310083" y="1659368"/>
                  <a:pt x="254664" y="1524601"/>
                  <a:pt x="303785" y="1629140"/>
                </a:cubicBezTo>
                <a:cubicBezTo>
                  <a:pt x="352906" y="1733679"/>
                  <a:pt x="606066" y="2153094"/>
                  <a:pt x="613623" y="2143018"/>
                </a:cubicBezTo>
                <a:cubicBezTo>
                  <a:pt x="621180" y="2132942"/>
                  <a:pt x="410843" y="1762648"/>
                  <a:pt x="349127" y="1568684"/>
                </a:cubicBezTo>
                <a:cubicBezTo>
                  <a:pt x="287411" y="1374720"/>
                  <a:pt x="249627" y="882254"/>
                  <a:pt x="243329" y="979236"/>
                </a:cubicBezTo>
                <a:cubicBezTo>
                  <a:pt x="237032" y="1076218"/>
                  <a:pt x="307564" y="1994397"/>
                  <a:pt x="311342" y="2150575"/>
                </a:cubicBezTo>
                <a:cubicBezTo>
                  <a:pt x="315120" y="2306753"/>
                  <a:pt x="312602" y="1974244"/>
                  <a:pt x="266000" y="1916307"/>
                </a:cubicBezTo>
                <a:cubicBezTo>
                  <a:pt x="219398" y="1858370"/>
                  <a:pt x="-52655" y="1790357"/>
                  <a:pt x="9061" y="18029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FB199E0C-3C84-8026-0E13-0FC17A4E8F4C}"/>
              </a:ext>
            </a:extLst>
          </p:cNvPr>
          <p:cNvSpPr/>
          <p:nvPr/>
        </p:nvSpPr>
        <p:spPr>
          <a:xfrm>
            <a:off x="2800675" y="6734509"/>
            <a:ext cx="430591" cy="2137897"/>
          </a:xfrm>
          <a:custGeom>
            <a:avLst/>
            <a:gdLst>
              <a:gd name="connsiteX0" fmla="*/ 101223 w 430591"/>
              <a:gd name="connsiteY0" fmla="*/ 51699 h 2137897"/>
              <a:gd name="connsiteX1" fmla="*/ 139008 w 430591"/>
              <a:gd name="connsiteY1" fmla="*/ 97041 h 2137897"/>
              <a:gd name="connsiteX2" fmla="*/ 108780 w 430591"/>
              <a:gd name="connsiteY2" fmla="*/ 799845 h 2137897"/>
              <a:gd name="connsiteX3" fmla="*/ 418618 w 430591"/>
              <a:gd name="connsiteY3" fmla="*/ 1759587 h 2137897"/>
              <a:gd name="connsiteX4" fmla="*/ 358161 w 430591"/>
              <a:gd name="connsiteY4" fmla="*/ 1502648 h 2137897"/>
              <a:gd name="connsiteX5" fmla="*/ 275034 w 430591"/>
              <a:gd name="connsiteY5" fmla="*/ 2137438 h 2137897"/>
              <a:gd name="connsiteX6" fmla="*/ 335490 w 430591"/>
              <a:gd name="connsiteY6" fmla="*/ 1593332 h 2137897"/>
              <a:gd name="connsiteX7" fmla="*/ 176793 w 430591"/>
              <a:gd name="connsiteY7" fmla="*/ 950985 h 2137897"/>
              <a:gd name="connsiteX8" fmla="*/ 2981 w 430591"/>
              <a:gd name="connsiteY8" fmla="*/ 444665 h 2137897"/>
              <a:gd name="connsiteX9" fmla="*/ 70994 w 430591"/>
              <a:gd name="connsiteY9" fmla="*/ 527792 h 2137897"/>
              <a:gd name="connsiteX10" fmla="*/ 101223 w 430591"/>
              <a:gd name="connsiteY10" fmla="*/ 51699 h 213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0591" h="2137897">
                <a:moveTo>
                  <a:pt x="101223" y="51699"/>
                </a:moveTo>
                <a:cubicBezTo>
                  <a:pt x="112559" y="-20093"/>
                  <a:pt x="137749" y="-27650"/>
                  <a:pt x="139008" y="97041"/>
                </a:cubicBezTo>
                <a:cubicBezTo>
                  <a:pt x="140268" y="221732"/>
                  <a:pt x="62178" y="522754"/>
                  <a:pt x="108780" y="799845"/>
                </a:cubicBezTo>
                <a:cubicBezTo>
                  <a:pt x="155382" y="1076936"/>
                  <a:pt x="377055" y="1642453"/>
                  <a:pt x="418618" y="1759587"/>
                </a:cubicBezTo>
                <a:cubicBezTo>
                  <a:pt x="460181" y="1876721"/>
                  <a:pt x="382092" y="1439673"/>
                  <a:pt x="358161" y="1502648"/>
                </a:cubicBezTo>
                <a:cubicBezTo>
                  <a:pt x="334230" y="1565623"/>
                  <a:pt x="278813" y="2122324"/>
                  <a:pt x="275034" y="2137438"/>
                </a:cubicBezTo>
                <a:cubicBezTo>
                  <a:pt x="271256" y="2152552"/>
                  <a:pt x="351863" y="1791074"/>
                  <a:pt x="335490" y="1593332"/>
                </a:cubicBezTo>
                <a:cubicBezTo>
                  <a:pt x="319117" y="1395590"/>
                  <a:pt x="232211" y="1142429"/>
                  <a:pt x="176793" y="950985"/>
                </a:cubicBezTo>
                <a:cubicBezTo>
                  <a:pt x="121375" y="759541"/>
                  <a:pt x="20614" y="515197"/>
                  <a:pt x="2981" y="444665"/>
                </a:cubicBezTo>
                <a:cubicBezTo>
                  <a:pt x="-14652" y="374133"/>
                  <a:pt x="50842" y="594546"/>
                  <a:pt x="70994" y="527792"/>
                </a:cubicBezTo>
                <a:cubicBezTo>
                  <a:pt x="91146" y="461038"/>
                  <a:pt x="89887" y="123491"/>
                  <a:pt x="101223" y="516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0FCDEED7-6943-FF23-B799-D6EDAB91B9E9}"/>
              </a:ext>
            </a:extLst>
          </p:cNvPr>
          <p:cNvSpPr/>
          <p:nvPr/>
        </p:nvSpPr>
        <p:spPr>
          <a:xfrm>
            <a:off x="3098315" y="3128915"/>
            <a:ext cx="1032926" cy="400412"/>
          </a:xfrm>
          <a:custGeom>
            <a:avLst/>
            <a:gdLst>
              <a:gd name="connsiteX0" fmla="*/ 997592 w 1032926"/>
              <a:gd name="connsiteY0" fmla="*/ 400216 h 400412"/>
              <a:gd name="connsiteX1" fmla="*/ 808667 w 1032926"/>
              <a:gd name="connsiteY1" fmla="*/ 7250 h 400412"/>
              <a:gd name="connsiteX2" fmla="*/ 65 w 1032926"/>
              <a:gd name="connsiteY2" fmla="*/ 135720 h 400412"/>
              <a:gd name="connsiteX3" fmla="*/ 854009 w 1032926"/>
              <a:gd name="connsiteY3" fmla="*/ 14807 h 400412"/>
              <a:gd name="connsiteX4" fmla="*/ 1020264 w 1032926"/>
              <a:gd name="connsiteY4" fmla="*/ 60149 h 400412"/>
              <a:gd name="connsiteX5" fmla="*/ 997592 w 1032926"/>
              <a:gd name="connsiteY5" fmla="*/ 400216 h 400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2926" h="400412">
                <a:moveTo>
                  <a:pt x="997592" y="400216"/>
                </a:moveTo>
                <a:cubicBezTo>
                  <a:pt x="962326" y="391399"/>
                  <a:pt x="974921" y="51333"/>
                  <a:pt x="808667" y="7250"/>
                </a:cubicBezTo>
                <a:cubicBezTo>
                  <a:pt x="642412" y="-36833"/>
                  <a:pt x="-7492" y="134460"/>
                  <a:pt x="65" y="135720"/>
                </a:cubicBezTo>
                <a:cubicBezTo>
                  <a:pt x="7622" y="136979"/>
                  <a:pt x="683976" y="27402"/>
                  <a:pt x="854009" y="14807"/>
                </a:cubicBezTo>
                <a:cubicBezTo>
                  <a:pt x="1024042" y="2212"/>
                  <a:pt x="996333" y="2212"/>
                  <a:pt x="1020264" y="60149"/>
                </a:cubicBezTo>
                <a:cubicBezTo>
                  <a:pt x="1044195" y="118086"/>
                  <a:pt x="1032858" y="409033"/>
                  <a:pt x="997592" y="4002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7A68F929-DFEE-C123-EF2D-991CB7DE0316}"/>
              </a:ext>
            </a:extLst>
          </p:cNvPr>
          <p:cNvSpPr/>
          <p:nvPr/>
        </p:nvSpPr>
        <p:spPr>
          <a:xfrm>
            <a:off x="2743324" y="4004659"/>
            <a:ext cx="1237551" cy="658782"/>
          </a:xfrm>
          <a:custGeom>
            <a:avLst/>
            <a:gdLst>
              <a:gd name="connsiteX0" fmla="*/ 1231671 w 1237551"/>
              <a:gd name="connsiteY0" fmla="*/ 8121 h 658782"/>
              <a:gd name="connsiteX1" fmla="*/ 98117 w 1237551"/>
              <a:gd name="connsiteY1" fmla="*/ 401086 h 658782"/>
              <a:gd name="connsiteX2" fmla="*/ 60332 w 1237551"/>
              <a:gd name="connsiteY2" fmla="*/ 658025 h 658782"/>
              <a:gd name="connsiteX3" fmla="*/ 105674 w 1237551"/>
              <a:gd name="connsiteY3" fmla="*/ 469100 h 658782"/>
              <a:gd name="connsiteX4" fmla="*/ 725350 w 1237551"/>
              <a:gd name="connsiteY4" fmla="*/ 166819 h 658782"/>
              <a:gd name="connsiteX5" fmla="*/ 551539 w 1237551"/>
              <a:gd name="connsiteY5" fmla="*/ 136591 h 658782"/>
              <a:gd name="connsiteX6" fmla="*/ 1231671 w 1237551"/>
              <a:gd name="connsiteY6" fmla="*/ 8121 h 65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7551" h="658782">
                <a:moveTo>
                  <a:pt x="1231671" y="8121"/>
                </a:moveTo>
                <a:cubicBezTo>
                  <a:pt x="1156101" y="52204"/>
                  <a:pt x="293340" y="292769"/>
                  <a:pt x="98117" y="401086"/>
                </a:cubicBezTo>
                <a:cubicBezTo>
                  <a:pt x="-97106" y="509403"/>
                  <a:pt x="59072" y="646689"/>
                  <a:pt x="60332" y="658025"/>
                </a:cubicBezTo>
                <a:cubicBezTo>
                  <a:pt x="61591" y="669361"/>
                  <a:pt x="-5162" y="550968"/>
                  <a:pt x="105674" y="469100"/>
                </a:cubicBezTo>
                <a:cubicBezTo>
                  <a:pt x="216510" y="387232"/>
                  <a:pt x="651039" y="222237"/>
                  <a:pt x="725350" y="166819"/>
                </a:cubicBezTo>
                <a:cubicBezTo>
                  <a:pt x="799661" y="111401"/>
                  <a:pt x="472190" y="160522"/>
                  <a:pt x="551539" y="136591"/>
                </a:cubicBezTo>
                <a:cubicBezTo>
                  <a:pt x="630888" y="112660"/>
                  <a:pt x="1307241" y="-35962"/>
                  <a:pt x="1231671" y="81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E3DA4FD0-5870-49BE-3937-2B1201DB931D}"/>
              </a:ext>
            </a:extLst>
          </p:cNvPr>
          <p:cNvSpPr/>
          <p:nvPr/>
        </p:nvSpPr>
        <p:spPr>
          <a:xfrm>
            <a:off x="4680900" y="3224182"/>
            <a:ext cx="375982" cy="539301"/>
          </a:xfrm>
          <a:custGeom>
            <a:avLst/>
            <a:gdLst>
              <a:gd name="connsiteX0" fmla="*/ 359636 w 375982"/>
              <a:gd name="connsiteY0" fmla="*/ 539216 h 539301"/>
              <a:gd name="connsiteX1" fmla="*/ 80026 w 375982"/>
              <a:gd name="connsiteY1" fmla="*/ 236935 h 539301"/>
              <a:gd name="connsiteX2" fmla="*/ 374750 w 375982"/>
              <a:gd name="connsiteY2" fmla="*/ 2668 h 539301"/>
              <a:gd name="connsiteX3" fmla="*/ 178267 w 375982"/>
              <a:gd name="connsiteY3" fmla="*/ 116023 h 539301"/>
              <a:gd name="connsiteX4" fmla="*/ 4455 w 375982"/>
              <a:gd name="connsiteY4" fmla="*/ 206707 h 539301"/>
              <a:gd name="connsiteX5" fmla="*/ 359636 w 375982"/>
              <a:gd name="connsiteY5" fmla="*/ 539216 h 539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982" h="539301">
                <a:moveTo>
                  <a:pt x="359636" y="539216"/>
                </a:moveTo>
                <a:cubicBezTo>
                  <a:pt x="372231" y="544254"/>
                  <a:pt x="77507" y="326360"/>
                  <a:pt x="80026" y="236935"/>
                </a:cubicBezTo>
                <a:cubicBezTo>
                  <a:pt x="82545" y="147510"/>
                  <a:pt x="358376" y="22820"/>
                  <a:pt x="374750" y="2668"/>
                </a:cubicBezTo>
                <a:cubicBezTo>
                  <a:pt x="391124" y="-17484"/>
                  <a:pt x="239983" y="82017"/>
                  <a:pt x="178267" y="116023"/>
                </a:cubicBezTo>
                <a:cubicBezTo>
                  <a:pt x="116551" y="150029"/>
                  <a:pt x="-27033" y="133656"/>
                  <a:pt x="4455" y="206707"/>
                </a:cubicBezTo>
                <a:cubicBezTo>
                  <a:pt x="35943" y="279758"/>
                  <a:pt x="347041" y="534178"/>
                  <a:pt x="359636" y="5392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8AF4421F-9447-A2A7-7CD8-CF19DC72C1EB}"/>
              </a:ext>
            </a:extLst>
          </p:cNvPr>
          <p:cNvSpPr/>
          <p:nvPr/>
        </p:nvSpPr>
        <p:spPr>
          <a:xfrm>
            <a:off x="4471866" y="3474487"/>
            <a:ext cx="1675637" cy="568548"/>
          </a:xfrm>
          <a:custGeom>
            <a:avLst/>
            <a:gdLst>
              <a:gd name="connsiteX0" fmla="*/ 1893 w 1675637"/>
              <a:gd name="connsiteY0" fmla="*/ 568521 h 568548"/>
              <a:gd name="connsiteX1" fmla="*/ 1195903 w 1675637"/>
              <a:gd name="connsiteY1" fmla="*/ 69758 h 568548"/>
              <a:gd name="connsiteX2" fmla="*/ 1664438 w 1675637"/>
              <a:gd name="connsiteY2" fmla="*/ 122657 h 568548"/>
              <a:gd name="connsiteX3" fmla="*/ 1498184 w 1675637"/>
              <a:gd name="connsiteY3" fmla="*/ 39530 h 568548"/>
              <a:gd name="connsiteX4" fmla="*/ 1150560 w 1675637"/>
              <a:gd name="connsiteY4" fmla="*/ 1744 h 568548"/>
              <a:gd name="connsiteX5" fmla="*/ 923850 w 1675637"/>
              <a:gd name="connsiteY5" fmla="*/ 92429 h 568548"/>
              <a:gd name="connsiteX6" fmla="*/ 1893 w 1675637"/>
              <a:gd name="connsiteY6" fmla="*/ 568521 h 568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5637" h="568548">
                <a:moveTo>
                  <a:pt x="1893" y="568521"/>
                </a:moveTo>
                <a:cubicBezTo>
                  <a:pt x="47235" y="564743"/>
                  <a:pt x="918812" y="144069"/>
                  <a:pt x="1195903" y="69758"/>
                </a:cubicBezTo>
                <a:cubicBezTo>
                  <a:pt x="1472994" y="-4553"/>
                  <a:pt x="1614058" y="127695"/>
                  <a:pt x="1664438" y="122657"/>
                </a:cubicBezTo>
                <a:cubicBezTo>
                  <a:pt x="1714818" y="117619"/>
                  <a:pt x="1583830" y="59682"/>
                  <a:pt x="1498184" y="39530"/>
                </a:cubicBezTo>
                <a:cubicBezTo>
                  <a:pt x="1412538" y="19378"/>
                  <a:pt x="1246282" y="-7073"/>
                  <a:pt x="1150560" y="1744"/>
                </a:cubicBezTo>
                <a:cubicBezTo>
                  <a:pt x="1054838" y="10561"/>
                  <a:pt x="1108997" y="-3293"/>
                  <a:pt x="923850" y="92429"/>
                </a:cubicBezTo>
                <a:cubicBezTo>
                  <a:pt x="738703" y="188151"/>
                  <a:pt x="-43449" y="572299"/>
                  <a:pt x="1893" y="5685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6A78C717-3121-2961-078A-C3544D65103B}"/>
              </a:ext>
            </a:extLst>
          </p:cNvPr>
          <p:cNvSpPr/>
          <p:nvPr/>
        </p:nvSpPr>
        <p:spPr>
          <a:xfrm>
            <a:off x="5270427" y="3949490"/>
            <a:ext cx="1232382" cy="1890269"/>
          </a:xfrm>
          <a:custGeom>
            <a:avLst/>
            <a:gdLst>
              <a:gd name="connsiteX0" fmla="*/ 4376 w 1232382"/>
              <a:gd name="connsiteY0" fmla="*/ 10391 h 1890269"/>
              <a:gd name="connsiteX1" fmla="*/ 933890 w 1232382"/>
              <a:gd name="connsiteY1" fmla="*/ 531826 h 1890269"/>
              <a:gd name="connsiteX2" fmla="*/ 1107702 w 1232382"/>
              <a:gd name="connsiteY2" fmla="*/ 955019 h 1890269"/>
              <a:gd name="connsiteX3" fmla="*/ 1153044 w 1232382"/>
              <a:gd name="connsiteY3" fmla="*/ 992804 h 1890269"/>
              <a:gd name="connsiteX4" fmla="*/ 1228614 w 1232382"/>
              <a:gd name="connsiteY4" fmla="*/ 1869419 h 1890269"/>
              <a:gd name="connsiteX5" fmla="*/ 1205943 w 1232382"/>
              <a:gd name="connsiteY5" fmla="*/ 1529353 h 1890269"/>
              <a:gd name="connsiteX6" fmla="*/ 1077474 w 1232382"/>
              <a:gd name="connsiteY6" fmla="*/ 577168 h 1890269"/>
              <a:gd name="connsiteX7" fmla="*/ 986790 w 1232382"/>
              <a:gd name="connsiteY7" fmla="*/ 448698 h 1890269"/>
              <a:gd name="connsiteX8" fmla="*/ 1032132 w 1232382"/>
              <a:gd name="connsiteY8" fmla="*/ 501598 h 1890269"/>
              <a:gd name="connsiteX9" fmla="*/ 601381 w 1232382"/>
              <a:gd name="connsiteY9" fmla="*/ 206874 h 1890269"/>
              <a:gd name="connsiteX10" fmla="*/ 4376 w 1232382"/>
              <a:gd name="connsiteY10" fmla="*/ 10391 h 1890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32382" h="1890269">
                <a:moveTo>
                  <a:pt x="4376" y="10391"/>
                </a:moveTo>
                <a:cubicBezTo>
                  <a:pt x="59794" y="64549"/>
                  <a:pt x="750002" y="374388"/>
                  <a:pt x="933890" y="531826"/>
                </a:cubicBezTo>
                <a:cubicBezTo>
                  <a:pt x="1117778" y="689264"/>
                  <a:pt x="1071176" y="878189"/>
                  <a:pt x="1107702" y="955019"/>
                </a:cubicBezTo>
                <a:cubicBezTo>
                  <a:pt x="1144228" y="1031849"/>
                  <a:pt x="1132892" y="840404"/>
                  <a:pt x="1153044" y="992804"/>
                </a:cubicBezTo>
                <a:cubicBezTo>
                  <a:pt x="1173196" y="1145204"/>
                  <a:pt x="1219798" y="1779994"/>
                  <a:pt x="1228614" y="1869419"/>
                </a:cubicBezTo>
                <a:cubicBezTo>
                  <a:pt x="1237431" y="1958844"/>
                  <a:pt x="1231133" y="1744728"/>
                  <a:pt x="1205943" y="1529353"/>
                </a:cubicBezTo>
                <a:cubicBezTo>
                  <a:pt x="1180753" y="1313978"/>
                  <a:pt x="1113999" y="757277"/>
                  <a:pt x="1077474" y="577168"/>
                </a:cubicBezTo>
                <a:cubicBezTo>
                  <a:pt x="1040949" y="397059"/>
                  <a:pt x="994347" y="461293"/>
                  <a:pt x="986790" y="448698"/>
                </a:cubicBezTo>
                <a:cubicBezTo>
                  <a:pt x="979233" y="436103"/>
                  <a:pt x="1096367" y="541902"/>
                  <a:pt x="1032132" y="501598"/>
                </a:cubicBezTo>
                <a:cubicBezTo>
                  <a:pt x="967897" y="461294"/>
                  <a:pt x="767636" y="286223"/>
                  <a:pt x="601381" y="206874"/>
                </a:cubicBezTo>
                <a:cubicBezTo>
                  <a:pt x="435126" y="127525"/>
                  <a:pt x="-51042" y="-43767"/>
                  <a:pt x="4376" y="103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32369D4F-C358-F01E-C3A1-17AB4269C404}"/>
              </a:ext>
            </a:extLst>
          </p:cNvPr>
          <p:cNvSpPr/>
          <p:nvPr/>
        </p:nvSpPr>
        <p:spPr>
          <a:xfrm>
            <a:off x="2454117" y="6951951"/>
            <a:ext cx="1089017" cy="1962746"/>
          </a:xfrm>
          <a:custGeom>
            <a:avLst/>
            <a:gdLst>
              <a:gd name="connsiteX0" fmla="*/ 1916 w 1089017"/>
              <a:gd name="connsiteY0" fmla="*/ 23183 h 1962746"/>
              <a:gd name="connsiteX1" fmla="*/ 190842 w 1089017"/>
              <a:gd name="connsiteY1" fmla="*/ 45854 h 1962746"/>
              <a:gd name="connsiteX2" fmla="*/ 689605 w 1089017"/>
              <a:gd name="connsiteY2" fmla="*/ 416148 h 1962746"/>
              <a:gd name="connsiteX3" fmla="*/ 870974 w 1089017"/>
              <a:gd name="connsiteY3" fmla="*/ 1307877 h 1962746"/>
              <a:gd name="connsiteX4" fmla="*/ 938987 w 1089017"/>
              <a:gd name="connsiteY4" fmla="*/ 937583 h 1962746"/>
              <a:gd name="connsiteX5" fmla="*/ 1082571 w 1089017"/>
              <a:gd name="connsiteY5" fmla="*/ 1957781 h 1962746"/>
              <a:gd name="connsiteX6" fmla="*/ 1052343 w 1089017"/>
              <a:gd name="connsiteY6" fmla="*/ 1292763 h 1962746"/>
              <a:gd name="connsiteX7" fmla="*/ 946544 w 1089017"/>
              <a:gd name="connsiteY7" fmla="*/ 521947 h 1962746"/>
              <a:gd name="connsiteX8" fmla="*/ 991886 w 1089017"/>
              <a:gd name="connsiteY8" fmla="*/ 786442 h 1962746"/>
              <a:gd name="connsiteX9" fmla="*/ 923873 w 1089017"/>
              <a:gd name="connsiteY9" fmla="*/ 688201 h 1962746"/>
              <a:gd name="connsiteX10" fmla="*/ 855860 w 1089017"/>
              <a:gd name="connsiteY10" fmla="*/ 1134066 h 1962746"/>
              <a:gd name="connsiteX11" fmla="*/ 825632 w 1089017"/>
              <a:gd name="connsiteY11" fmla="*/ 680644 h 1962746"/>
              <a:gd name="connsiteX12" fmla="*/ 757619 w 1089017"/>
              <a:gd name="connsiteY12" fmla="*/ 521947 h 1962746"/>
              <a:gd name="connsiteX13" fmla="*/ 447781 w 1089017"/>
              <a:gd name="connsiteY13" fmla="*/ 83639 h 1962746"/>
              <a:gd name="connsiteX14" fmla="*/ 394881 w 1089017"/>
              <a:gd name="connsiteY14" fmla="*/ 265008 h 1962746"/>
              <a:gd name="connsiteX15" fmla="*/ 334425 w 1089017"/>
              <a:gd name="connsiteY15" fmla="*/ 204551 h 1962746"/>
              <a:gd name="connsiteX16" fmla="*/ 289083 w 1089017"/>
              <a:gd name="connsiteY16" fmla="*/ 204551 h 1962746"/>
              <a:gd name="connsiteX17" fmla="*/ 1916 w 1089017"/>
              <a:gd name="connsiteY17" fmla="*/ 23183 h 196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89017" h="1962746">
                <a:moveTo>
                  <a:pt x="1916" y="23183"/>
                </a:moveTo>
                <a:cubicBezTo>
                  <a:pt x="-14457" y="-3266"/>
                  <a:pt x="76227" y="-19640"/>
                  <a:pt x="190842" y="45854"/>
                </a:cubicBezTo>
                <a:cubicBezTo>
                  <a:pt x="305457" y="111348"/>
                  <a:pt x="576250" y="205811"/>
                  <a:pt x="689605" y="416148"/>
                </a:cubicBezTo>
                <a:cubicBezTo>
                  <a:pt x="802960" y="626485"/>
                  <a:pt x="829410" y="1220971"/>
                  <a:pt x="870974" y="1307877"/>
                </a:cubicBezTo>
                <a:cubicBezTo>
                  <a:pt x="912538" y="1394783"/>
                  <a:pt x="903721" y="829266"/>
                  <a:pt x="938987" y="937583"/>
                </a:cubicBezTo>
                <a:cubicBezTo>
                  <a:pt x="974253" y="1045900"/>
                  <a:pt x="1063678" y="1898584"/>
                  <a:pt x="1082571" y="1957781"/>
                </a:cubicBezTo>
                <a:cubicBezTo>
                  <a:pt x="1101464" y="2016978"/>
                  <a:pt x="1075014" y="1532069"/>
                  <a:pt x="1052343" y="1292763"/>
                </a:cubicBezTo>
                <a:cubicBezTo>
                  <a:pt x="1029672" y="1053457"/>
                  <a:pt x="956620" y="606334"/>
                  <a:pt x="946544" y="521947"/>
                </a:cubicBezTo>
                <a:cubicBezTo>
                  <a:pt x="936468" y="437560"/>
                  <a:pt x="995665" y="758733"/>
                  <a:pt x="991886" y="786442"/>
                </a:cubicBezTo>
                <a:cubicBezTo>
                  <a:pt x="988108" y="814151"/>
                  <a:pt x="946544" y="630264"/>
                  <a:pt x="923873" y="688201"/>
                </a:cubicBezTo>
                <a:cubicBezTo>
                  <a:pt x="901202" y="746138"/>
                  <a:pt x="872234" y="1135326"/>
                  <a:pt x="855860" y="1134066"/>
                </a:cubicBezTo>
                <a:cubicBezTo>
                  <a:pt x="839486" y="1132806"/>
                  <a:pt x="842005" y="782664"/>
                  <a:pt x="825632" y="680644"/>
                </a:cubicBezTo>
                <a:cubicBezTo>
                  <a:pt x="809259" y="578624"/>
                  <a:pt x="820594" y="621448"/>
                  <a:pt x="757619" y="521947"/>
                </a:cubicBezTo>
                <a:cubicBezTo>
                  <a:pt x="694644" y="422446"/>
                  <a:pt x="508237" y="126462"/>
                  <a:pt x="447781" y="83639"/>
                </a:cubicBezTo>
                <a:cubicBezTo>
                  <a:pt x="387325" y="40816"/>
                  <a:pt x="413774" y="244856"/>
                  <a:pt x="394881" y="265008"/>
                </a:cubicBezTo>
                <a:cubicBezTo>
                  <a:pt x="375988" y="285160"/>
                  <a:pt x="352058" y="214627"/>
                  <a:pt x="334425" y="204551"/>
                </a:cubicBezTo>
                <a:cubicBezTo>
                  <a:pt x="316792" y="194475"/>
                  <a:pt x="339463" y="239817"/>
                  <a:pt x="289083" y="204551"/>
                </a:cubicBezTo>
                <a:cubicBezTo>
                  <a:pt x="238703" y="169285"/>
                  <a:pt x="18289" y="49632"/>
                  <a:pt x="1916" y="231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4D763B86-E2EE-24D1-F878-02258F4BF9A5}"/>
              </a:ext>
            </a:extLst>
          </p:cNvPr>
          <p:cNvSpPr/>
          <p:nvPr/>
        </p:nvSpPr>
        <p:spPr>
          <a:xfrm>
            <a:off x="6363009" y="5445079"/>
            <a:ext cx="521445" cy="2029298"/>
          </a:xfrm>
          <a:custGeom>
            <a:avLst/>
            <a:gdLst>
              <a:gd name="connsiteX0" fmla="*/ 521441 w 521445"/>
              <a:gd name="connsiteY0" fmla="*/ 3536 h 2029298"/>
              <a:gd name="connsiteX1" fmla="*/ 226717 w 521445"/>
              <a:gd name="connsiteY1" fmla="*/ 615655 h 2029298"/>
              <a:gd name="connsiteX2" fmla="*/ 241831 w 521445"/>
              <a:gd name="connsiteY2" fmla="*/ 1031291 h 2029298"/>
              <a:gd name="connsiteX3" fmla="*/ 226717 w 521445"/>
              <a:gd name="connsiteY3" fmla="*/ 948164 h 2029298"/>
              <a:gd name="connsiteX4" fmla="*/ 6 w 521445"/>
              <a:gd name="connsiteY4" fmla="*/ 2028819 h 2029298"/>
              <a:gd name="connsiteX5" fmla="*/ 219160 w 521445"/>
              <a:gd name="connsiteY5" fmla="*/ 1076633 h 2029298"/>
              <a:gd name="connsiteX6" fmla="*/ 219160 w 521445"/>
              <a:gd name="connsiteY6" fmla="*/ 396501 h 2029298"/>
              <a:gd name="connsiteX7" fmla="*/ 521441 w 521445"/>
              <a:gd name="connsiteY7" fmla="*/ 3536 h 2029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445" h="2029298">
                <a:moveTo>
                  <a:pt x="521441" y="3536"/>
                </a:moveTo>
                <a:cubicBezTo>
                  <a:pt x="522701" y="40062"/>
                  <a:pt x="273319" y="444363"/>
                  <a:pt x="226717" y="615655"/>
                </a:cubicBezTo>
                <a:cubicBezTo>
                  <a:pt x="180115" y="786948"/>
                  <a:pt x="241831" y="975873"/>
                  <a:pt x="241831" y="1031291"/>
                </a:cubicBezTo>
                <a:cubicBezTo>
                  <a:pt x="241831" y="1086709"/>
                  <a:pt x="267021" y="781909"/>
                  <a:pt x="226717" y="948164"/>
                </a:cubicBezTo>
                <a:cubicBezTo>
                  <a:pt x="186413" y="1114419"/>
                  <a:pt x="1265" y="2007408"/>
                  <a:pt x="6" y="2028819"/>
                </a:cubicBezTo>
                <a:cubicBezTo>
                  <a:pt x="-1253" y="2050230"/>
                  <a:pt x="182634" y="1348686"/>
                  <a:pt x="219160" y="1076633"/>
                </a:cubicBezTo>
                <a:cubicBezTo>
                  <a:pt x="255686" y="804580"/>
                  <a:pt x="170039" y="571572"/>
                  <a:pt x="219160" y="396501"/>
                </a:cubicBezTo>
                <a:cubicBezTo>
                  <a:pt x="268281" y="221430"/>
                  <a:pt x="520181" y="-32990"/>
                  <a:pt x="521441" y="35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9D1C1EFB-E728-5D55-D272-42719472C51F}"/>
              </a:ext>
            </a:extLst>
          </p:cNvPr>
          <p:cNvSpPr/>
          <p:nvPr/>
        </p:nvSpPr>
        <p:spPr>
          <a:xfrm>
            <a:off x="4414982" y="7992622"/>
            <a:ext cx="850201" cy="233111"/>
          </a:xfrm>
          <a:custGeom>
            <a:avLst/>
            <a:gdLst>
              <a:gd name="connsiteX0" fmla="*/ 0 w 850201"/>
              <a:gd name="connsiteY0" fmla="*/ 130760 h 233111"/>
              <a:gd name="connsiteX1" fmla="*/ 429491 w 850201"/>
              <a:gd name="connsiteY1" fmla="*/ 98433 h 233111"/>
              <a:gd name="connsiteX2" fmla="*/ 332509 w 850201"/>
              <a:gd name="connsiteY2" fmla="*/ 89196 h 233111"/>
              <a:gd name="connsiteX3" fmla="*/ 697345 w 850201"/>
              <a:gd name="connsiteY3" fmla="*/ 47633 h 233111"/>
              <a:gd name="connsiteX4" fmla="*/ 738909 w 850201"/>
              <a:gd name="connsiteY4" fmla="*/ 66105 h 233111"/>
              <a:gd name="connsiteX5" fmla="*/ 831273 w 850201"/>
              <a:gd name="connsiteY5" fmla="*/ 103051 h 233111"/>
              <a:gd name="connsiteX6" fmla="*/ 798945 w 850201"/>
              <a:gd name="connsiteY6" fmla="*/ 232360 h 233111"/>
              <a:gd name="connsiteX7" fmla="*/ 826654 w 850201"/>
              <a:gd name="connsiteY7" fmla="*/ 149233 h 233111"/>
              <a:gd name="connsiteX8" fmla="*/ 845127 w 850201"/>
              <a:gd name="connsiteY8" fmla="*/ 6069 h 233111"/>
              <a:gd name="connsiteX9" fmla="*/ 729673 w 850201"/>
              <a:gd name="connsiteY9" fmla="*/ 24542 h 233111"/>
              <a:gd name="connsiteX10" fmla="*/ 415636 w 850201"/>
              <a:gd name="connsiteY10" fmla="*/ 79960 h 233111"/>
              <a:gd name="connsiteX11" fmla="*/ 0 w 850201"/>
              <a:gd name="connsiteY11" fmla="*/ 130760 h 233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0201" h="233111">
                <a:moveTo>
                  <a:pt x="0" y="130760"/>
                </a:moveTo>
                <a:cubicBezTo>
                  <a:pt x="2309" y="133839"/>
                  <a:pt x="374073" y="105360"/>
                  <a:pt x="429491" y="98433"/>
                </a:cubicBezTo>
                <a:cubicBezTo>
                  <a:pt x="484909" y="91506"/>
                  <a:pt x="287867" y="97663"/>
                  <a:pt x="332509" y="89196"/>
                </a:cubicBezTo>
                <a:cubicBezTo>
                  <a:pt x="377151" y="80729"/>
                  <a:pt x="629612" y="51481"/>
                  <a:pt x="697345" y="47633"/>
                </a:cubicBezTo>
                <a:cubicBezTo>
                  <a:pt x="765078" y="43785"/>
                  <a:pt x="716588" y="56869"/>
                  <a:pt x="738909" y="66105"/>
                </a:cubicBezTo>
                <a:cubicBezTo>
                  <a:pt x="761230" y="75341"/>
                  <a:pt x="821267" y="75342"/>
                  <a:pt x="831273" y="103051"/>
                </a:cubicBezTo>
                <a:cubicBezTo>
                  <a:pt x="841279" y="130760"/>
                  <a:pt x="799715" y="224663"/>
                  <a:pt x="798945" y="232360"/>
                </a:cubicBezTo>
                <a:cubicBezTo>
                  <a:pt x="798175" y="240057"/>
                  <a:pt x="818957" y="186948"/>
                  <a:pt x="826654" y="149233"/>
                </a:cubicBezTo>
                <a:cubicBezTo>
                  <a:pt x="834351" y="111518"/>
                  <a:pt x="861291" y="26851"/>
                  <a:pt x="845127" y="6069"/>
                </a:cubicBezTo>
                <a:cubicBezTo>
                  <a:pt x="828963" y="-14713"/>
                  <a:pt x="729673" y="24542"/>
                  <a:pt x="729673" y="24542"/>
                </a:cubicBezTo>
                <a:cubicBezTo>
                  <a:pt x="658091" y="36857"/>
                  <a:pt x="535709" y="64566"/>
                  <a:pt x="415636" y="79960"/>
                </a:cubicBezTo>
                <a:lnTo>
                  <a:pt x="0" y="130760"/>
                </a:ln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F6B9D37A-9FF7-EB92-9192-BDF7F2AACB92}"/>
              </a:ext>
            </a:extLst>
          </p:cNvPr>
          <p:cNvSpPr/>
          <p:nvPr/>
        </p:nvSpPr>
        <p:spPr>
          <a:xfrm>
            <a:off x="4636469" y="7984613"/>
            <a:ext cx="485274" cy="305649"/>
          </a:xfrm>
          <a:custGeom>
            <a:avLst/>
            <a:gdLst>
              <a:gd name="connsiteX0" fmla="*/ 485095 w 485274"/>
              <a:gd name="connsiteY0" fmla="*/ 223 h 305649"/>
              <a:gd name="connsiteX1" fmla="*/ 97167 w 485274"/>
              <a:gd name="connsiteY1" fmla="*/ 175714 h 305649"/>
              <a:gd name="connsiteX2" fmla="*/ 198767 w 485274"/>
              <a:gd name="connsiteY2" fmla="*/ 305023 h 305649"/>
              <a:gd name="connsiteX3" fmla="*/ 111022 w 485274"/>
              <a:gd name="connsiteY3" fmla="*/ 226514 h 305649"/>
              <a:gd name="connsiteX4" fmla="*/ 186 w 485274"/>
              <a:gd name="connsiteY4" fmla="*/ 263460 h 305649"/>
              <a:gd name="connsiteX5" fmla="*/ 138731 w 485274"/>
              <a:gd name="connsiteY5" fmla="*/ 148005 h 305649"/>
              <a:gd name="connsiteX6" fmla="*/ 41749 w 485274"/>
              <a:gd name="connsiteY6" fmla="*/ 138769 h 305649"/>
              <a:gd name="connsiteX7" fmla="*/ 485095 w 485274"/>
              <a:gd name="connsiteY7" fmla="*/ 223 h 305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274" h="305649">
                <a:moveTo>
                  <a:pt x="485095" y="223"/>
                </a:moveTo>
                <a:cubicBezTo>
                  <a:pt x="494331" y="6381"/>
                  <a:pt x="144888" y="124914"/>
                  <a:pt x="97167" y="175714"/>
                </a:cubicBezTo>
                <a:cubicBezTo>
                  <a:pt x="49446" y="226514"/>
                  <a:pt x="196458" y="296556"/>
                  <a:pt x="198767" y="305023"/>
                </a:cubicBezTo>
                <a:cubicBezTo>
                  <a:pt x="201076" y="313490"/>
                  <a:pt x="144119" y="233441"/>
                  <a:pt x="111022" y="226514"/>
                </a:cubicBezTo>
                <a:cubicBezTo>
                  <a:pt x="77925" y="219587"/>
                  <a:pt x="-4432" y="276545"/>
                  <a:pt x="186" y="263460"/>
                </a:cubicBezTo>
                <a:cubicBezTo>
                  <a:pt x="4804" y="250375"/>
                  <a:pt x="131804" y="168787"/>
                  <a:pt x="138731" y="148005"/>
                </a:cubicBezTo>
                <a:cubicBezTo>
                  <a:pt x="145658" y="127223"/>
                  <a:pt x="-9821" y="160321"/>
                  <a:pt x="41749" y="138769"/>
                </a:cubicBezTo>
                <a:cubicBezTo>
                  <a:pt x="93319" y="117217"/>
                  <a:pt x="475859" y="-5935"/>
                  <a:pt x="485095" y="22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52015212-DB4C-0FF9-994F-36D483A90EDB}"/>
              </a:ext>
            </a:extLst>
          </p:cNvPr>
          <p:cNvSpPr/>
          <p:nvPr/>
        </p:nvSpPr>
        <p:spPr>
          <a:xfrm>
            <a:off x="5633341" y="6188107"/>
            <a:ext cx="354359" cy="1241088"/>
          </a:xfrm>
          <a:custGeom>
            <a:avLst/>
            <a:gdLst>
              <a:gd name="connsiteX0" fmla="*/ 291209 w 354359"/>
              <a:gd name="connsiteY0" fmla="*/ 41243 h 1241088"/>
              <a:gd name="connsiteX1" fmla="*/ 14984 w 354359"/>
              <a:gd name="connsiteY1" fmla="*/ 488918 h 1241088"/>
              <a:gd name="connsiteX2" fmla="*/ 43559 w 354359"/>
              <a:gd name="connsiteY2" fmla="*/ 727043 h 1241088"/>
              <a:gd name="connsiteX3" fmla="*/ 100709 w 354359"/>
              <a:gd name="connsiteY3" fmla="*/ 1165193 h 1241088"/>
              <a:gd name="connsiteX4" fmla="*/ 81659 w 354359"/>
              <a:gd name="connsiteY4" fmla="*/ 1231868 h 1241088"/>
              <a:gd name="connsiteX5" fmla="*/ 91184 w 354359"/>
              <a:gd name="connsiteY5" fmla="*/ 1060418 h 1241088"/>
              <a:gd name="connsiteX6" fmla="*/ 24509 w 354359"/>
              <a:gd name="connsiteY6" fmla="*/ 593693 h 1241088"/>
              <a:gd name="connsiteX7" fmla="*/ 81659 w 354359"/>
              <a:gd name="connsiteY7" fmla="*/ 498443 h 1241088"/>
              <a:gd name="connsiteX8" fmla="*/ 14984 w 354359"/>
              <a:gd name="connsiteY8" fmla="*/ 555593 h 1241088"/>
              <a:gd name="connsiteX9" fmla="*/ 329309 w 354359"/>
              <a:gd name="connsiteY9" fmla="*/ 79343 h 1241088"/>
              <a:gd name="connsiteX10" fmla="*/ 291209 w 354359"/>
              <a:gd name="connsiteY10" fmla="*/ 41243 h 1241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4359" h="1241088">
                <a:moveTo>
                  <a:pt x="291209" y="41243"/>
                </a:moveTo>
                <a:cubicBezTo>
                  <a:pt x="238822" y="109505"/>
                  <a:pt x="56259" y="374618"/>
                  <a:pt x="14984" y="488918"/>
                </a:cubicBezTo>
                <a:cubicBezTo>
                  <a:pt x="-26291" y="603218"/>
                  <a:pt x="29272" y="614331"/>
                  <a:pt x="43559" y="727043"/>
                </a:cubicBezTo>
                <a:cubicBezTo>
                  <a:pt x="57846" y="839755"/>
                  <a:pt x="94359" y="1081056"/>
                  <a:pt x="100709" y="1165193"/>
                </a:cubicBezTo>
                <a:cubicBezTo>
                  <a:pt x="107059" y="1249330"/>
                  <a:pt x="83246" y="1249330"/>
                  <a:pt x="81659" y="1231868"/>
                </a:cubicBezTo>
                <a:cubicBezTo>
                  <a:pt x="80072" y="1214406"/>
                  <a:pt x="100709" y="1166780"/>
                  <a:pt x="91184" y="1060418"/>
                </a:cubicBezTo>
                <a:cubicBezTo>
                  <a:pt x="81659" y="954056"/>
                  <a:pt x="26096" y="687355"/>
                  <a:pt x="24509" y="593693"/>
                </a:cubicBezTo>
                <a:cubicBezTo>
                  <a:pt x="22922" y="500031"/>
                  <a:pt x="83246" y="504793"/>
                  <a:pt x="81659" y="498443"/>
                </a:cubicBezTo>
                <a:cubicBezTo>
                  <a:pt x="80071" y="492093"/>
                  <a:pt x="-26291" y="625443"/>
                  <a:pt x="14984" y="555593"/>
                </a:cubicBezTo>
                <a:cubicBezTo>
                  <a:pt x="56259" y="485743"/>
                  <a:pt x="276922" y="166655"/>
                  <a:pt x="329309" y="79343"/>
                </a:cubicBezTo>
                <a:cubicBezTo>
                  <a:pt x="381696" y="-7969"/>
                  <a:pt x="343596" y="-27019"/>
                  <a:pt x="291209" y="41243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1C86A085-BBF6-9A52-403F-71B1E25EE36D}"/>
              </a:ext>
            </a:extLst>
          </p:cNvPr>
          <p:cNvSpPr/>
          <p:nvPr/>
        </p:nvSpPr>
        <p:spPr>
          <a:xfrm>
            <a:off x="5352552" y="7524145"/>
            <a:ext cx="448211" cy="629279"/>
          </a:xfrm>
          <a:custGeom>
            <a:avLst/>
            <a:gdLst>
              <a:gd name="connsiteX0" fmla="*/ 448173 w 448211"/>
              <a:gd name="connsiteY0" fmla="*/ 605 h 629279"/>
              <a:gd name="connsiteX1" fmla="*/ 171948 w 448211"/>
              <a:gd name="connsiteY1" fmla="*/ 276830 h 629279"/>
              <a:gd name="connsiteX2" fmla="*/ 86223 w 448211"/>
              <a:gd name="connsiteY2" fmla="*/ 495905 h 629279"/>
              <a:gd name="connsiteX3" fmla="*/ 498 w 448211"/>
              <a:gd name="connsiteY3" fmla="*/ 629255 h 629279"/>
              <a:gd name="connsiteX4" fmla="*/ 57648 w 448211"/>
              <a:gd name="connsiteY4" fmla="*/ 486380 h 629279"/>
              <a:gd name="connsiteX5" fmla="*/ 190998 w 448211"/>
              <a:gd name="connsiteY5" fmla="*/ 210155 h 629279"/>
              <a:gd name="connsiteX6" fmla="*/ 448173 w 448211"/>
              <a:gd name="connsiteY6" fmla="*/ 605 h 629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211" h="629279">
                <a:moveTo>
                  <a:pt x="448173" y="605"/>
                </a:moveTo>
                <a:cubicBezTo>
                  <a:pt x="444998" y="11718"/>
                  <a:pt x="232273" y="194280"/>
                  <a:pt x="171948" y="276830"/>
                </a:cubicBezTo>
                <a:cubicBezTo>
                  <a:pt x="111623" y="359380"/>
                  <a:pt x="114798" y="437168"/>
                  <a:pt x="86223" y="495905"/>
                </a:cubicBezTo>
                <a:cubicBezTo>
                  <a:pt x="57648" y="554642"/>
                  <a:pt x="5260" y="630842"/>
                  <a:pt x="498" y="629255"/>
                </a:cubicBezTo>
                <a:cubicBezTo>
                  <a:pt x="-4264" y="627668"/>
                  <a:pt x="25898" y="556230"/>
                  <a:pt x="57648" y="486380"/>
                </a:cubicBezTo>
                <a:cubicBezTo>
                  <a:pt x="89398" y="416530"/>
                  <a:pt x="124323" y="286355"/>
                  <a:pt x="190998" y="210155"/>
                </a:cubicBezTo>
                <a:cubicBezTo>
                  <a:pt x="257673" y="133955"/>
                  <a:pt x="451348" y="-10508"/>
                  <a:pt x="448173" y="605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4EB46787-2D80-2CC4-9247-110E4FDFBACD}"/>
              </a:ext>
            </a:extLst>
          </p:cNvPr>
          <p:cNvSpPr/>
          <p:nvPr/>
        </p:nvSpPr>
        <p:spPr>
          <a:xfrm>
            <a:off x="4218878" y="7733400"/>
            <a:ext cx="259936" cy="258250"/>
          </a:xfrm>
          <a:custGeom>
            <a:avLst/>
            <a:gdLst>
              <a:gd name="connsiteX0" fmla="*/ 181672 w 259936"/>
              <a:gd name="connsiteY0" fmla="*/ 900 h 258250"/>
              <a:gd name="connsiteX1" fmla="*/ 697 w 259936"/>
              <a:gd name="connsiteY1" fmla="*/ 162825 h 258250"/>
              <a:gd name="connsiteX2" fmla="*/ 124522 w 259936"/>
              <a:gd name="connsiteY2" fmla="*/ 115200 h 258250"/>
              <a:gd name="connsiteX3" fmla="*/ 257872 w 259936"/>
              <a:gd name="connsiteY3" fmla="*/ 258075 h 258250"/>
              <a:gd name="connsiteX4" fmla="*/ 200722 w 259936"/>
              <a:gd name="connsiteY4" fmla="*/ 143775 h 258250"/>
              <a:gd name="connsiteX5" fmla="*/ 134047 w 259936"/>
              <a:gd name="connsiteY5" fmla="*/ 105675 h 258250"/>
              <a:gd name="connsiteX6" fmla="*/ 48322 w 259936"/>
              <a:gd name="connsiteY6" fmla="*/ 96150 h 258250"/>
              <a:gd name="connsiteX7" fmla="*/ 181672 w 259936"/>
              <a:gd name="connsiteY7" fmla="*/ 900 h 25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936" h="258250">
                <a:moveTo>
                  <a:pt x="181672" y="900"/>
                </a:moveTo>
                <a:cubicBezTo>
                  <a:pt x="173734" y="12013"/>
                  <a:pt x="10222" y="143775"/>
                  <a:pt x="697" y="162825"/>
                </a:cubicBezTo>
                <a:cubicBezTo>
                  <a:pt x="-8828" y="181875"/>
                  <a:pt x="81660" y="99325"/>
                  <a:pt x="124522" y="115200"/>
                </a:cubicBezTo>
                <a:cubicBezTo>
                  <a:pt x="167384" y="131075"/>
                  <a:pt x="245172" y="253312"/>
                  <a:pt x="257872" y="258075"/>
                </a:cubicBezTo>
                <a:cubicBezTo>
                  <a:pt x="270572" y="262838"/>
                  <a:pt x="221360" y="169175"/>
                  <a:pt x="200722" y="143775"/>
                </a:cubicBezTo>
                <a:cubicBezTo>
                  <a:pt x="180084" y="118375"/>
                  <a:pt x="159447" y="113612"/>
                  <a:pt x="134047" y="105675"/>
                </a:cubicBezTo>
                <a:cubicBezTo>
                  <a:pt x="108647" y="97738"/>
                  <a:pt x="41972" y="107262"/>
                  <a:pt x="48322" y="96150"/>
                </a:cubicBezTo>
                <a:cubicBezTo>
                  <a:pt x="54672" y="85038"/>
                  <a:pt x="189610" y="-10213"/>
                  <a:pt x="181672" y="90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4515FB1D-5E41-727A-0880-52BC8F52ED87}"/>
              </a:ext>
            </a:extLst>
          </p:cNvPr>
          <p:cNvSpPr/>
          <p:nvPr/>
        </p:nvSpPr>
        <p:spPr>
          <a:xfrm>
            <a:off x="4183576" y="7394782"/>
            <a:ext cx="113411" cy="356130"/>
          </a:xfrm>
          <a:custGeom>
            <a:avLst/>
            <a:gdLst>
              <a:gd name="connsiteX0" fmla="*/ 112932 w 113411"/>
              <a:gd name="connsiteY0" fmla="*/ 93 h 356130"/>
              <a:gd name="connsiteX1" fmla="*/ 42593 w 113411"/>
              <a:gd name="connsiteY1" fmla="*/ 181801 h 356130"/>
              <a:gd name="connsiteX2" fmla="*/ 60178 w 113411"/>
              <a:gd name="connsiteY2" fmla="*/ 351785 h 356130"/>
              <a:gd name="connsiteX3" fmla="*/ 48455 w 113411"/>
              <a:gd name="connsiteY3" fmla="*/ 293170 h 356130"/>
              <a:gd name="connsiteX4" fmla="*/ 1562 w 113411"/>
              <a:gd name="connsiteY4" fmla="*/ 158354 h 356130"/>
              <a:gd name="connsiteX5" fmla="*/ 112932 w 113411"/>
              <a:gd name="connsiteY5" fmla="*/ 93 h 35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411" h="356130">
                <a:moveTo>
                  <a:pt x="112932" y="93"/>
                </a:moveTo>
                <a:cubicBezTo>
                  <a:pt x="119770" y="4001"/>
                  <a:pt x="51385" y="123186"/>
                  <a:pt x="42593" y="181801"/>
                </a:cubicBezTo>
                <a:cubicBezTo>
                  <a:pt x="33801" y="240416"/>
                  <a:pt x="59201" y="333224"/>
                  <a:pt x="60178" y="351785"/>
                </a:cubicBezTo>
                <a:cubicBezTo>
                  <a:pt x="61155" y="370346"/>
                  <a:pt x="58224" y="325408"/>
                  <a:pt x="48455" y="293170"/>
                </a:cubicBezTo>
                <a:cubicBezTo>
                  <a:pt x="38686" y="260932"/>
                  <a:pt x="-9184" y="200362"/>
                  <a:pt x="1562" y="158354"/>
                </a:cubicBezTo>
                <a:cubicBezTo>
                  <a:pt x="12308" y="116346"/>
                  <a:pt x="106094" y="-3815"/>
                  <a:pt x="112932" y="9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8E09A81A-11AC-6761-79C6-C7EDB4763C55}"/>
              </a:ext>
            </a:extLst>
          </p:cNvPr>
          <p:cNvSpPr/>
          <p:nvPr/>
        </p:nvSpPr>
        <p:spPr>
          <a:xfrm>
            <a:off x="3873665" y="6527143"/>
            <a:ext cx="71212" cy="581245"/>
          </a:xfrm>
          <a:custGeom>
            <a:avLst/>
            <a:gdLst>
              <a:gd name="connsiteX0" fmla="*/ 18397 w 71212"/>
              <a:gd name="connsiteY0" fmla="*/ 224 h 581245"/>
              <a:gd name="connsiteX1" fmla="*/ 812 w 71212"/>
              <a:gd name="connsiteY1" fmla="*/ 263993 h 581245"/>
              <a:gd name="connsiteX2" fmla="*/ 47704 w 71212"/>
              <a:gd name="connsiteY2" fmla="*/ 439840 h 581245"/>
              <a:gd name="connsiteX3" fmla="*/ 71150 w 71212"/>
              <a:gd name="connsiteY3" fmla="*/ 580517 h 581245"/>
              <a:gd name="connsiteX4" fmla="*/ 53566 w 71212"/>
              <a:gd name="connsiteY4" fmla="*/ 486732 h 581245"/>
              <a:gd name="connsiteX5" fmla="*/ 24258 w 71212"/>
              <a:gd name="connsiteY5" fmla="*/ 310886 h 581245"/>
              <a:gd name="connsiteX6" fmla="*/ 18397 w 71212"/>
              <a:gd name="connsiteY6" fmla="*/ 224 h 58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12" h="581245">
                <a:moveTo>
                  <a:pt x="18397" y="224"/>
                </a:moveTo>
                <a:cubicBezTo>
                  <a:pt x="14489" y="-7591"/>
                  <a:pt x="-4072" y="190724"/>
                  <a:pt x="812" y="263993"/>
                </a:cubicBezTo>
                <a:cubicBezTo>
                  <a:pt x="5696" y="337262"/>
                  <a:pt x="35981" y="387086"/>
                  <a:pt x="47704" y="439840"/>
                </a:cubicBezTo>
                <a:cubicBezTo>
                  <a:pt x="59427" y="492594"/>
                  <a:pt x="70173" y="572702"/>
                  <a:pt x="71150" y="580517"/>
                </a:cubicBezTo>
                <a:cubicBezTo>
                  <a:pt x="72127" y="588332"/>
                  <a:pt x="61381" y="531671"/>
                  <a:pt x="53566" y="486732"/>
                </a:cubicBezTo>
                <a:cubicBezTo>
                  <a:pt x="45751" y="441793"/>
                  <a:pt x="29143" y="388063"/>
                  <a:pt x="24258" y="310886"/>
                </a:cubicBezTo>
                <a:cubicBezTo>
                  <a:pt x="19373" y="233709"/>
                  <a:pt x="22305" y="8039"/>
                  <a:pt x="18397" y="224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C369FCD2-0B8C-BFC7-8EC6-8B80339A9623}"/>
              </a:ext>
            </a:extLst>
          </p:cNvPr>
          <p:cNvSpPr/>
          <p:nvPr/>
        </p:nvSpPr>
        <p:spPr>
          <a:xfrm>
            <a:off x="5357159" y="7092462"/>
            <a:ext cx="172145" cy="269630"/>
          </a:xfrm>
          <a:custGeom>
            <a:avLst/>
            <a:gdLst>
              <a:gd name="connsiteX0" fmla="*/ 287 w 172145"/>
              <a:gd name="connsiteY0" fmla="*/ 0 h 269630"/>
              <a:gd name="connsiteX1" fmla="*/ 129241 w 172145"/>
              <a:gd name="connsiteY1" fmla="*/ 128953 h 269630"/>
              <a:gd name="connsiteX2" fmla="*/ 111656 w 172145"/>
              <a:gd name="connsiteY2" fmla="*/ 269630 h 269630"/>
              <a:gd name="connsiteX3" fmla="*/ 170272 w 172145"/>
              <a:gd name="connsiteY3" fmla="*/ 128953 h 269630"/>
              <a:gd name="connsiteX4" fmla="*/ 287 w 172145"/>
              <a:gd name="connsiteY4" fmla="*/ 0 h 26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145" h="269630">
                <a:moveTo>
                  <a:pt x="287" y="0"/>
                </a:moveTo>
                <a:cubicBezTo>
                  <a:pt x="-6551" y="0"/>
                  <a:pt x="110680" y="84015"/>
                  <a:pt x="129241" y="128953"/>
                </a:cubicBezTo>
                <a:cubicBezTo>
                  <a:pt x="147803" y="173891"/>
                  <a:pt x="104818" y="269630"/>
                  <a:pt x="111656" y="269630"/>
                </a:cubicBezTo>
                <a:cubicBezTo>
                  <a:pt x="118494" y="269630"/>
                  <a:pt x="183949" y="169984"/>
                  <a:pt x="170272" y="128953"/>
                </a:cubicBezTo>
                <a:cubicBezTo>
                  <a:pt x="156595" y="87922"/>
                  <a:pt x="7125" y="0"/>
                  <a:pt x="287" y="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E44B5CF5-CF6D-A0FC-73B0-F10623E02681}"/>
              </a:ext>
            </a:extLst>
          </p:cNvPr>
          <p:cNvSpPr/>
          <p:nvPr/>
        </p:nvSpPr>
        <p:spPr>
          <a:xfrm>
            <a:off x="4751824" y="8076731"/>
            <a:ext cx="1361528" cy="1093105"/>
          </a:xfrm>
          <a:custGeom>
            <a:avLst/>
            <a:gdLst>
              <a:gd name="connsiteX0" fmla="*/ 1191776 w 1361528"/>
              <a:gd name="connsiteY0" fmla="*/ 4141 h 1093105"/>
              <a:gd name="connsiteX1" fmla="*/ 1131183 w 1361528"/>
              <a:gd name="connsiteY1" fmla="*/ 488883 h 1093105"/>
              <a:gd name="connsiteX2" fmla="*/ 1103641 w 1361528"/>
              <a:gd name="connsiteY2" fmla="*/ 510917 h 1093105"/>
              <a:gd name="connsiteX3" fmla="*/ 1351521 w 1361528"/>
              <a:gd name="connsiteY3" fmla="*/ 571510 h 1093105"/>
              <a:gd name="connsiteX4" fmla="*/ 1312962 w 1361528"/>
              <a:gd name="connsiteY4" fmla="*/ 1083794 h 1093105"/>
              <a:gd name="connsiteX5" fmla="*/ 1312962 w 1361528"/>
              <a:gd name="connsiteY5" fmla="*/ 890999 h 1093105"/>
              <a:gd name="connsiteX6" fmla="*/ 1175251 w 1361528"/>
              <a:gd name="connsiteY6" fmla="*/ 747780 h 1093105"/>
              <a:gd name="connsiteX7" fmla="*/ 1954 w 1361528"/>
              <a:gd name="connsiteY7" fmla="*/ 742271 h 1093105"/>
              <a:gd name="connsiteX8" fmla="*/ 894321 w 1361528"/>
              <a:gd name="connsiteY8" fmla="*/ 626594 h 1093105"/>
              <a:gd name="connsiteX9" fmla="*/ 784152 w 1361528"/>
              <a:gd name="connsiteY9" fmla="*/ 654136 h 1093105"/>
              <a:gd name="connsiteX10" fmla="*/ 1026523 w 1361528"/>
              <a:gd name="connsiteY10" fmla="*/ 389732 h 1093105"/>
              <a:gd name="connsiteX11" fmla="*/ 784152 w 1361528"/>
              <a:gd name="connsiteY11" fmla="*/ 532951 h 1093105"/>
              <a:gd name="connsiteX12" fmla="*/ 976947 w 1361528"/>
              <a:gd name="connsiteY12" fmla="*/ 263038 h 1093105"/>
              <a:gd name="connsiteX13" fmla="*/ 73564 w 1361528"/>
              <a:gd name="connsiteY13" fmla="*/ 577018 h 1093105"/>
              <a:gd name="connsiteX14" fmla="*/ 949405 w 1361528"/>
              <a:gd name="connsiteY14" fmla="*/ 119818 h 1093105"/>
              <a:gd name="connsiteX15" fmla="*/ 784152 w 1361528"/>
              <a:gd name="connsiteY15" fmla="*/ 246512 h 1093105"/>
              <a:gd name="connsiteX16" fmla="*/ 1191776 w 1361528"/>
              <a:gd name="connsiteY16" fmla="*/ 4141 h 1093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61528" h="1093105">
                <a:moveTo>
                  <a:pt x="1191776" y="4141"/>
                </a:moveTo>
                <a:cubicBezTo>
                  <a:pt x="1249614" y="44536"/>
                  <a:pt x="1145872" y="404420"/>
                  <a:pt x="1131183" y="488883"/>
                </a:cubicBezTo>
                <a:cubicBezTo>
                  <a:pt x="1116494" y="573346"/>
                  <a:pt x="1066918" y="497146"/>
                  <a:pt x="1103641" y="510917"/>
                </a:cubicBezTo>
                <a:cubicBezTo>
                  <a:pt x="1140364" y="524688"/>
                  <a:pt x="1316634" y="476031"/>
                  <a:pt x="1351521" y="571510"/>
                </a:cubicBezTo>
                <a:cubicBezTo>
                  <a:pt x="1386408" y="666989"/>
                  <a:pt x="1319389" y="1030546"/>
                  <a:pt x="1312962" y="1083794"/>
                </a:cubicBezTo>
                <a:cubicBezTo>
                  <a:pt x="1306536" y="1137042"/>
                  <a:pt x="1335914" y="947001"/>
                  <a:pt x="1312962" y="890999"/>
                </a:cubicBezTo>
                <a:cubicBezTo>
                  <a:pt x="1290010" y="834997"/>
                  <a:pt x="1393752" y="772568"/>
                  <a:pt x="1175251" y="747780"/>
                </a:cubicBezTo>
                <a:cubicBezTo>
                  <a:pt x="956750" y="722992"/>
                  <a:pt x="48776" y="762469"/>
                  <a:pt x="1954" y="742271"/>
                </a:cubicBezTo>
                <a:cubicBezTo>
                  <a:pt x="-44868" y="722073"/>
                  <a:pt x="763955" y="641283"/>
                  <a:pt x="894321" y="626594"/>
                </a:cubicBezTo>
                <a:cubicBezTo>
                  <a:pt x="1024687" y="611905"/>
                  <a:pt x="762118" y="693613"/>
                  <a:pt x="784152" y="654136"/>
                </a:cubicBezTo>
                <a:cubicBezTo>
                  <a:pt x="806186" y="614659"/>
                  <a:pt x="1026523" y="409929"/>
                  <a:pt x="1026523" y="389732"/>
                </a:cubicBezTo>
                <a:cubicBezTo>
                  <a:pt x="1026523" y="369535"/>
                  <a:pt x="792415" y="554067"/>
                  <a:pt x="784152" y="532951"/>
                </a:cubicBezTo>
                <a:cubicBezTo>
                  <a:pt x="775889" y="511835"/>
                  <a:pt x="1095378" y="255693"/>
                  <a:pt x="976947" y="263038"/>
                </a:cubicBezTo>
                <a:cubicBezTo>
                  <a:pt x="858516" y="270383"/>
                  <a:pt x="78154" y="600888"/>
                  <a:pt x="73564" y="577018"/>
                </a:cubicBezTo>
                <a:cubicBezTo>
                  <a:pt x="68974" y="553148"/>
                  <a:pt x="830974" y="174902"/>
                  <a:pt x="949405" y="119818"/>
                </a:cubicBezTo>
                <a:cubicBezTo>
                  <a:pt x="1067836" y="64734"/>
                  <a:pt x="743757" y="261201"/>
                  <a:pt x="784152" y="246512"/>
                </a:cubicBezTo>
                <a:cubicBezTo>
                  <a:pt x="824547" y="231823"/>
                  <a:pt x="1133938" y="-36254"/>
                  <a:pt x="1191776" y="41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4E2BDA5C-5D43-DC0F-0096-77AD96B7CD73}"/>
              </a:ext>
            </a:extLst>
          </p:cNvPr>
          <p:cNvSpPr/>
          <p:nvPr/>
        </p:nvSpPr>
        <p:spPr>
          <a:xfrm>
            <a:off x="3891511" y="7950911"/>
            <a:ext cx="1136227" cy="657275"/>
          </a:xfrm>
          <a:custGeom>
            <a:avLst/>
            <a:gdLst>
              <a:gd name="connsiteX0" fmla="*/ 129646 w 1136227"/>
              <a:gd name="connsiteY0" fmla="*/ 3267 h 657275"/>
              <a:gd name="connsiteX1" fmla="*/ 730065 w 1136227"/>
              <a:gd name="connsiteY1" fmla="*/ 488009 h 657275"/>
              <a:gd name="connsiteX2" fmla="*/ 724556 w 1136227"/>
              <a:gd name="connsiteY2" fmla="*/ 526569 h 657275"/>
              <a:gd name="connsiteX3" fmla="*/ 1115655 w 1136227"/>
              <a:gd name="connsiteY3" fmla="*/ 647754 h 657275"/>
              <a:gd name="connsiteX4" fmla="*/ 1016503 w 1136227"/>
              <a:gd name="connsiteY4" fmla="*/ 620212 h 657275"/>
              <a:gd name="connsiteX5" fmla="*/ 465660 w 1136227"/>
              <a:gd name="connsiteY5" fmla="*/ 388858 h 657275"/>
              <a:gd name="connsiteX6" fmla="*/ 2952 w 1136227"/>
              <a:gd name="connsiteY6" fmla="*/ 140978 h 657275"/>
              <a:gd name="connsiteX7" fmla="*/ 261848 w 1136227"/>
              <a:gd name="connsiteY7" fmla="*/ 267672 h 657275"/>
              <a:gd name="connsiteX8" fmla="*/ 129646 w 1136227"/>
              <a:gd name="connsiteY8" fmla="*/ 3267 h 65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6227" h="657275">
                <a:moveTo>
                  <a:pt x="129646" y="3267"/>
                </a:moveTo>
                <a:cubicBezTo>
                  <a:pt x="207682" y="39990"/>
                  <a:pt x="630913" y="400792"/>
                  <a:pt x="730065" y="488009"/>
                </a:cubicBezTo>
                <a:cubicBezTo>
                  <a:pt x="829217" y="575226"/>
                  <a:pt x="660291" y="499945"/>
                  <a:pt x="724556" y="526569"/>
                </a:cubicBezTo>
                <a:cubicBezTo>
                  <a:pt x="788821" y="553193"/>
                  <a:pt x="1066997" y="632147"/>
                  <a:pt x="1115655" y="647754"/>
                </a:cubicBezTo>
                <a:cubicBezTo>
                  <a:pt x="1164313" y="663361"/>
                  <a:pt x="1124835" y="663361"/>
                  <a:pt x="1016503" y="620212"/>
                </a:cubicBezTo>
                <a:cubicBezTo>
                  <a:pt x="908171" y="577063"/>
                  <a:pt x="634585" y="468730"/>
                  <a:pt x="465660" y="388858"/>
                </a:cubicBezTo>
                <a:cubicBezTo>
                  <a:pt x="296735" y="308986"/>
                  <a:pt x="36921" y="161176"/>
                  <a:pt x="2952" y="140978"/>
                </a:cubicBezTo>
                <a:cubicBezTo>
                  <a:pt x="-31017" y="120780"/>
                  <a:pt x="238896" y="284197"/>
                  <a:pt x="261848" y="267672"/>
                </a:cubicBezTo>
                <a:cubicBezTo>
                  <a:pt x="284800" y="251147"/>
                  <a:pt x="51610" y="-33456"/>
                  <a:pt x="129646" y="32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6A8348B4-391F-EAA6-AF52-1EDAD120D396}"/>
              </a:ext>
            </a:extLst>
          </p:cNvPr>
          <p:cNvSpPr/>
          <p:nvPr/>
        </p:nvSpPr>
        <p:spPr>
          <a:xfrm>
            <a:off x="3767895" y="8329992"/>
            <a:ext cx="605969" cy="1393375"/>
          </a:xfrm>
          <a:custGeom>
            <a:avLst/>
            <a:gdLst>
              <a:gd name="connsiteX0" fmla="*/ 14396 w 605969"/>
              <a:gd name="connsiteY0" fmla="*/ 3517 h 1393375"/>
              <a:gd name="connsiteX1" fmla="*/ 45569 w 605969"/>
              <a:gd name="connsiteY1" fmla="*/ 294463 h 1393375"/>
              <a:gd name="connsiteX2" fmla="*/ 24787 w 605969"/>
              <a:gd name="connsiteY2" fmla="*/ 259826 h 1393375"/>
              <a:gd name="connsiteX3" fmla="*/ 104450 w 605969"/>
              <a:gd name="connsiteY3" fmla="*/ 523063 h 1393375"/>
              <a:gd name="connsiteX4" fmla="*/ 97523 w 605969"/>
              <a:gd name="connsiteY4" fmla="*/ 464181 h 1393375"/>
              <a:gd name="connsiteX5" fmla="*/ 218750 w 605969"/>
              <a:gd name="connsiteY5" fmla="*/ 730881 h 1393375"/>
              <a:gd name="connsiteX6" fmla="*/ 191041 w 605969"/>
              <a:gd name="connsiteY6" fmla="*/ 696244 h 1393375"/>
              <a:gd name="connsiteX7" fmla="*/ 391932 w 605969"/>
              <a:gd name="connsiteY7" fmla="*/ 1167299 h 1393375"/>
              <a:gd name="connsiteX8" fmla="*/ 603214 w 605969"/>
              <a:gd name="connsiteY8" fmla="*/ 1388972 h 1393375"/>
              <a:gd name="connsiteX9" fmla="*/ 492378 w 605969"/>
              <a:gd name="connsiteY9" fmla="*/ 1274672 h 1393375"/>
              <a:gd name="connsiteX10" fmla="*/ 211823 w 605969"/>
              <a:gd name="connsiteY10" fmla="*/ 814008 h 1393375"/>
              <a:gd name="connsiteX11" fmla="*/ 10932 w 605969"/>
              <a:gd name="connsiteY11" fmla="*/ 332563 h 1393375"/>
              <a:gd name="connsiteX12" fmla="*/ 49032 w 605969"/>
              <a:gd name="connsiteY12" fmla="*/ 384517 h 1393375"/>
              <a:gd name="connsiteX13" fmla="*/ 541 w 605969"/>
              <a:gd name="connsiteY13" fmla="*/ 148990 h 1393375"/>
              <a:gd name="connsiteX14" fmla="*/ 14396 w 605969"/>
              <a:gd name="connsiteY14" fmla="*/ 3517 h 139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5969" h="1393375">
                <a:moveTo>
                  <a:pt x="14396" y="3517"/>
                </a:moveTo>
                <a:cubicBezTo>
                  <a:pt x="21901" y="27763"/>
                  <a:pt x="43837" y="251745"/>
                  <a:pt x="45569" y="294463"/>
                </a:cubicBezTo>
                <a:cubicBezTo>
                  <a:pt x="47301" y="337181"/>
                  <a:pt x="14974" y="221726"/>
                  <a:pt x="24787" y="259826"/>
                </a:cubicBezTo>
                <a:cubicBezTo>
                  <a:pt x="34600" y="297926"/>
                  <a:pt x="92327" y="489004"/>
                  <a:pt x="104450" y="523063"/>
                </a:cubicBezTo>
                <a:cubicBezTo>
                  <a:pt x="116573" y="557122"/>
                  <a:pt x="78473" y="429545"/>
                  <a:pt x="97523" y="464181"/>
                </a:cubicBezTo>
                <a:cubicBezTo>
                  <a:pt x="116573" y="498817"/>
                  <a:pt x="203164" y="692204"/>
                  <a:pt x="218750" y="730881"/>
                </a:cubicBezTo>
                <a:cubicBezTo>
                  <a:pt x="234336" y="769558"/>
                  <a:pt x="162177" y="623508"/>
                  <a:pt x="191041" y="696244"/>
                </a:cubicBezTo>
                <a:cubicBezTo>
                  <a:pt x="219905" y="768980"/>
                  <a:pt x="323237" y="1051844"/>
                  <a:pt x="391932" y="1167299"/>
                </a:cubicBezTo>
                <a:cubicBezTo>
                  <a:pt x="460628" y="1282754"/>
                  <a:pt x="586473" y="1371077"/>
                  <a:pt x="603214" y="1388972"/>
                </a:cubicBezTo>
                <a:cubicBezTo>
                  <a:pt x="619955" y="1406867"/>
                  <a:pt x="557610" y="1370499"/>
                  <a:pt x="492378" y="1274672"/>
                </a:cubicBezTo>
                <a:cubicBezTo>
                  <a:pt x="427146" y="1178845"/>
                  <a:pt x="292064" y="971026"/>
                  <a:pt x="211823" y="814008"/>
                </a:cubicBezTo>
                <a:cubicBezTo>
                  <a:pt x="131582" y="656990"/>
                  <a:pt x="38064" y="404145"/>
                  <a:pt x="10932" y="332563"/>
                </a:cubicBezTo>
                <a:cubicBezTo>
                  <a:pt x="-16200" y="260981"/>
                  <a:pt x="50764" y="415112"/>
                  <a:pt x="49032" y="384517"/>
                </a:cubicBezTo>
                <a:cubicBezTo>
                  <a:pt x="47300" y="353922"/>
                  <a:pt x="3427" y="211913"/>
                  <a:pt x="541" y="148990"/>
                </a:cubicBezTo>
                <a:cubicBezTo>
                  <a:pt x="-2345" y="86067"/>
                  <a:pt x="6891" y="-20729"/>
                  <a:pt x="14396" y="35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F56409A1-717D-D19F-6785-46B780964C68}"/>
              </a:ext>
            </a:extLst>
          </p:cNvPr>
          <p:cNvSpPr/>
          <p:nvPr/>
        </p:nvSpPr>
        <p:spPr>
          <a:xfrm>
            <a:off x="3625605" y="8291846"/>
            <a:ext cx="233215" cy="1074196"/>
          </a:xfrm>
          <a:custGeom>
            <a:avLst/>
            <a:gdLst>
              <a:gd name="connsiteX0" fmla="*/ 108195 w 233215"/>
              <a:gd name="connsiteY0" fmla="*/ 99 h 1074196"/>
              <a:gd name="connsiteX1" fmla="*/ 73559 w 233215"/>
              <a:gd name="connsiteY1" fmla="*/ 159427 h 1074196"/>
              <a:gd name="connsiteX2" fmla="*/ 4286 w 233215"/>
              <a:gd name="connsiteY2" fmla="*/ 259872 h 1074196"/>
              <a:gd name="connsiteX3" fmla="*/ 11213 w 233215"/>
              <a:gd name="connsiteY3" fmla="*/ 228699 h 1074196"/>
              <a:gd name="connsiteX4" fmla="*/ 42386 w 233215"/>
              <a:gd name="connsiteY4" fmla="*/ 471154 h 1074196"/>
              <a:gd name="connsiteX5" fmla="*/ 63168 w 233215"/>
              <a:gd name="connsiteY5" fmla="*/ 627018 h 1074196"/>
              <a:gd name="connsiteX6" fmla="*/ 94340 w 233215"/>
              <a:gd name="connsiteY6" fmla="*/ 488472 h 1074196"/>
              <a:gd name="connsiteX7" fmla="*/ 77022 w 233215"/>
              <a:gd name="connsiteY7" fmla="*/ 640872 h 1074196"/>
              <a:gd name="connsiteX8" fmla="*/ 118586 w 233215"/>
              <a:gd name="connsiteY8" fmla="*/ 713609 h 1074196"/>
              <a:gd name="connsiteX9" fmla="*/ 156686 w 233215"/>
              <a:gd name="connsiteY9" fmla="*/ 824445 h 1074196"/>
              <a:gd name="connsiteX10" fmla="*/ 232886 w 233215"/>
              <a:gd name="connsiteY10" fmla="*/ 1073827 h 1074196"/>
              <a:gd name="connsiteX11" fmla="*/ 177468 w 233215"/>
              <a:gd name="connsiteY11" fmla="*/ 862545 h 1074196"/>
              <a:gd name="connsiteX12" fmla="*/ 25068 w 233215"/>
              <a:gd name="connsiteY12" fmla="*/ 221772 h 1074196"/>
              <a:gd name="connsiteX13" fmla="*/ 42386 w 233215"/>
              <a:gd name="connsiteY13" fmla="*/ 169818 h 1074196"/>
              <a:gd name="connsiteX14" fmla="*/ 38922 w 233215"/>
              <a:gd name="connsiteY14" fmla="*/ 183672 h 1074196"/>
              <a:gd name="connsiteX15" fmla="*/ 108195 w 233215"/>
              <a:gd name="connsiteY15" fmla="*/ 99 h 107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3215" h="1074196">
                <a:moveTo>
                  <a:pt x="108195" y="99"/>
                </a:moveTo>
                <a:cubicBezTo>
                  <a:pt x="113968" y="-3942"/>
                  <a:pt x="90877" y="116132"/>
                  <a:pt x="73559" y="159427"/>
                </a:cubicBezTo>
                <a:cubicBezTo>
                  <a:pt x="56241" y="202722"/>
                  <a:pt x="14677" y="248327"/>
                  <a:pt x="4286" y="259872"/>
                </a:cubicBezTo>
                <a:cubicBezTo>
                  <a:pt x="-6105" y="271417"/>
                  <a:pt x="4863" y="193485"/>
                  <a:pt x="11213" y="228699"/>
                </a:cubicBezTo>
                <a:cubicBezTo>
                  <a:pt x="17563" y="263913"/>
                  <a:pt x="33727" y="404767"/>
                  <a:pt x="42386" y="471154"/>
                </a:cubicBezTo>
                <a:cubicBezTo>
                  <a:pt x="51045" y="537541"/>
                  <a:pt x="54509" y="624132"/>
                  <a:pt x="63168" y="627018"/>
                </a:cubicBezTo>
                <a:cubicBezTo>
                  <a:pt x="71827" y="629904"/>
                  <a:pt x="92031" y="486163"/>
                  <a:pt x="94340" y="488472"/>
                </a:cubicBezTo>
                <a:cubicBezTo>
                  <a:pt x="96649" y="490781"/>
                  <a:pt x="72981" y="603349"/>
                  <a:pt x="77022" y="640872"/>
                </a:cubicBezTo>
                <a:cubicBezTo>
                  <a:pt x="81063" y="678395"/>
                  <a:pt x="105309" y="683014"/>
                  <a:pt x="118586" y="713609"/>
                </a:cubicBezTo>
                <a:cubicBezTo>
                  <a:pt x="131863" y="744204"/>
                  <a:pt x="137636" y="764409"/>
                  <a:pt x="156686" y="824445"/>
                </a:cubicBezTo>
                <a:cubicBezTo>
                  <a:pt x="175736" y="884481"/>
                  <a:pt x="229422" y="1067477"/>
                  <a:pt x="232886" y="1073827"/>
                </a:cubicBezTo>
                <a:cubicBezTo>
                  <a:pt x="236350" y="1080177"/>
                  <a:pt x="212104" y="1004554"/>
                  <a:pt x="177468" y="862545"/>
                </a:cubicBezTo>
                <a:cubicBezTo>
                  <a:pt x="142832" y="720536"/>
                  <a:pt x="47582" y="337227"/>
                  <a:pt x="25068" y="221772"/>
                </a:cubicBezTo>
                <a:cubicBezTo>
                  <a:pt x="2554" y="106317"/>
                  <a:pt x="40077" y="176168"/>
                  <a:pt x="42386" y="169818"/>
                </a:cubicBezTo>
                <a:cubicBezTo>
                  <a:pt x="44695" y="163468"/>
                  <a:pt x="27377" y="205608"/>
                  <a:pt x="38922" y="183672"/>
                </a:cubicBezTo>
                <a:cubicBezTo>
                  <a:pt x="50467" y="161736"/>
                  <a:pt x="102422" y="4140"/>
                  <a:pt x="108195" y="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AE034F1C-D24C-C317-F78E-DB1E6F1086F5}"/>
              </a:ext>
            </a:extLst>
          </p:cNvPr>
          <p:cNvSpPr/>
          <p:nvPr/>
        </p:nvSpPr>
        <p:spPr>
          <a:xfrm>
            <a:off x="3812435" y="9022155"/>
            <a:ext cx="251908" cy="1151315"/>
          </a:xfrm>
          <a:custGeom>
            <a:avLst/>
            <a:gdLst>
              <a:gd name="connsiteX0" fmla="*/ 1029 w 251908"/>
              <a:gd name="connsiteY0" fmla="*/ 11009 h 1151315"/>
              <a:gd name="connsiteX1" fmla="*/ 143038 w 251908"/>
              <a:gd name="connsiteY1" fmla="*/ 613681 h 1151315"/>
              <a:gd name="connsiteX2" fmla="*/ 139574 w 251908"/>
              <a:gd name="connsiteY2" fmla="*/ 589436 h 1151315"/>
              <a:gd name="connsiteX3" fmla="*/ 194992 w 251908"/>
              <a:gd name="connsiteY3" fmla="*/ 842281 h 1151315"/>
              <a:gd name="connsiteX4" fmla="*/ 250410 w 251908"/>
              <a:gd name="connsiteY4" fmla="*/ 1150545 h 1151315"/>
              <a:gd name="connsiteX5" fmla="*/ 222701 w 251908"/>
              <a:gd name="connsiteY5" fmla="*/ 908090 h 1151315"/>
              <a:gd name="connsiteX6" fmla="*/ 87620 w 251908"/>
              <a:gd name="connsiteY6" fmla="*/ 274245 h 1151315"/>
              <a:gd name="connsiteX7" fmla="*/ 1029 w 251908"/>
              <a:gd name="connsiteY7" fmla="*/ 11009 h 115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908" h="1151315">
                <a:moveTo>
                  <a:pt x="1029" y="11009"/>
                </a:moveTo>
                <a:cubicBezTo>
                  <a:pt x="10265" y="67582"/>
                  <a:pt x="119947" y="517277"/>
                  <a:pt x="143038" y="613681"/>
                </a:cubicBezTo>
                <a:cubicBezTo>
                  <a:pt x="166129" y="710085"/>
                  <a:pt x="130915" y="551336"/>
                  <a:pt x="139574" y="589436"/>
                </a:cubicBezTo>
                <a:cubicBezTo>
                  <a:pt x="148233" y="627536"/>
                  <a:pt x="176519" y="748763"/>
                  <a:pt x="194992" y="842281"/>
                </a:cubicBezTo>
                <a:cubicBezTo>
                  <a:pt x="213465" y="935799"/>
                  <a:pt x="245792" y="1139577"/>
                  <a:pt x="250410" y="1150545"/>
                </a:cubicBezTo>
                <a:cubicBezTo>
                  <a:pt x="255028" y="1161513"/>
                  <a:pt x="249833" y="1054140"/>
                  <a:pt x="222701" y="908090"/>
                </a:cubicBezTo>
                <a:cubicBezTo>
                  <a:pt x="195569" y="762040"/>
                  <a:pt x="128606" y="421449"/>
                  <a:pt x="87620" y="274245"/>
                </a:cubicBezTo>
                <a:cubicBezTo>
                  <a:pt x="46634" y="127041"/>
                  <a:pt x="-8207" y="-45564"/>
                  <a:pt x="1029" y="110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1C68991E-648C-AB8A-4724-7829F211E27D}"/>
              </a:ext>
            </a:extLst>
          </p:cNvPr>
          <p:cNvSpPr/>
          <p:nvPr/>
        </p:nvSpPr>
        <p:spPr>
          <a:xfrm>
            <a:off x="3710549" y="8979311"/>
            <a:ext cx="469478" cy="1511891"/>
          </a:xfrm>
          <a:custGeom>
            <a:avLst/>
            <a:gdLst>
              <a:gd name="connsiteX0" fmla="*/ 2469 w 469478"/>
              <a:gd name="connsiteY0" fmla="*/ 12289 h 1511891"/>
              <a:gd name="connsiteX1" fmla="*/ 203360 w 469478"/>
              <a:gd name="connsiteY1" fmla="*/ 531834 h 1511891"/>
              <a:gd name="connsiteX2" fmla="*/ 196433 w 469478"/>
              <a:gd name="connsiteY2" fmla="*/ 656525 h 1511891"/>
              <a:gd name="connsiteX3" fmla="*/ 217215 w 469478"/>
              <a:gd name="connsiteY3" fmla="*/ 628816 h 1511891"/>
              <a:gd name="connsiteX4" fmla="*/ 258778 w 469478"/>
              <a:gd name="connsiteY4" fmla="*/ 975180 h 1511891"/>
              <a:gd name="connsiteX5" fmla="*/ 265706 w 469478"/>
              <a:gd name="connsiteY5" fmla="*/ 933616 h 1511891"/>
              <a:gd name="connsiteX6" fmla="*/ 321124 w 469478"/>
              <a:gd name="connsiteY6" fmla="*/ 1193389 h 1511891"/>
              <a:gd name="connsiteX7" fmla="*/ 380006 w 469478"/>
              <a:gd name="connsiteY7" fmla="*/ 1356180 h 1511891"/>
              <a:gd name="connsiteX8" fmla="*/ 463133 w 469478"/>
              <a:gd name="connsiteY8" fmla="*/ 1508580 h 1511891"/>
              <a:gd name="connsiteX9" fmla="*/ 445815 w 469478"/>
              <a:gd name="connsiteY9" fmla="*/ 1435844 h 1511891"/>
              <a:gd name="connsiteX10" fmla="*/ 303806 w 469478"/>
              <a:gd name="connsiteY10" fmla="*/ 1155289 h 1511891"/>
              <a:gd name="connsiteX11" fmla="*/ 120233 w 469478"/>
              <a:gd name="connsiteY11" fmla="*/ 306698 h 1511891"/>
              <a:gd name="connsiteX12" fmla="*/ 92524 w 469478"/>
              <a:gd name="connsiteY12" fmla="*/ 171616 h 1511891"/>
              <a:gd name="connsiteX13" fmla="*/ 2469 w 469478"/>
              <a:gd name="connsiteY13" fmla="*/ 12289 h 151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9478" h="1511891">
                <a:moveTo>
                  <a:pt x="2469" y="12289"/>
                </a:moveTo>
                <a:cubicBezTo>
                  <a:pt x="20942" y="72325"/>
                  <a:pt x="171033" y="424461"/>
                  <a:pt x="203360" y="531834"/>
                </a:cubicBezTo>
                <a:cubicBezTo>
                  <a:pt x="235687" y="639207"/>
                  <a:pt x="194124" y="640361"/>
                  <a:pt x="196433" y="656525"/>
                </a:cubicBezTo>
                <a:cubicBezTo>
                  <a:pt x="198742" y="672689"/>
                  <a:pt x="206824" y="575707"/>
                  <a:pt x="217215" y="628816"/>
                </a:cubicBezTo>
                <a:cubicBezTo>
                  <a:pt x="227606" y="681925"/>
                  <a:pt x="250696" y="924380"/>
                  <a:pt x="258778" y="975180"/>
                </a:cubicBezTo>
                <a:cubicBezTo>
                  <a:pt x="266860" y="1025980"/>
                  <a:pt x="255315" y="897248"/>
                  <a:pt x="265706" y="933616"/>
                </a:cubicBezTo>
                <a:cubicBezTo>
                  <a:pt x="276097" y="969984"/>
                  <a:pt x="302074" y="1122962"/>
                  <a:pt x="321124" y="1193389"/>
                </a:cubicBezTo>
                <a:cubicBezTo>
                  <a:pt x="340174" y="1263816"/>
                  <a:pt x="356338" y="1303648"/>
                  <a:pt x="380006" y="1356180"/>
                </a:cubicBezTo>
                <a:cubicBezTo>
                  <a:pt x="403674" y="1408712"/>
                  <a:pt x="452165" y="1495303"/>
                  <a:pt x="463133" y="1508580"/>
                </a:cubicBezTo>
                <a:cubicBezTo>
                  <a:pt x="474101" y="1521857"/>
                  <a:pt x="472370" y="1494726"/>
                  <a:pt x="445815" y="1435844"/>
                </a:cubicBezTo>
                <a:cubicBezTo>
                  <a:pt x="419261" y="1376962"/>
                  <a:pt x="358070" y="1343480"/>
                  <a:pt x="303806" y="1155289"/>
                </a:cubicBezTo>
                <a:cubicBezTo>
                  <a:pt x="249542" y="967098"/>
                  <a:pt x="155447" y="470644"/>
                  <a:pt x="120233" y="306698"/>
                </a:cubicBezTo>
                <a:cubicBezTo>
                  <a:pt x="85019" y="142752"/>
                  <a:pt x="110420" y="213757"/>
                  <a:pt x="92524" y="171616"/>
                </a:cubicBezTo>
                <a:cubicBezTo>
                  <a:pt x="74629" y="129475"/>
                  <a:pt x="-16004" y="-47747"/>
                  <a:pt x="2469" y="122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9BE8379D-DEDF-01EE-CB80-EFF68DB775C2}"/>
              </a:ext>
            </a:extLst>
          </p:cNvPr>
          <p:cNvSpPr/>
          <p:nvPr/>
        </p:nvSpPr>
        <p:spPr>
          <a:xfrm>
            <a:off x="4131989" y="9731578"/>
            <a:ext cx="252067" cy="849178"/>
          </a:xfrm>
          <a:custGeom>
            <a:avLst/>
            <a:gdLst>
              <a:gd name="connsiteX0" fmla="*/ 249511 w 252067"/>
              <a:gd name="connsiteY0" fmla="*/ 1240 h 849178"/>
              <a:gd name="connsiteX1" fmla="*/ 135211 w 252067"/>
              <a:gd name="connsiteY1" fmla="*/ 139786 h 849178"/>
              <a:gd name="connsiteX2" fmla="*/ 38229 w 252067"/>
              <a:gd name="connsiteY2" fmla="*/ 226377 h 849178"/>
              <a:gd name="connsiteX3" fmla="*/ 62475 w 252067"/>
              <a:gd name="connsiteY3" fmla="*/ 174422 h 849178"/>
              <a:gd name="connsiteX4" fmla="*/ 52084 w 252067"/>
              <a:gd name="connsiteY4" fmla="*/ 423804 h 849178"/>
              <a:gd name="connsiteX5" fmla="*/ 34766 w 252067"/>
              <a:gd name="connsiteY5" fmla="*/ 375313 h 849178"/>
              <a:gd name="connsiteX6" fmla="*/ 121356 w 252067"/>
              <a:gd name="connsiteY6" fmla="*/ 787486 h 849178"/>
              <a:gd name="connsiteX7" fmla="*/ 104038 w 252067"/>
              <a:gd name="connsiteY7" fmla="*/ 790949 h 849178"/>
              <a:gd name="connsiteX8" fmla="*/ 27838 w 252067"/>
              <a:gd name="connsiteY8" fmla="*/ 250622 h 849178"/>
              <a:gd name="connsiteX9" fmla="*/ 17447 w 252067"/>
              <a:gd name="connsiteY9" fmla="*/ 226377 h 849178"/>
              <a:gd name="connsiteX10" fmla="*/ 249511 w 252067"/>
              <a:gd name="connsiteY10" fmla="*/ 1240 h 84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2067" h="849178">
                <a:moveTo>
                  <a:pt x="249511" y="1240"/>
                </a:moveTo>
                <a:cubicBezTo>
                  <a:pt x="269138" y="-13192"/>
                  <a:pt x="170425" y="102263"/>
                  <a:pt x="135211" y="139786"/>
                </a:cubicBezTo>
                <a:cubicBezTo>
                  <a:pt x="99997" y="177309"/>
                  <a:pt x="50352" y="220604"/>
                  <a:pt x="38229" y="226377"/>
                </a:cubicBezTo>
                <a:cubicBezTo>
                  <a:pt x="26106" y="232150"/>
                  <a:pt x="60166" y="141518"/>
                  <a:pt x="62475" y="174422"/>
                </a:cubicBezTo>
                <a:cubicBezTo>
                  <a:pt x="64784" y="207326"/>
                  <a:pt x="56702" y="390322"/>
                  <a:pt x="52084" y="423804"/>
                </a:cubicBezTo>
                <a:cubicBezTo>
                  <a:pt x="47466" y="457286"/>
                  <a:pt x="23221" y="314699"/>
                  <a:pt x="34766" y="375313"/>
                </a:cubicBezTo>
                <a:cubicBezTo>
                  <a:pt x="46311" y="435927"/>
                  <a:pt x="109811" y="718213"/>
                  <a:pt x="121356" y="787486"/>
                </a:cubicBezTo>
                <a:cubicBezTo>
                  <a:pt x="132901" y="856759"/>
                  <a:pt x="119624" y="880426"/>
                  <a:pt x="104038" y="790949"/>
                </a:cubicBezTo>
                <a:cubicBezTo>
                  <a:pt x="88452" y="701472"/>
                  <a:pt x="42270" y="344717"/>
                  <a:pt x="27838" y="250622"/>
                </a:cubicBezTo>
                <a:cubicBezTo>
                  <a:pt x="13406" y="156527"/>
                  <a:pt x="-20653" y="266209"/>
                  <a:pt x="17447" y="226377"/>
                </a:cubicBezTo>
                <a:cubicBezTo>
                  <a:pt x="55547" y="186545"/>
                  <a:pt x="229884" y="15672"/>
                  <a:pt x="249511" y="12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1C93E470-61AB-846C-EC2E-071CB6A6DA59}"/>
              </a:ext>
            </a:extLst>
          </p:cNvPr>
          <p:cNvSpPr/>
          <p:nvPr/>
        </p:nvSpPr>
        <p:spPr>
          <a:xfrm>
            <a:off x="4052029" y="9767078"/>
            <a:ext cx="152937" cy="743086"/>
          </a:xfrm>
          <a:custGeom>
            <a:avLst/>
            <a:gdLst>
              <a:gd name="connsiteX0" fmla="*/ 426 w 152937"/>
              <a:gd name="connsiteY0" fmla="*/ 377 h 743086"/>
              <a:gd name="connsiteX1" fmla="*/ 76626 w 152937"/>
              <a:gd name="connsiteY1" fmla="*/ 485286 h 743086"/>
              <a:gd name="connsiteX2" fmla="*/ 152826 w 152937"/>
              <a:gd name="connsiteY2" fmla="*/ 738131 h 743086"/>
              <a:gd name="connsiteX3" fmla="*/ 59307 w 152937"/>
              <a:gd name="connsiteY3" fmla="*/ 270540 h 743086"/>
              <a:gd name="connsiteX4" fmla="*/ 45453 w 152937"/>
              <a:gd name="connsiteY4" fmla="*/ 402158 h 743086"/>
              <a:gd name="connsiteX5" fmla="*/ 426 w 152937"/>
              <a:gd name="connsiteY5" fmla="*/ 377 h 74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937" h="743086">
                <a:moveTo>
                  <a:pt x="426" y="377"/>
                </a:moveTo>
                <a:cubicBezTo>
                  <a:pt x="5621" y="14232"/>
                  <a:pt x="51226" y="362327"/>
                  <a:pt x="76626" y="485286"/>
                </a:cubicBezTo>
                <a:cubicBezTo>
                  <a:pt x="102026" y="608245"/>
                  <a:pt x="155713" y="773922"/>
                  <a:pt x="152826" y="738131"/>
                </a:cubicBezTo>
                <a:cubicBezTo>
                  <a:pt x="149940" y="702340"/>
                  <a:pt x="77202" y="326535"/>
                  <a:pt x="59307" y="270540"/>
                </a:cubicBezTo>
                <a:cubicBezTo>
                  <a:pt x="41412" y="214545"/>
                  <a:pt x="51803" y="445454"/>
                  <a:pt x="45453" y="402158"/>
                </a:cubicBezTo>
                <a:cubicBezTo>
                  <a:pt x="39103" y="358862"/>
                  <a:pt x="-4769" y="-13478"/>
                  <a:pt x="426" y="3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27DF8C75-501E-94F2-787E-8EE96C24A8A6}"/>
              </a:ext>
            </a:extLst>
          </p:cNvPr>
          <p:cNvSpPr/>
          <p:nvPr/>
        </p:nvSpPr>
        <p:spPr>
          <a:xfrm>
            <a:off x="4353222" y="9670392"/>
            <a:ext cx="556941" cy="267850"/>
          </a:xfrm>
          <a:custGeom>
            <a:avLst/>
            <a:gdLst>
              <a:gd name="connsiteX0" fmla="*/ 569 w 556941"/>
              <a:gd name="connsiteY0" fmla="*/ 81 h 267850"/>
              <a:gd name="connsiteX1" fmla="*/ 132187 w 556941"/>
              <a:gd name="connsiteY1" fmla="*/ 124772 h 267850"/>
              <a:gd name="connsiteX2" fmla="*/ 128723 w 556941"/>
              <a:gd name="connsiteY2" fmla="*/ 121308 h 267850"/>
              <a:gd name="connsiteX3" fmla="*/ 73305 w 556941"/>
              <a:gd name="connsiteY3" fmla="*/ 117844 h 267850"/>
              <a:gd name="connsiteX4" fmla="*/ 232633 w 556941"/>
              <a:gd name="connsiteY4" fmla="*/ 142090 h 267850"/>
              <a:gd name="connsiteX5" fmla="*/ 364251 w 556941"/>
              <a:gd name="connsiteY5" fmla="*/ 149017 h 267850"/>
              <a:gd name="connsiteX6" fmla="*/ 554751 w 556941"/>
              <a:gd name="connsiteY6" fmla="*/ 266781 h 267850"/>
              <a:gd name="connsiteX7" fmla="*/ 454305 w 556941"/>
              <a:gd name="connsiteY7" fmla="*/ 204435 h 267850"/>
              <a:gd name="connsiteX8" fmla="*/ 253414 w 556941"/>
              <a:gd name="connsiteY8" fmla="*/ 155944 h 267850"/>
              <a:gd name="connsiteX9" fmla="*/ 191069 w 556941"/>
              <a:gd name="connsiteY9" fmla="*/ 145553 h 267850"/>
              <a:gd name="connsiteX10" fmla="*/ 569 w 556941"/>
              <a:gd name="connsiteY10" fmla="*/ 81 h 26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6941" h="267850">
                <a:moveTo>
                  <a:pt x="569" y="81"/>
                </a:moveTo>
                <a:cubicBezTo>
                  <a:pt x="-9245" y="-3382"/>
                  <a:pt x="110828" y="104568"/>
                  <a:pt x="132187" y="124772"/>
                </a:cubicBezTo>
                <a:cubicBezTo>
                  <a:pt x="153546" y="144976"/>
                  <a:pt x="138537" y="122463"/>
                  <a:pt x="128723" y="121308"/>
                </a:cubicBezTo>
                <a:cubicBezTo>
                  <a:pt x="118909" y="120153"/>
                  <a:pt x="55987" y="114380"/>
                  <a:pt x="73305" y="117844"/>
                </a:cubicBezTo>
                <a:cubicBezTo>
                  <a:pt x="90623" y="121308"/>
                  <a:pt x="184142" y="136895"/>
                  <a:pt x="232633" y="142090"/>
                </a:cubicBezTo>
                <a:cubicBezTo>
                  <a:pt x="281124" y="147286"/>
                  <a:pt x="310565" y="128235"/>
                  <a:pt x="364251" y="149017"/>
                </a:cubicBezTo>
                <a:cubicBezTo>
                  <a:pt x="417937" y="169799"/>
                  <a:pt x="554751" y="266781"/>
                  <a:pt x="554751" y="266781"/>
                </a:cubicBezTo>
                <a:cubicBezTo>
                  <a:pt x="569760" y="276017"/>
                  <a:pt x="504528" y="222908"/>
                  <a:pt x="454305" y="204435"/>
                </a:cubicBezTo>
                <a:cubicBezTo>
                  <a:pt x="404082" y="185962"/>
                  <a:pt x="297287" y="165758"/>
                  <a:pt x="253414" y="155944"/>
                </a:cubicBezTo>
                <a:cubicBezTo>
                  <a:pt x="209541" y="146130"/>
                  <a:pt x="227437" y="167489"/>
                  <a:pt x="191069" y="145553"/>
                </a:cubicBezTo>
                <a:cubicBezTo>
                  <a:pt x="154701" y="123617"/>
                  <a:pt x="10383" y="3544"/>
                  <a:pt x="569" y="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725B7927-0E00-A12D-8779-313EB6E12E29}"/>
              </a:ext>
            </a:extLst>
          </p:cNvPr>
          <p:cNvSpPr/>
          <p:nvPr/>
        </p:nvSpPr>
        <p:spPr>
          <a:xfrm>
            <a:off x="4294191" y="9666840"/>
            <a:ext cx="634954" cy="348644"/>
          </a:xfrm>
          <a:custGeom>
            <a:avLst/>
            <a:gdLst>
              <a:gd name="connsiteX0" fmla="*/ 718 w 634954"/>
              <a:gd name="connsiteY0" fmla="*/ 169 h 348644"/>
              <a:gd name="connsiteX1" fmla="*/ 139264 w 634954"/>
              <a:gd name="connsiteY1" fmla="*/ 138715 h 348644"/>
              <a:gd name="connsiteX2" fmla="*/ 115018 w 634954"/>
              <a:gd name="connsiteY2" fmla="*/ 166424 h 348644"/>
              <a:gd name="connsiteX3" fmla="*/ 340154 w 634954"/>
              <a:gd name="connsiteY3" fmla="*/ 187205 h 348644"/>
              <a:gd name="connsiteX4" fmla="*/ 447527 w 634954"/>
              <a:gd name="connsiteY4" fmla="*/ 201060 h 348644"/>
              <a:gd name="connsiteX5" fmla="*/ 606854 w 634954"/>
              <a:gd name="connsiteY5" fmla="*/ 308433 h 348644"/>
              <a:gd name="connsiteX6" fmla="*/ 617245 w 634954"/>
              <a:gd name="connsiteY6" fmla="*/ 343069 h 348644"/>
              <a:gd name="connsiteX7" fmla="*/ 423282 w 634954"/>
              <a:gd name="connsiteY7" fmla="*/ 201060 h 348644"/>
              <a:gd name="connsiteX8" fmla="*/ 208536 w 634954"/>
              <a:gd name="connsiteY8" fmla="*/ 169887 h 348644"/>
              <a:gd name="connsiteX9" fmla="*/ 718 w 634954"/>
              <a:gd name="connsiteY9" fmla="*/ 169 h 34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4954" h="348644">
                <a:moveTo>
                  <a:pt x="718" y="169"/>
                </a:moveTo>
                <a:cubicBezTo>
                  <a:pt x="-10827" y="-5026"/>
                  <a:pt x="120214" y="111006"/>
                  <a:pt x="139264" y="138715"/>
                </a:cubicBezTo>
                <a:cubicBezTo>
                  <a:pt x="158314" y="166424"/>
                  <a:pt x="81536" y="158342"/>
                  <a:pt x="115018" y="166424"/>
                </a:cubicBezTo>
                <a:cubicBezTo>
                  <a:pt x="148500" y="174506"/>
                  <a:pt x="284736" y="181432"/>
                  <a:pt x="340154" y="187205"/>
                </a:cubicBezTo>
                <a:cubicBezTo>
                  <a:pt x="395572" y="192978"/>
                  <a:pt x="403077" y="180855"/>
                  <a:pt x="447527" y="201060"/>
                </a:cubicBezTo>
                <a:cubicBezTo>
                  <a:pt x="491977" y="221265"/>
                  <a:pt x="578568" y="284765"/>
                  <a:pt x="606854" y="308433"/>
                </a:cubicBezTo>
                <a:cubicBezTo>
                  <a:pt x="635140" y="332101"/>
                  <a:pt x="647840" y="360965"/>
                  <a:pt x="617245" y="343069"/>
                </a:cubicBezTo>
                <a:cubicBezTo>
                  <a:pt x="586650" y="325173"/>
                  <a:pt x="491400" y="229924"/>
                  <a:pt x="423282" y="201060"/>
                </a:cubicBezTo>
                <a:cubicBezTo>
                  <a:pt x="355164" y="172196"/>
                  <a:pt x="273768" y="201637"/>
                  <a:pt x="208536" y="169887"/>
                </a:cubicBezTo>
                <a:cubicBezTo>
                  <a:pt x="143304" y="138137"/>
                  <a:pt x="12263" y="5364"/>
                  <a:pt x="718" y="1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D46940F9-EB09-C55A-0AE4-755B632C6CB8}"/>
              </a:ext>
            </a:extLst>
          </p:cNvPr>
          <p:cNvSpPr/>
          <p:nvPr/>
        </p:nvSpPr>
        <p:spPr>
          <a:xfrm>
            <a:off x="4199954" y="9891987"/>
            <a:ext cx="663934" cy="156122"/>
          </a:xfrm>
          <a:custGeom>
            <a:avLst/>
            <a:gdLst>
              <a:gd name="connsiteX0" fmla="*/ 167691 w 663934"/>
              <a:gd name="connsiteY0" fmla="*/ 158 h 156122"/>
              <a:gd name="connsiteX1" fmla="*/ 531373 w 663934"/>
              <a:gd name="connsiteY1" fmla="*/ 14013 h 156122"/>
              <a:gd name="connsiteX2" fmla="*/ 330482 w 663934"/>
              <a:gd name="connsiteY2" fmla="*/ 59040 h 156122"/>
              <a:gd name="connsiteX3" fmla="*/ 552155 w 663934"/>
              <a:gd name="connsiteY3" fmla="*/ 65968 h 156122"/>
              <a:gd name="connsiteX4" fmla="*/ 365119 w 663934"/>
              <a:gd name="connsiteY4" fmla="*/ 107531 h 156122"/>
              <a:gd name="connsiteX5" fmla="*/ 4901 w 663934"/>
              <a:gd name="connsiteY5" fmla="*/ 48649 h 156122"/>
              <a:gd name="connsiteX6" fmla="*/ 652601 w 663934"/>
              <a:gd name="connsiteY6" fmla="*/ 86749 h 156122"/>
              <a:gd name="connsiteX7" fmla="*/ 434391 w 663934"/>
              <a:gd name="connsiteY7" fmla="*/ 156022 h 156122"/>
              <a:gd name="connsiteX8" fmla="*/ 659528 w 663934"/>
              <a:gd name="connsiteY8" fmla="*/ 100604 h 156122"/>
              <a:gd name="connsiteX9" fmla="*/ 451710 w 663934"/>
              <a:gd name="connsiteY9" fmla="*/ 38258 h 156122"/>
              <a:gd name="connsiteX10" fmla="*/ 510591 w 663934"/>
              <a:gd name="connsiteY10" fmla="*/ 20940 h 156122"/>
              <a:gd name="connsiteX11" fmla="*/ 167691 w 663934"/>
              <a:gd name="connsiteY11" fmla="*/ 158 h 156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934" h="156122">
                <a:moveTo>
                  <a:pt x="167691" y="158"/>
                </a:moveTo>
                <a:cubicBezTo>
                  <a:pt x="171155" y="-996"/>
                  <a:pt x="504241" y="4199"/>
                  <a:pt x="531373" y="14013"/>
                </a:cubicBezTo>
                <a:cubicBezTo>
                  <a:pt x="558505" y="23827"/>
                  <a:pt x="327018" y="50381"/>
                  <a:pt x="330482" y="59040"/>
                </a:cubicBezTo>
                <a:cubicBezTo>
                  <a:pt x="333946" y="67699"/>
                  <a:pt x="546382" y="57886"/>
                  <a:pt x="552155" y="65968"/>
                </a:cubicBezTo>
                <a:cubicBezTo>
                  <a:pt x="557928" y="74050"/>
                  <a:pt x="456328" y="110418"/>
                  <a:pt x="365119" y="107531"/>
                </a:cubicBezTo>
                <a:cubicBezTo>
                  <a:pt x="273910" y="104645"/>
                  <a:pt x="-43013" y="52113"/>
                  <a:pt x="4901" y="48649"/>
                </a:cubicBezTo>
                <a:cubicBezTo>
                  <a:pt x="52815" y="45185"/>
                  <a:pt x="581019" y="68854"/>
                  <a:pt x="652601" y="86749"/>
                </a:cubicBezTo>
                <a:cubicBezTo>
                  <a:pt x="724183" y="104645"/>
                  <a:pt x="433237" y="153713"/>
                  <a:pt x="434391" y="156022"/>
                </a:cubicBezTo>
                <a:cubicBezTo>
                  <a:pt x="435545" y="158331"/>
                  <a:pt x="656642" y="120231"/>
                  <a:pt x="659528" y="100604"/>
                </a:cubicBezTo>
                <a:cubicBezTo>
                  <a:pt x="662414" y="80977"/>
                  <a:pt x="476533" y="51535"/>
                  <a:pt x="451710" y="38258"/>
                </a:cubicBezTo>
                <a:cubicBezTo>
                  <a:pt x="426887" y="24981"/>
                  <a:pt x="552155" y="27290"/>
                  <a:pt x="510591" y="20940"/>
                </a:cubicBezTo>
                <a:cubicBezTo>
                  <a:pt x="469027" y="14590"/>
                  <a:pt x="164227" y="1312"/>
                  <a:pt x="167691" y="1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1A2B27BE-1CA9-5B0D-7AC7-3A39C6081728}"/>
              </a:ext>
            </a:extLst>
          </p:cNvPr>
          <p:cNvSpPr/>
          <p:nvPr/>
        </p:nvSpPr>
        <p:spPr>
          <a:xfrm>
            <a:off x="4837544" y="9939513"/>
            <a:ext cx="372151" cy="1289272"/>
          </a:xfrm>
          <a:custGeom>
            <a:avLst/>
            <a:gdLst>
              <a:gd name="connsiteX0" fmla="*/ 1156 w 372151"/>
              <a:gd name="connsiteY0" fmla="*/ 4587 h 1289272"/>
              <a:gd name="connsiteX1" fmla="*/ 181265 w 372151"/>
              <a:gd name="connsiteY1" fmla="*/ 389051 h 1289272"/>
              <a:gd name="connsiteX2" fmla="*/ 181265 w 372151"/>
              <a:gd name="connsiteY2" fmla="*/ 347487 h 1289272"/>
              <a:gd name="connsiteX3" fmla="*/ 195120 w 372151"/>
              <a:gd name="connsiteY3" fmla="*/ 517205 h 1289272"/>
              <a:gd name="connsiteX4" fmla="*/ 229756 w 372151"/>
              <a:gd name="connsiteY4" fmla="*/ 596869 h 1289272"/>
              <a:gd name="connsiteX5" fmla="*/ 229756 w 372151"/>
              <a:gd name="connsiteY5" fmla="*/ 659214 h 1289272"/>
              <a:gd name="connsiteX6" fmla="*/ 271320 w 372151"/>
              <a:gd name="connsiteY6" fmla="*/ 825469 h 1289272"/>
              <a:gd name="connsiteX7" fmla="*/ 302492 w 372151"/>
              <a:gd name="connsiteY7" fmla="*/ 915523 h 1289272"/>
              <a:gd name="connsiteX8" fmla="*/ 368301 w 372151"/>
              <a:gd name="connsiteY8" fmla="*/ 1286132 h 1289272"/>
              <a:gd name="connsiteX9" fmla="*/ 337129 w 372151"/>
              <a:gd name="connsiteY9" fmla="*/ 1043678 h 1289272"/>
              <a:gd name="connsiteX10" fmla="*/ 115456 w 372151"/>
              <a:gd name="connsiteY10" fmla="*/ 233187 h 1289272"/>
              <a:gd name="connsiteX11" fmla="*/ 1156 w 372151"/>
              <a:gd name="connsiteY11" fmla="*/ 4587 h 128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2151" h="1289272">
                <a:moveTo>
                  <a:pt x="1156" y="4587"/>
                </a:moveTo>
                <a:cubicBezTo>
                  <a:pt x="12124" y="30564"/>
                  <a:pt x="151247" y="331901"/>
                  <a:pt x="181265" y="389051"/>
                </a:cubicBezTo>
                <a:cubicBezTo>
                  <a:pt x="211283" y="446201"/>
                  <a:pt x="178956" y="326128"/>
                  <a:pt x="181265" y="347487"/>
                </a:cubicBezTo>
                <a:cubicBezTo>
                  <a:pt x="183574" y="368846"/>
                  <a:pt x="187038" y="475641"/>
                  <a:pt x="195120" y="517205"/>
                </a:cubicBezTo>
                <a:cubicBezTo>
                  <a:pt x="203202" y="558769"/>
                  <a:pt x="223983" y="573201"/>
                  <a:pt x="229756" y="596869"/>
                </a:cubicBezTo>
                <a:cubicBezTo>
                  <a:pt x="235529" y="620537"/>
                  <a:pt x="222829" y="621114"/>
                  <a:pt x="229756" y="659214"/>
                </a:cubicBezTo>
                <a:cubicBezTo>
                  <a:pt x="236683" y="697314"/>
                  <a:pt x="259197" y="782751"/>
                  <a:pt x="271320" y="825469"/>
                </a:cubicBezTo>
                <a:cubicBezTo>
                  <a:pt x="283443" y="868187"/>
                  <a:pt x="286329" y="838746"/>
                  <a:pt x="302492" y="915523"/>
                </a:cubicBezTo>
                <a:cubicBezTo>
                  <a:pt x="318655" y="992300"/>
                  <a:pt x="362528" y="1264773"/>
                  <a:pt x="368301" y="1286132"/>
                </a:cubicBezTo>
                <a:cubicBezTo>
                  <a:pt x="374074" y="1307491"/>
                  <a:pt x="379270" y="1219169"/>
                  <a:pt x="337129" y="1043678"/>
                </a:cubicBezTo>
                <a:cubicBezTo>
                  <a:pt x="294988" y="868187"/>
                  <a:pt x="171451" y="402328"/>
                  <a:pt x="115456" y="233187"/>
                </a:cubicBezTo>
                <a:cubicBezTo>
                  <a:pt x="59461" y="64046"/>
                  <a:pt x="-9812" y="-21390"/>
                  <a:pt x="1156" y="45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4F780F8A-C0C3-1406-CD31-BA25472999FA}"/>
              </a:ext>
            </a:extLst>
          </p:cNvPr>
          <p:cNvSpPr/>
          <p:nvPr/>
        </p:nvSpPr>
        <p:spPr>
          <a:xfrm>
            <a:off x="4883718" y="9944051"/>
            <a:ext cx="149269" cy="464520"/>
          </a:xfrm>
          <a:custGeom>
            <a:avLst/>
            <a:gdLst>
              <a:gd name="connsiteX0" fmla="*/ 9 w 149269"/>
              <a:gd name="connsiteY0" fmla="*/ 49 h 464520"/>
              <a:gd name="connsiteX1" fmla="*/ 138555 w 149269"/>
              <a:gd name="connsiteY1" fmla="*/ 190549 h 464520"/>
              <a:gd name="connsiteX2" fmla="*/ 76209 w 149269"/>
              <a:gd name="connsiteY2" fmla="*/ 176694 h 464520"/>
              <a:gd name="connsiteX3" fmla="*/ 107382 w 149269"/>
              <a:gd name="connsiteY3" fmla="*/ 242504 h 464520"/>
              <a:gd name="connsiteX4" fmla="*/ 114309 w 149269"/>
              <a:gd name="connsiteY4" fmla="*/ 318704 h 464520"/>
              <a:gd name="connsiteX5" fmla="*/ 148946 w 149269"/>
              <a:gd name="connsiteY5" fmla="*/ 464176 h 464520"/>
              <a:gd name="connsiteX6" fmla="*/ 131627 w 149269"/>
              <a:gd name="connsiteY6" fmla="*/ 353340 h 464520"/>
              <a:gd name="connsiteX7" fmla="*/ 131627 w 149269"/>
              <a:gd name="connsiteY7" fmla="*/ 173231 h 464520"/>
              <a:gd name="connsiteX8" fmla="*/ 9 w 149269"/>
              <a:gd name="connsiteY8" fmla="*/ 49 h 46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269" h="464520">
                <a:moveTo>
                  <a:pt x="9" y="49"/>
                </a:moveTo>
                <a:cubicBezTo>
                  <a:pt x="1164" y="2935"/>
                  <a:pt x="125855" y="161108"/>
                  <a:pt x="138555" y="190549"/>
                </a:cubicBezTo>
                <a:cubicBezTo>
                  <a:pt x="151255" y="219990"/>
                  <a:pt x="81405" y="168035"/>
                  <a:pt x="76209" y="176694"/>
                </a:cubicBezTo>
                <a:cubicBezTo>
                  <a:pt x="71014" y="185353"/>
                  <a:pt x="101032" y="218836"/>
                  <a:pt x="107382" y="242504"/>
                </a:cubicBezTo>
                <a:cubicBezTo>
                  <a:pt x="113732" y="266172"/>
                  <a:pt x="107382" y="281759"/>
                  <a:pt x="114309" y="318704"/>
                </a:cubicBezTo>
                <a:cubicBezTo>
                  <a:pt x="121236" y="355649"/>
                  <a:pt x="146060" y="458403"/>
                  <a:pt x="148946" y="464176"/>
                </a:cubicBezTo>
                <a:cubicBezTo>
                  <a:pt x="151832" y="469949"/>
                  <a:pt x="134513" y="401831"/>
                  <a:pt x="131627" y="353340"/>
                </a:cubicBezTo>
                <a:cubicBezTo>
                  <a:pt x="128741" y="304849"/>
                  <a:pt x="154140" y="225185"/>
                  <a:pt x="131627" y="173231"/>
                </a:cubicBezTo>
                <a:cubicBezTo>
                  <a:pt x="109114" y="121277"/>
                  <a:pt x="-1146" y="-2837"/>
                  <a:pt x="9" y="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35ECCB85-8D3A-8094-28E3-191446CF6E48}"/>
              </a:ext>
            </a:extLst>
          </p:cNvPr>
          <p:cNvSpPr/>
          <p:nvPr/>
        </p:nvSpPr>
        <p:spPr>
          <a:xfrm>
            <a:off x="6106312" y="8790545"/>
            <a:ext cx="147853" cy="1436472"/>
          </a:xfrm>
          <a:custGeom>
            <a:avLst/>
            <a:gdLst>
              <a:gd name="connsiteX0" fmla="*/ 79 w 147853"/>
              <a:gd name="connsiteY0" fmla="*/ 164 h 1436472"/>
              <a:gd name="connsiteX1" fmla="*/ 142088 w 147853"/>
              <a:gd name="connsiteY1" fmla="*/ 537028 h 1436472"/>
              <a:gd name="connsiteX2" fmla="*/ 121306 w 147853"/>
              <a:gd name="connsiteY2" fmla="*/ 512782 h 1436472"/>
              <a:gd name="connsiteX3" fmla="*/ 131697 w 147853"/>
              <a:gd name="connsiteY3" fmla="*/ 1060037 h 1436472"/>
              <a:gd name="connsiteX4" fmla="*/ 131697 w 147853"/>
              <a:gd name="connsiteY4" fmla="*/ 1423719 h 1436472"/>
              <a:gd name="connsiteX5" fmla="*/ 135161 w 147853"/>
              <a:gd name="connsiteY5" fmla="*/ 1257464 h 1436472"/>
              <a:gd name="connsiteX6" fmla="*/ 97061 w 147853"/>
              <a:gd name="connsiteY6" fmla="*/ 363846 h 1436472"/>
              <a:gd name="connsiteX7" fmla="*/ 121306 w 147853"/>
              <a:gd name="connsiteY7" fmla="*/ 478146 h 1436472"/>
              <a:gd name="connsiteX8" fmla="*/ 79 w 147853"/>
              <a:gd name="connsiteY8" fmla="*/ 164 h 143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53" h="1436472">
                <a:moveTo>
                  <a:pt x="79" y="164"/>
                </a:moveTo>
                <a:cubicBezTo>
                  <a:pt x="3543" y="9978"/>
                  <a:pt x="121884" y="451592"/>
                  <a:pt x="142088" y="537028"/>
                </a:cubicBezTo>
                <a:cubicBezTo>
                  <a:pt x="162293" y="622464"/>
                  <a:pt x="123038" y="425614"/>
                  <a:pt x="121306" y="512782"/>
                </a:cubicBezTo>
                <a:cubicBezTo>
                  <a:pt x="119574" y="599950"/>
                  <a:pt x="129965" y="908214"/>
                  <a:pt x="131697" y="1060037"/>
                </a:cubicBezTo>
                <a:cubicBezTo>
                  <a:pt x="133429" y="1211860"/>
                  <a:pt x="131120" y="1390815"/>
                  <a:pt x="131697" y="1423719"/>
                </a:cubicBezTo>
                <a:cubicBezTo>
                  <a:pt x="132274" y="1456623"/>
                  <a:pt x="140934" y="1434109"/>
                  <a:pt x="135161" y="1257464"/>
                </a:cubicBezTo>
                <a:cubicBezTo>
                  <a:pt x="129388" y="1080819"/>
                  <a:pt x="99370" y="493732"/>
                  <a:pt x="97061" y="363846"/>
                </a:cubicBezTo>
                <a:cubicBezTo>
                  <a:pt x="94752" y="233960"/>
                  <a:pt x="134583" y="534719"/>
                  <a:pt x="121306" y="478146"/>
                </a:cubicBezTo>
                <a:cubicBezTo>
                  <a:pt x="108029" y="421573"/>
                  <a:pt x="-3385" y="-9650"/>
                  <a:pt x="79" y="1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B9A48C2B-02EC-18CE-2610-9F92356CA767}"/>
              </a:ext>
            </a:extLst>
          </p:cNvPr>
          <p:cNvSpPr/>
          <p:nvPr/>
        </p:nvSpPr>
        <p:spPr>
          <a:xfrm>
            <a:off x="5947404" y="8892657"/>
            <a:ext cx="168692" cy="1244520"/>
          </a:xfrm>
          <a:custGeom>
            <a:avLst/>
            <a:gdLst>
              <a:gd name="connsiteX0" fmla="*/ 152060 w 168692"/>
              <a:gd name="connsiteY0" fmla="*/ 1961 h 1244520"/>
              <a:gd name="connsiteX1" fmla="*/ 124351 w 168692"/>
              <a:gd name="connsiteY1" fmla="*/ 698152 h 1244520"/>
              <a:gd name="connsiteX2" fmla="*/ 141669 w 168692"/>
              <a:gd name="connsiteY2" fmla="*/ 646198 h 1244520"/>
              <a:gd name="connsiteX3" fmla="*/ 30832 w 168692"/>
              <a:gd name="connsiteY3" fmla="*/ 1176134 h 1244520"/>
              <a:gd name="connsiteX4" fmla="*/ 3123 w 168692"/>
              <a:gd name="connsiteY4" fmla="*/ 1210770 h 1244520"/>
              <a:gd name="connsiteX5" fmla="*/ 89714 w 168692"/>
              <a:gd name="connsiteY5" fmla="*/ 926752 h 1244520"/>
              <a:gd name="connsiteX6" fmla="*/ 165914 w 168692"/>
              <a:gd name="connsiteY6" fmla="*/ 448770 h 1244520"/>
              <a:gd name="connsiteX7" fmla="*/ 152060 w 168692"/>
              <a:gd name="connsiteY7" fmla="*/ 486870 h 1244520"/>
              <a:gd name="connsiteX8" fmla="*/ 152060 w 168692"/>
              <a:gd name="connsiteY8" fmla="*/ 1961 h 124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692" h="1244520">
                <a:moveTo>
                  <a:pt x="152060" y="1961"/>
                </a:moveTo>
                <a:cubicBezTo>
                  <a:pt x="147442" y="37175"/>
                  <a:pt x="126083" y="590779"/>
                  <a:pt x="124351" y="698152"/>
                </a:cubicBezTo>
                <a:cubicBezTo>
                  <a:pt x="122619" y="805525"/>
                  <a:pt x="157256" y="566534"/>
                  <a:pt x="141669" y="646198"/>
                </a:cubicBezTo>
                <a:cubicBezTo>
                  <a:pt x="126082" y="725862"/>
                  <a:pt x="53923" y="1082039"/>
                  <a:pt x="30832" y="1176134"/>
                </a:cubicBezTo>
                <a:cubicBezTo>
                  <a:pt x="7741" y="1270229"/>
                  <a:pt x="-6691" y="1252334"/>
                  <a:pt x="3123" y="1210770"/>
                </a:cubicBezTo>
                <a:cubicBezTo>
                  <a:pt x="12937" y="1169206"/>
                  <a:pt x="62582" y="1053752"/>
                  <a:pt x="89714" y="926752"/>
                </a:cubicBezTo>
                <a:cubicBezTo>
                  <a:pt x="116846" y="799752"/>
                  <a:pt x="155523" y="522084"/>
                  <a:pt x="165914" y="448770"/>
                </a:cubicBezTo>
                <a:cubicBezTo>
                  <a:pt x="176305" y="375456"/>
                  <a:pt x="154369" y="557297"/>
                  <a:pt x="152060" y="486870"/>
                </a:cubicBezTo>
                <a:cubicBezTo>
                  <a:pt x="149751" y="416443"/>
                  <a:pt x="156678" y="-33253"/>
                  <a:pt x="152060" y="19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246C09C9-53DB-7B1A-F4AE-2CD3302A6D31}"/>
              </a:ext>
            </a:extLst>
          </p:cNvPr>
          <p:cNvSpPr/>
          <p:nvPr/>
        </p:nvSpPr>
        <p:spPr>
          <a:xfrm>
            <a:off x="5080280" y="9145544"/>
            <a:ext cx="1012297" cy="1335455"/>
          </a:xfrm>
          <a:custGeom>
            <a:avLst/>
            <a:gdLst>
              <a:gd name="connsiteX0" fmla="*/ 1012256 w 1012297"/>
              <a:gd name="connsiteY0" fmla="*/ 5383 h 1335455"/>
              <a:gd name="connsiteX1" fmla="*/ 936056 w 1012297"/>
              <a:gd name="connsiteY1" fmla="*/ 653083 h 1335455"/>
              <a:gd name="connsiteX2" fmla="*/ 942984 w 1012297"/>
              <a:gd name="connsiteY2" fmla="*/ 604592 h 1335455"/>
              <a:gd name="connsiteX3" fmla="*/ 849465 w 1012297"/>
              <a:gd name="connsiteY3" fmla="*/ 978665 h 1335455"/>
              <a:gd name="connsiteX4" fmla="*/ 790584 w 1012297"/>
              <a:gd name="connsiteY4" fmla="*/ 1079111 h 1335455"/>
              <a:gd name="connsiteX5" fmla="*/ 773265 w 1012297"/>
              <a:gd name="connsiteY5" fmla="*/ 1113747 h 1335455"/>
              <a:gd name="connsiteX6" fmla="*/ 620865 w 1012297"/>
              <a:gd name="connsiteY6" fmla="*/ 1189947 h 1335455"/>
              <a:gd name="connsiteX7" fmla="*/ 475393 w 1012297"/>
              <a:gd name="connsiteY7" fmla="*/ 1210729 h 1335455"/>
              <a:gd name="connsiteX8" fmla="*/ 652038 w 1012297"/>
              <a:gd name="connsiteY8" fmla="*/ 1162238 h 1335455"/>
              <a:gd name="connsiteX9" fmla="*/ 458075 w 1012297"/>
              <a:gd name="connsiteY9" fmla="*/ 1200338 h 1335455"/>
              <a:gd name="connsiteX10" fmla="*/ 322993 w 1012297"/>
              <a:gd name="connsiteY10" fmla="*/ 1217656 h 1335455"/>
              <a:gd name="connsiteX11" fmla="*/ 170593 w 1012297"/>
              <a:gd name="connsiteY11" fmla="*/ 1207265 h 1335455"/>
              <a:gd name="connsiteX12" fmla="*/ 875 w 1012297"/>
              <a:gd name="connsiteY12" fmla="*/ 1335420 h 1335455"/>
              <a:gd name="connsiteX13" fmla="*/ 246793 w 1012297"/>
              <a:gd name="connsiteY13" fmla="*/ 1193411 h 1335455"/>
              <a:gd name="connsiteX14" fmla="*/ 766338 w 1012297"/>
              <a:gd name="connsiteY14" fmla="*/ 1054865 h 1335455"/>
              <a:gd name="connsiteX15" fmla="*/ 693602 w 1012297"/>
              <a:gd name="connsiteY15" fmla="*/ 1127601 h 1335455"/>
              <a:gd name="connsiteX16" fmla="*/ 828684 w 1012297"/>
              <a:gd name="connsiteY16" fmla="*/ 902465 h 1335455"/>
              <a:gd name="connsiteX17" fmla="*/ 915275 w 1012297"/>
              <a:gd name="connsiteY17" fmla="*/ 327501 h 1335455"/>
              <a:gd name="connsiteX18" fmla="*/ 946447 w 1012297"/>
              <a:gd name="connsiteY18" fmla="*/ 341356 h 1335455"/>
              <a:gd name="connsiteX19" fmla="*/ 1012256 w 1012297"/>
              <a:gd name="connsiteY19" fmla="*/ 5383 h 1335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12297" h="1335455">
                <a:moveTo>
                  <a:pt x="1012256" y="5383"/>
                </a:moveTo>
                <a:cubicBezTo>
                  <a:pt x="1010524" y="57337"/>
                  <a:pt x="947601" y="553215"/>
                  <a:pt x="936056" y="653083"/>
                </a:cubicBezTo>
                <a:cubicBezTo>
                  <a:pt x="924511" y="752951"/>
                  <a:pt x="957416" y="550328"/>
                  <a:pt x="942984" y="604592"/>
                </a:cubicBezTo>
                <a:cubicBezTo>
                  <a:pt x="928552" y="658856"/>
                  <a:pt x="874865" y="899579"/>
                  <a:pt x="849465" y="978665"/>
                </a:cubicBezTo>
                <a:cubicBezTo>
                  <a:pt x="824065" y="1057751"/>
                  <a:pt x="803284" y="1056597"/>
                  <a:pt x="790584" y="1079111"/>
                </a:cubicBezTo>
                <a:cubicBezTo>
                  <a:pt x="777884" y="1101625"/>
                  <a:pt x="801551" y="1095274"/>
                  <a:pt x="773265" y="1113747"/>
                </a:cubicBezTo>
                <a:cubicBezTo>
                  <a:pt x="744979" y="1132220"/>
                  <a:pt x="670510" y="1173783"/>
                  <a:pt x="620865" y="1189947"/>
                </a:cubicBezTo>
                <a:cubicBezTo>
                  <a:pt x="571220" y="1206111"/>
                  <a:pt x="470197" y="1215347"/>
                  <a:pt x="475393" y="1210729"/>
                </a:cubicBezTo>
                <a:cubicBezTo>
                  <a:pt x="480588" y="1206111"/>
                  <a:pt x="654924" y="1163970"/>
                  <a:pt x="652038" y="1162238"/>
                </a:cubicBezTo>
                <a:cubicBezTo>
                  <a:pt x="649152" y="1160506"/>
                  <a:pt x="512916" y="1191102"/>
                  <a:pt x="458075" y="1200338"/>
                </a:cubicBezTo>
                <a:cubicBezTo>
                  <a:pt x="403234" y="1209574"/>
                  <a:pt x="370907" y="1216502"/>
                  <a:pt x="322993" y="1217656"/>
                </a:cubicBezTo>
                <a:cubicBezTo>
                  <a:pt x="275079" y="1218810"/>
                  <a:pt x="224279" y="1187638"/>
                  <a:pt x="170593" y="1207265"/>
                </a:cubicBezTo>
                <a:cubicBezTo>
                  <a:pt x="116907" y="1226892"/>
                  <a:pt x="-11825" y="1337729"/>
                  <a:pt x="875" y="1335420"/>
                </a:cubicBezTo>
                <a:cubicBezTo>
                  <a:pt x="13575" y="1333111"/>
                  <a:pt x="119216" y="1240170"/>
                  <a:pt x="246793" y="1193411"/>
                </a:cubicBezTo>
                <a:cubicBezTo>
                  <a:pt x="374370" y="1146652"/>
                  <a:pt x="691870" y="1065833"/>
                  <a:pt x="766338" y="1054865"/>
                </a:cubicBezTo>
                <a:cubicBezTo>
                  <a:pt x="840806" y="1043897"/>
                  <a:pt x="683211" y="1153001"/>
                  <a:pt x="693602" y="1127601"/>
                </a:cubicBezTo>
                <a:cubicBezTo>
                  <a:pt x="703993" y="1102201"/>
                  <a:pt x="791739" y="1035815"/>
                  <a:pt x="828684" y="902465"/>
                </a:cubicBezTo>
                <a:cubicBezTo>
                  <a:pt x="865629" y="769115"/>
                  <a:pt x="895648" y="421019"/>
                  <a:pt x="915275" y="327501"/>
                </a:cubicBezTo>
                <a:cubicBezTo>
                  <a:pt x="934902" y="233983"/>
                  <a:pt x="931438" y="389269"/>
                  <a:pt x="946447" y="341356"/>
                </a:cubicBezTo>
                <a:cubicBezTo>
                  <a:pt x="961456" y="293443"/>
                  <a:pt x="1013988" y="-46571"/>
                  <a:pt x="1012256" y="53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F5F98EE0-AD7A-8C13-D3EC-D4AC816BDA9F}"/>
              </a:ext>
            </a:extLst>
          </p:cNvPr>
          <p:cNvSpPr/>
          <p:nvPr/>
        </p:nvSpPr>
        <p:spPr>
          <a:xfrm>
            <a:off x="5069749" y="10134452"/>
            <a:ext cx="885604" cy="426268"/>
          </a:xfrm>
          <a:custGeom>
            <a:avLst/>
            <a:gdLst>
              <a:gd name="connsiteX0" fmla="*/ 1015 w 885604"/>
              <a:gd name="connsiteY0" fmla="*/ 426175 h 426268"/>
              <a:gd name="connsiteX1" fmla="*/ 167269 w 885604"/>
              <a:gd name="connsiteY1" fmla="*/ 249530 h 426268"/>
              <a:gd name="connsiteX2" fmla="*/ 153415 w 885604"/>
              <a:gd name="connsiteY2" fmla="*/ 280703 h 426268"/>
              <a:gd name="connsiteX3" fmla="*/ 524024 w 885604"/>
              <a:gd name="connsiteY3" fmla="*/ 280703 h 426268"/>
              <a:gd name="connsiteX4" fmla="*/ 544806 w 885604"/>
              <a:gd name="connsiteY4" fmla="*/ 256457 h 426268"/>
              <a:gd name="connsiteX5" fmla="*/ 700669 w 885604"/>
              <a:gd name="connsiteY5" fmla="*/ 194112 h 426268"/>
              <a:gd name="connsiteX6" fmla="*/ 717987 w 885604"/>
              <a:gd name="connsiteY6" fmla="*/ 190648 h 426268"/>
              <a:gd name="connsiteX7" fmla="*/ 884242 w 885604"/>
              <a:gd name="connsiteY7" fmla="*/ 148 h 426268"/>
              <a:gd name="connsiteX8" fmla="*/ 614078 w 885604"/>
              <a:gd name="connsiteY8" fmla="*/ 225284 h 426268"/>
              <a:gd name="connsiteX9" fmla="*/ 343915 w 885604"/>
              <a:gd name="connsiteY9" fmla="*/ 284166 h 426268"/>
              <a:gd name="connsiteX10" fmla="*/ 406260 w 885604"/>
              <a:gd name="connsiteY10" fmla="*/ 225284 h 426268"/>
              <a:gd name="connsiteX11" fmla="*/ 219224 w 885604"/>
              <a:gd name="connsiteY11" fmla="*/ 242603 h 426268"/>
              <a:gd name="connsiteX12" fmla="*/ 101460 w 885604"/>
              <a:gd name="connsiteY12" fmla="*/ 273775 h 426268"/>
              <a:gd name="connsiteX13" fmla="*/ 1015 w 885604"/>
              <a:gd name="connsiteY13" fmla="*/ 426175 h 426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5604" h="426268">
                <a:moveTo>
                  <a:pt x="1015" y="426175"/>
                </a:moveTo>
                <a:cubicBezTo>
                  <a:pt x="11983" y="422134"/>
                  <a:pt x="141869" y="273775"/>
                  <a:pt x="167269" y="249530"/>
                </a:cubicBezTo>
                <a:cubicBezTo>
                  <a:pt x="192669" y="225285"/>
                  <a:pt x="93956" y="275507"/>
                  <a:pt x="153415" y="280703"/>
                </a:cubicBezTo>
                <a:cubicBezTo>
                  <a:pt x="212874" y="285898"/>
                  <a:pt x="458792" y="284744"/>
                  <a:pt x="524024" y="280703"/>
                </a:cubicBezTo>
                <a:cubicBezTo>
                  <a:pt x="589256" y="276662"/>
                  <a:pt x="515365" y="270889"/>
                  <a:pt x="544806" y="256457"/>
                </a:cubicBezTo>
                <a:cubicBezTo>
                  <a:pt x="574247" y="242025"/>
                  <a:pt x="671805" y="205080"/>
                  <a:pt x="700669" y="194112"/>
                </a:cubicBezTo>
                <a:cubicBezTo>
                  <a:pt x="729533" y="183144"/>
                  <a:pt x="687392" y="222975"/>
                  <a:pt x="717987" y="190648"/>
                </a:cubicBezTo>
                <a:cubicBezTo>
                  <a:pt x="748582" y="158321"/>
                  <a:pt x="901560" y="-5625"/>
                  <a:pt x="884242" y="148"/>
                </a:cubicBezTo>
                <a:cubicBezTo>
                  <a:pt x="866924" y="5921"/>
                  <a:pt x="704132" y="177948"/>
                  <a:pt x="614078" y="225284"/>
                </a:cubicBezTo>
                <a:cubicBezTo>
                  <a:pt x="524024" y="272620"/>
                  <a:pt x="378551" y="284166"/>
                  <a:pt x="343915" y="284166"/>
                </a:cubicBezTo>
                <a:cubicBezTo>
                  <a:pt x="309279" y="284166"/>
                  <a:pt x="427042" y="232211"/>
                  <a:pt x="406260" y="225284"/>
                </a:cubicBezTo>
                <a:cubicBezTo>
                  <a:pt x="385478" y="218357"/>
                  <a:pt x="270024" y="234521"/>
                  <a:pt x="219224" y="242603"/>
                </a:cubicBezTo>
                <a:cubicBezTo>
                  <a:pt x="168424" y="250685"/>
                  <a:pt x="132055" y="246066"/>
                  <a:pt x="101460" y="273775"/>
                </a:cubicBezTo>
                <a:cubicBezTo>
                  <a:pt x="70865" y="301484"/>
                  <a:pt x="-9953" y="430216"/>
                  <a:pt x="1015" y="4261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438BA381-41FE-7E5A-C3EC-EC12566BD86F}"/>
              </a:ext>
            </a:extLst>
          </p:cNvPr>
          <p:cNvSpPr/>
          <p:nvPr/>
        </p:nvSpPr>
        <p:spPr>
          <a:xfrm>
            <a:off x="5926228" y="10095280"/>
            <a:ext cx="358490" cy="688094"/>
          </a:xfrm>
          <a:custGeom>
            <a:avLst/>
            <a:gdLst>
              <a:gd name="connsiteX0" fmla="*/ 3517 w 358490"/>
              <a:gd name="connsiteY0" fmla="*/ 25465 h 688094"/>
              <a:gd name="connsiteX1" fmla="*/ 148990 w 358490"/>
              <a:gd name="connsiteY1" fmla="*/ 8147 h 688094"/>
              <a:gd name="connsiteX2" fmla="*/ 204408 w 358490"/>
              <a:gd name="connsiteY2" fmla="*/ 39320 h 688094"/>
              <a:gd name="connsiteX3" fmla="*/ 221727 w 358490"/>
              <a:gd name="connsiteY3" fmla="*/ 1220 h 688094"/>
              <a:gd name="connsiteX4" fmla="*/ 280608 w 358490"/>
              <a:gd name="connsiteY4" fmla="*/ 94738 h 688094"/>
              <a:gd name="connsiteX5" fmla="*/ 304854 w 358490"/>
              <a:gd name="connsiteY5" fmla="*/ 198647 h 688094"/>
              <a:gd name="connsiteX6" fmla="*/ 311781 w 358490"/>
              <a:gd name="connsiteY6" fmla="*/ 250602 h 688094"/>
              <a:gd name="connsiteX7" fmla="*/ 256363 w 358490"/>
              <a:gd name="connsiteY7" fmla="*/ 590038 h 688094"/>
              <a:gd name="connsiteX8" fmla="*/ 232117 w 358490"/>
              <a:gd name="connsiteY8" fmla="*/ 687020 h 688094"/>
              <a:gd name="connsiteX9" fmla="*/ 273681 w 358490"/>
              <a:gd name="connsiteY9" fmla="*/ 545011 h 688094"/>
              <a:gd name="connsiteX10" fmla="*/ 329099 w 358490"/>
              <a:gd name="connsiteY10" fmla="*/ 195184 h 688094"/>
              <a:gd name="connsiteX11" fmla="*/ 339490 w 358490"/>
              <a:gd name="connsiteY11" fmla="*/ 98202 h 688094"/>
              <a:gd name="connsiteX12" fmla="*/ 69327 w 358490"/>
              <a:gd name="connsiteY12" fmla="*/ 4684 h 688094"/>
              <a:gd name="connsiteX13" fmla="*/ 3517 w 358490"/>
              <a:gd name="connsiteY13" fmla="*/ 25465 h 688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8490" h="688094">
                <a:moveTo>
                  <a:pt x="3517" y="25465"/>
                </a:moveTo>
                <a:cubicBezTo>
                  <a:pt x="16794" y="26042"/>
                  <a:pt x="115508" y="5838"/>
                  <a:pt x="148990" y="8147"/>
                </a:cubicBezTo>
                <a:cubicBezTo>
                  <a:pt x="182472" y="10456"/>
                  <a:pt x="192285" y="40474"/>
                  <a:pt x="204408" y="39320"/>
                </a:cubicBezTo>
                <a:cubicBezTo>
                  <a:pt x="216531" y="38166"/>
                  <a:pt x="209027" y="-8016"/>
                  <a:pt x="221727" y="1220"/>
                </a:cubicBezTo>
                <a:cubicBezTo>
                  <a:pt x="234427" y="10456"/>
                  <a:pt x="266754" y="61834"/>
                  <a:pt x="280608" y="94738"/>
                </a:cubicBezTo>
                <a:cubicBezTo>
                  <a:pt x="294462" y="127642"/>
                  <a:pt x="299659" y="172670"/>
                  <a:pt x="304854" y="198647"/>
                </a:cubicBezTo>
                <a:cubicBezTo>
                  <a:pt x="310049" y="224624"/>
                  <a:pt x="319863" y="185370"/>
                  <a:pt x="311781" y="250602"/>
                </a:cubicBezTo>
                <a:cubicBezTo>
                  <a:pt x="303699" y="315834"/>
                  <a:pt x="269640" y="517302"/>
                  <a:pt x="256363" y="590038"/>
                </a:cubicBezTo>
                <a:cubicBezTo>
                  <a:pt x="243086" y="662774"/>
                  <a:pt x="229231" y="694524"/>
                  <a:pt x="232117" y="687020"/>
                </a:cubicBezTo>
                <a:cubicBezTo>
                  <a:pt x="235003" y="679516"/>
                  <a:pt x="257517" y="626984"/>
                  <a:pt x="273681" y="545011"/>
                </a:cubicBezTo>
                <a:cubicBezTo>
                  <a:pt x="289845" y="463038"/>
                  <a:pt x="318131" y="269652"/>
                  <a:pt x="329099" y="195184"/>
                </a:cubicBezTo>
                <a:cubicBezTo>
                  <a:pt x="340067" y="120716"/>
                  <a:pt x="382785" y="129952"/>
                  <a:pt x="339490" y="98202"/>
                </a:cubicBezTo>
                <a:cubicBezTo>
                  <a:pt x="296195" y="66452"/>
                  <a:pt x="123591" y="20270"/>
                  <a:pt x="69327" y="4684"/>
                </a:cubicBezTo>
                <a:cubicBezTo>
                  <a:pt x="15063" y="-10902"/>
                  <a:pt x="-9760" y="24888"/>
                  <a:pt x="3517" y="254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1A674F16-5368-00CF-B16E-DA2FE3E640B6}"/>
              </a:ext>
            </a:extLst>
          </p:cNvPr>
          <p:cNvSpPr/>
          <p:nvPr/>
        </p:nvSpPr>
        <p:spPr>
          <a:xfrm>
            <a:off x="5863935" y="10113278"/>
            <a:ext cx="395652" cy="630944"/>
          </a:xfrm>
          <a:custGeom>
            <a:avLst/>
            <a:gdLst>
              <a:gd name="connsiteX0" fmla="*/ 1 w 395652"/>
              <a:gd name="connsiteY0" fmla="*/ 4004 h 630944"/>
              <a:gd name="connsiteX1" fmla="*/ 245920 w 395652"/>
              <a:gd name="connsiteY1" fmla="*/ 28249 h 630944"/>
              <a:gd name="connsiteX2" fmla="*/ 394856 w 395652"/>
              <a:gd name="connsiteY2" fmla="*/ 184113 h 630944"/>
              <a:gd name="connsiteX3" fmla="*/ 308265 w 395652"/>
              <a:gd name="connsiteY3" fmla="*/ 128695 h 630944"/>
              <a:gd name="connsiteX4" fmla="*/ 381001 w 395652"/>
              <a:gd name="connsiteY4" fmla="*/ 191040 h 630944"/>
              <a:gd name="connsiteX5" fmla="*/ 270165 w 395652"/>
              <a:gd name="connsiteY5" fmla="*/ 104449 h 630944"/>
              <a:gd name="connsiteX6" fmla="*/ 297874 w 395652"/>
              <a:gd name="connsiteY6" fmla="*/ 222213 h 630944"/>
              <a:gd name="connsiteX7" fmla="*/ 329047 w 395652"/>
              <a:gd name="connsiteY7" fmla="*/ 440422 h 630944"/>
              <a:gd name="connsiteX8" fmla="*/ 301338 w 395652"/>
              <a:gd name="connsiteY8" fmla="*/ 630922 h 630944"/>
              <a:gd name="connsiteX9" fmla="*/ 329047 w 395652"/>
              <a:gd name="connsiteY9" fmla="*/ 450813 h 630944"/>
              <a:gd name="connsiteX10" fmla="*/ 235529 w 395652"/>
              <a:gd name="connsiteY10" fmla="*/ 142549 h 630944"/>
              <a:gd name="connsiteX11" fmla="*/ 304801 w 395652"/>
              <a:gd name="connsiteY11" fmla="*/ 184113 h 630944"/>
              <a:gd name="connsiteX12" fmla="*/ 249383 w 395652"/>
              <a:gd name="connsiteY12" fmla="*/ 76740 h 630944"/>
              <a:gd name="connsiteX13" fmla="*/ 1 w 395652"/>
              <a:gd name="connsiteY13" fmla="*/ 4004 h 630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5652" h="630944">
                <a:moveTo>
                  <a:pt x="1" y="4004"/>
                </a:moveTo>
                <a:cubicBezTo>
                  <a:pt x="-576" y="-4078"/>
                  <a:pt x="180111" y="-1769"/>
                  <a:pt x="245920" y="28249"/>
                </a:cubicBezTo>
                <a:cubicBezTo>
                  <a:pt x="311729" y="58267"/>
                  <a:pt x="384465" y="167372"/>
                  <a:pt x="394856" y="184113"/>
                </a:cubicBezTo>
                <a:cubicBezTo>
                  <a:pt x="405247" y="200854"/>
                  <a:pt x="310574" y="127541"/>
                  <a:pt x="308265" y="128695"/>
                </a:cubicBezTo>
                <a:cubicBezTo>
                  <a:pt x="305956" y="129849"/>
                  <a:pt x="387351" y="195081"/>
                  <a:pt x="381001" y="191040"/>
                </a:cubicBezTo>
                <a:cubicBezTo>
                  <a:pt x="374651" y="186999"/>
                  <a:pt x="284019" y="99254"/>
                  <a:pt x="270165" y="104449"/>
                </a:cubicBezTo>
                <a:cubicBezTo>
                  <a:pt x="256311" y="109644"/>
                  <a:pt x="288060" y="166218"/>
                  <a:pt x="297874" y="222213"/>
                </a:cubicBezTo>
                <a:cubicBezTo>
                  <a:pt x="307688" y="278209"/>
                  <a:pt x="328470" y="372304"/>
                  <a:pt x="329047" y="440422"/>
                </a:cubicBezTo>
                <a:cubicBezTo>
                  <a:pt x="329624" y="508540"/>
                  <a:pt x="301338" y="629190"/>
                  <a:pt x="301338" y="630922"/>
                </a:cubicBezTo>
                <a:cubicBezTo>
                  <a:pt x="301338" y="632654"/>
                  <a:pt x="340015" y="532209"/>
                  <a:pt x="329047" y="450813"/>
                </a:cubicBezTo>
                <a:cubicBezTo>
                  <a:pt x="318079" y="369418"/>
                  <a:pt x="239570" y="186999"/>
                  <a:pt x="235529" y="142549"/>
                </a:cubicBezTo>
                <a:cubicBezTo>
                  <a:pt x="231488" y="98099"/>
                  <a:pt x="302492" y="195081"/>
                  <a:pt x="304801" y="184113"/>
                </a:cubicBezTo>
                <a:cubicBezTo>
                  <a:pt x="307110" y="173145"/>
                  <a:pt x="294410" y="107913"/>
                  <a:pt x="249383" y="76740"/>
                </a:cubicBezTo>
                <a:cubicBezTo>
                  <a:pt x="204356" y="45567"/>
                  <a:pt x="578" y="12086"/>
                  <a:pt x="1" y="40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6CA7DEEB-C4F8-CA5B-C918-65E99612CB25}"/>
              </a:ext>
            </a:extLst>
          </p:cNvPr>
          <p:cNvSpPr/>
          <p:nvPr/>
        </p:nvSpPr>
        <p:spPr>
          <a:xfrm>
            <a:off x="5631642" y="10165773"/>
            <a:ext cx="503982" cy="276452"/>
          </a:xfrm>
          <a:custGeom>
            <a:avLst/>
            <a:gdLst>
              <a:gd name="connsiteX0" fmla="*/ 502458 w 503982"/>
              <a:gd name="connsiteY0" fmla="*/ 0 h 276452"/>
              <a:gd name="connsiteX1" fmla="*/ 253076 w 503982"/>
              <a:gd name="connsiteY1" fmla="*/ 183572 h 276452"/>
              <a:gd name="connsiteX2" fmla="*/ 231 w 503982"/>
              <a:gd name="connsiteY2" fmla="*/ 273627 h 276452"/>
              <a:gd name="connsiteX3" fmla="*/ 298103 w 503982"/>
              <a:gd name="connsiteY3" fmla="*/ 83127 h 276452"/>
              <a:gd name="connsiteX4" fmla="*/ 21013 w 503982"/>
              <a:gd name="connsiteY4" fmla="*/ 235527 h 276452"/>
              <a:gd name="connsiteX5" fmla="*/ 214976 w 503982"/>
              <a:gd name="connsiteY5" fmla="*/ 159327 h 276452"/>
              <a:gd name="connsiteX6" fmla="*/ 131849 w 503982"/>
              <a:gd name="connsiteY6" fmla="*/ 183572 h 276452"/>
              <a:gd name="connsiteX7" fmla="*/ 502458 w 503982"/>
              <a:gd name="connsiteY7" fmla="*/ 0 h 27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982" h="276452">
                <a:moveTo>
                  <a:pt x="502458" y="0"/>
                </a:moveTo>
                <a:cubicBezTo>
                  <a:pt x="522662" y="0"/>
                  <a:pt x="336780" y="137968"/>
                  <a:pt x="253076" y="183572"/>
                </a:cubicBezTo>
                <a:cubicBezTo>
                  <a:pt x="169372" y="229176"/>
                  <a:pt x="-7274" y="290368"/>
                  <a:pt x="231" y="273627"/>
                </a:cubicBezTo>
                <a:cubicBezTo>
                  <a:pt x="7735" y="256886"/>
                  <a:pt x="294639" y="89477"/>
                  <a:pt x="298103" y="83127"/>
                </a:cubicBezTo>
                <a:cubicBezTo>
                  <a:pt x="301567" y="76777"/>
                  <a:pt x="34867" y="222827"/>
                  <a:pt x="21013" y="235527"/>
                </a:cubicBezTo>
                <a:cubicBezTo>
                  <a:pt x="7159" y="248227"/>
                  <a:pt x="196503" y="167986"/>
                  <a:pt x="214976" y="159327"/>
                </a:cubicBezTo>
                <a:cubicBezTo>
                  <a:pt x="233449" y="150668"/>
                  <a:pt x="87976" y="206086"/>
                  <a:pt x="131849" y="183572"/>
                </a:cubicBezTo>
                <a:cubicBezTo>
                  <a:pt x="175722" y="161058"/>
                  <a:pt x="482254" y="0"/>
                  <a:pt x="502458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88AA3ACC-5AF5-DFF7-29A1-8A2B1C8B37D9}"/>
              </a:ext>
            </a:extLst>
          </p:cNvPr>
          <p:cNvSpPr/>
          <p:nvPr/>
        </p:nvSpPr>
        <p:spPr>
          <a:xfrm>
            <a:off x="5147508" y="10400741"/>
            <a:ext cx="562512" cy="454698"/>
          </a:xfrm>
          <a:custGeom>
            <a:avLst/>
            <a:gdLst>
              <a:gd name="connsiteX0" fmla="*/ 560565 w 562512"/>
              <a:gd name="connsiteY0" fmla="*/ 559 h 454698"/>
              <a:gd name="connsiteX1" fmla="*/ 238447 w 562512"/>
              <a:gd name="connsiteY1" fmla="*/ 159886 h 454698"/>
              <a:gd name="connsiteX2" fmla="*/ 30628 w 562512"/>
              <a:gd name="connsiteY2" fmla="*/ 263795 h 454698"/>
              <a:gd name="connsiteX3" fmla="*/ 103365 w 562512"/>
              <a:gd name="connsiteY3" fmla="*/ 246477 h 454698"/>
              <a:gd name="connsiteX4" fmla="*/ 54874 w 562512"/>
              <a:gd name="connsiteY4" fmla="*/ 284577 h 454698"/>
              <a:gd name="connsiteX5" fmla="*/ 27165 w 562512"/>
              <a:gd name="connsiteY5" fmla="*/ 454295 h 454698"/>
              <a:gd name="connsiteX6" fmla="*/ 16774 w 562512"/>
              <a:gd name="connsiteY6" fmla="*/ 329604 h 454698"/>
              <a:gd name="connsiteX7" fmla="*/ 9847 w 562512"/>
              <a:gd name="connsiteY7" fmla="*/ 256868 h 454698"/>
              <a:gd name="connsiteX8" fmla="*/ 51410 w 562512"/>
              <a:gd name="connsiteY8" fmla="*/ 229159 h 454698"/>
              <a:gd name="connsiteX9" fmla="*/ 560565 w 562512"/>
              <a:gd name="connsiteY9" fmla="*/ 559 h 45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2512" h="454698">
                <a:moveTo>
                  <a:pt x="560565" y="559"/>
                </a:moveTo>
                <a:cubicBezTo>
                  <a:pt x="591738" y="-10986"/>
                  <a:pt x="238447" y="159886"/>
                  <a:pt x="238447" y="159886"/>
                </a:cubicBezTo>
                <a:cubicBezTo>
                  <a:pt x="150124" y="203759"/>
                  <a:pt x="53142" y="249363"/>
                  <a:pt x="30628" y="263795"/>
                </a:cubicBezTo>
                <a:cubicBezTo>
                  <a:pt x="8114" y="278227"/>
                  <a:pt x="99324" y="243013"/>
                  <a:pt x="103365" y="246477"/>
                </a:cubicBezTo>
                <a:cubicBezTo>
                  <a:pt x="107406" y="249941"/>
                  <a:pt x="67574" y="249941"/>
                  <a:pt x="54874" y="284577"/>
                </a:cubicBezTo>
                <a:cubicBezTo>
                  <a:pt x="42174" y="319213"/>
                  <a:pt x="33515" y="446791"/>
                  <a:pt x="27165" y="454295"/>
                </a:cubicBezTo>
                <a:cubicBezTo>
                  <a:pt x="20815" y="461799"/>
                  <a:pt x="19660" y="362508"/>
                  <a:pt x="16774" y="329604"/>
                </a:cubicBezTo>
                <a:cubicBezTo>
                  <a:pt x="13888" y="296700"/>
                  <a:pt x="4074" y="273609"/>
                  <a:pt x="9847" y="256868"/>
                </a:cubicBezTo>
                <a:cubicBezTo>
                  <a:pt x="15620" y="240127"/>
                  <a:pt x="-35758" y="270145"/>
                  <a:pt x="51410" y="229159"/>
                </a:cubicBezTo>
                <a:cubicBezTo>
                  <a:pt x="138578" y="188173"/>
                  <a:pt x="529392" y="12104"/>
                  <a:pt x="560565" y="5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89BE8F1C-1DE3-195A-C218-A94C0AF3B1E2}"/>
              </a:ext>
            </a:extLst>
          </p:cNvPr>
          <p:cNvSpPr/>
          <p:nvPr/>
        </p:nvSpPr>
        <p:spPr>
          <a:xfrm>
            <a:off x="5250835" y="10463864"/>
            <a:ext cx="197540" cy="783899"/>
          </a:xfrm>
          <a:custGeom>
            <a:avLst/>
            <a:gdLst>
              <a:gd name="connsiteX0" fmla="*/ 197465 w 197540"/>
              <a:gd name="connsiteY0" fmla="*/ 3245 h 783899"/>
              <a:gd name="connsiteX1" fmla="*/ 100483 w 197540"/>
              <a:gd name="connsiteY1" fmla="*/ 263018 h 783899"/>
              <a:gd name="connsiteX2" fmla="*/ 79701 w 197540"/>
              <a:gd name="connsiteY2" fmla="*/ 772172 h 783899"/>
              <a:gd name="connsiteX3" fmla="*/ 93556 w 197540"/>
              <a:gd name="connsiteY3" fmla="*/ 578209 h 783899"/>
              <a:gd name="connsiteX4" fmla="*/ 135120 w 197540"/>
              <a:gd name="connsiteY4" fmla="*/ 100227 h 783899"/>
              <a:gd name="connsiteX5" fmla="*/ 79701 w 197540"/>
              <a:gd name="connsiteY5" fmla="*/ 176427 h 783899"/>
              <a:gd name="connsiteX6" fmla="*/ 38 w 197540"/>
              <a:gd name="connsiteY6" fmla="*/ 328827 h 783899"/>
              <a:gd name="connsiteX7" fmla="*/ 69310 w 197540"/>
              <a:gd name="connsiteY7" fmla="*/ 138327 h 783899"/>
              <a:gd name="connsiteX8" fmla="*/ 83165 w 197540"/>
              <a:gd name="connsiteY8" fmla="*/ 117545 h 783899"/>
              <a:gd name="connsiteX9" fmla="*/ 197465 w 197540"/>
              <a:gd name="connsiteY9" fmla="*/ 3245 h 78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540" h="783899">
                <a:moveTo>
                  <a:pt x="197465" y="3245"/>
                </a:moveTo>
                <a:cubicBezTo>
                  <a:pt x="200351" y="27490"/>
                  <a:pt x="120110" y="134864"/>
                  <a:pt x="100483" y="263018"/>
                </a:cubicBezTo>
                <a:cubicBezTo>
                  <a:pt x="80856" y="391172"/>
                  <a:pt x="80855" y="719640"/>
                  <a:pt x="79701" y="772172"/>
                </a:cubicBezTo>
                <a:cubicBezTo>
                  <a:pt x="78547" y="824704"/>
                  <a:pt x="84320" y="690200"/>
                  <a:pt x="93556" y="578209"/>
                </a:cubicBezTo>
                <a:cubicBezTo>
                  <a:pt x="102792" y="466218"/>
                  <a:pt x="137429" y="167190"/>
                  <a:pt x="135120" y="100227"/>
                </a:cubicBezTo>
                <a:cubicBezTo>
                  <a:pt x="132811" y="33264"/>
                  <a:pt x="102215" y="138327"/>
                  <a:pt x="79701" y="176427"/>
                </a:cubicBezTo>
                <a:cubicBezTo>
                  <a:pt x="57187" y="214527"/>
                  <a:pt x="1770" y="335177"/>
                  <a:pt x="38" y="328827"/>
                </a:cubicBezTo>
                <a:cubicBezTo>
                  <a:pt x="-1694" y="322477"/>
                  <a:pt x="55455" y="173541"/>
                  <a:pt x="69310" y="138327"/>
                </a:cubicBezTo>
                <a:cubicBezTo>
                  <a:pt x="83164" y="103113"/>
                  <a:pt x="62383" y="137172"/>
                  <a:pt x="83165" y="117545"/>
                </a:cubicBezTo>
                <a:cubicBezTo>
                  <a:pt x="103947" y="97918"/>
                  <a:pt x="194579" y="-21000"/>
                  <a:pt x="197465" y="32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58581272-DC37-E735-7E81-428A718DD9BD}"/>
              </a:ext>
            </a:extLst>
          </p:cNvPr>
          <p:cNvSpPr/>
          <p:nvPr/>
        </p:nvSpPr>
        <p:spPr>
          <a:xfrm>
            <a:off x="6116782" y="10212865"/>
            <a:ext cx="48616" cy="585471"/>
          </a:xfrm>
          <a:custGeom>
            <a:avLst/>
            <a:gdLst>
              <a:gd name="connsiteX0" fmla="*/ 0 w 48616"/>
              <a:gd name="connsiteY0" fmla="*/ 1399 h 585471"/>
              <a:gd name="connsiteX1" fmla="*/ 48491 w 48616"/>
              <a:gd name="connsiteY1" fmla="*/ 330444 h 585471"/>
              <a:gd name="connsiteX2" fmla="*/ 3463 w 48616"/>
              <a:gd name="connsiteY2" fmla="*/ 579826 h 585471"/>
              <a:gd name="connsiteX3" fmla="*/ 48491 w 48616"/>
              <a:gd name="connsiteY3" fmla="*/ 465526 h 585471"/>
              <a:gd name="connsiteX4" fmla="*/ 0 w 48616"/>
              <a:gd name="connsiteY4" fmla="*/ 1399 h 58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16" h="585471">
                <a:moveTo>
                  <a:pt x="0" y="1399"/>
                </a:moveTo>
                <a:cubicBezTo>
                  <a:pt x="0" y="-21115"/>
                  <a:pt x="47914" y="234040"/>
                  <a:pt x="48491" y="330444"/>
                </a:cubicBezTo>
                <a:cubicBezTo>
                  <a:pt x="49068" y="426848"/>
                  <a:pt x="3463" y="557312"/>
                  <a:pt x="3463" y="579826"/>
                </a:cubicBezTo>
                <a:cubicBezTo>
                  <a:pt x="3463" y="602340"/>
                  <a:pt x="51377" y="556158"/>
                  <a:pt x="48491" y="465526"/>
                </a:cubicBezTo>
                <a:cubicBezTo>
                  <a:pt x="45605" y="374894"/>
                  <a:pt x="0" y="23913"/>
                  <a:pt x="0" y="13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10C10F56-A18C-08C7-1EE5-B7A04CCD1CAB}"/>
              </a:ext>
            </a:extLst>
          </p:cNvPr>
          <p:cNvSpPr/>
          <p:nvPr/>
        </p:nvSpPr>
        <p:spPr>
          <a:xfrm>
            <a:off x="4674434" y="8942211"/>
            <a:ext cx="1017528" cy="368442"/>
          </a:xfrm>
          <a:custGeom>
            <a:avLst/>
            <a:gdLst>
              <a:gd name="connsiteX0" fmla="*/ 1017065 w 1017528"/>
              <a:gd name="connsiteY0" fmla="*/ 963 h 368442"/>
              <a:gd name="connsiteX1" fmla="*/ 367585 w 1017528"/>
              <a:gd name="connsiteY1" fmla="*/ 159060 h 368442"/>
              <a:gd name="connsiteX2" fmla="*/ 116 w 1017528"/>
              <a:gd name="connsiteY2" fmla="*/ 368432 h 368442"/>
              <a:gd name="connsiteX3" fmla="*/ 401768 w 1017528"/>
              <a:gd name="connsiteY3" fmla="*/ 150514 h 368442"/>
              <a:gd name="connsiteX4" fmla="*/ 628231 w 1017528"/>
              <a:gd name="connsiteY4" fmla="*/ 65056 h 368442"/>
              <a:gd name="connsiteX5" fmla="*/ 474407 w 1017528"/>
              <a:gd name="connsiteY5" fmla="*/ 90694 h 368442"/>
              <a:gd name="connsiteX6" fmla="*/ 1017065 w 1017528"/>
              <a:gd name="connsiteY6" fmla="*/ 963 h 36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7528" h="368442">
                <a:moveTo>
                  <a:pt x="1017065" y="963"/>
                </a:moveTo>
                <a:cubicBezTo>
                  <a:pt x="999261" y="12357"/>
                  <a:pt x="537077" y="97815"/>
                  <a:pt x="367585" y="159060"/>
                </a:cubicBezTo>
                <a:cubicBezTo>
                  <a:pt x="198093" y="220305"/>
                  <a:pt x="-5581" y="369856"/>
                  <a:pt x="116" y="368432"/>
                </a:cubicBezTo>
                <a:cubicBezTo>
                  <a:pt x="5813" y="367008"/>
                  <a:pt x="297082" y="201077"/>
                  <a:pt x="401768" y="150514"/>
                </a:cubicBezTo>
                <a:cubicBezTo>
                  <a:pt x="506454" y="99951"/>
                  <a:pt x="616125" y="75026"/>
                  <a:pt x="628231" y="65056"/>
                </a:cubicBezTo>
                <a:cubicBezTo>
                  <a:pt x="640337" y="55086"/>
                  <a:pt x="414586" y="98528"/>
                  <a:pt x="474407" y="90694"/>
                </a:cubicBezTo>
                <a:cubicBezTo>
                  <a:pt x="534228" y="82860"/>
                  <a:pt x="1034869" y="-10431"/>
                  <a:pt x="1017065" y="9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43C3AB7D-6AA2-148E-8634-DF99C26F349C}"/>
              </a:ext>
            </a:extLst>
          </p:cNvPr>
          <p:cNvSpPr/>
          <p:nvPr/>
        </p:nvSpPr>
        <p:spPr>
          <a:xfrm>
            <a:off x="4906888" y="9117095"/>
            <a:ext cx="785073" cy="656348"/>
          </a:xfrm>
          <a:custGeom>
            <a:avLst/>
            <a:gdLst>
              <a:gd name="connsiteX0" fmla="*/ 784611 w 785073"/>
              <a:gd name="connsiteY0" fmla="*/ 1268 h 656348"/>
              <a:gd name="connsiteX1" fmla="*/ 263318 w 785073"/>
              <a:gd name="connsiteY1" fmla="*/ 377283 h 656348"/>
              <a:gd name="connsiteX2" fmla="*/ 2671 w 785073"/>
              <a:gd name="connsiteY2" fmla="*/ 655021 h 656348"/>
              <a:gd name="connsiteX3" fmla="*/ 147949 w 785073"/>
              <a:gd name="connsiteY3" fmla="*/ 471286 h 656348"/>
              <a:gd name="connsiteX4" fmla="*/ 459871 w 785073"/>
              <a:gd name="connsiteY4" fmla="*/ 219185 h 656348"/>
              <a:gd name="connsiteX5" fmla="*/ 357321 w 785073"/>
              <a:gd name="connsiteY5" fmla="*/ 253369 h 656348"/>
              <a:gd name="connsiteX6" fmla="*/ 784611 w 785073"/>
              <a:gd name="connsiteY6" fmla="*/ 1268 h 65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5073" h="656348">
                <a:moveTo>
                  <a:pt x="784611" y="1268"/>
                </a:moveTo>
                <a:cubicBezTo>
                  <a:pt x="768944" y="21920"/>
                  <a:pt x="393641" y="268324"/>
                  <a:pt x="263318" y="377283"/>
                </a:cubicBezTo>
                <a:cubicBezTo>
                  <a:pt x="132995" y="486242"/>
                  <a:pt x="21899" y="639354"/>
                  <a:pt x="2671" y="655021"/>
                </a:cubicBezTo>
                <a:cubicBezTo>
                  <a:pt x="-16557" y="670688"/>
                  <a:pt x="71749" y="543925"/>
                  <a:pt x="147949" y="471286"/>
                </a:cubicBezTo>
                <a:cubicBezTo>
                  <a:pt x="224149" y="398647"/>
                  <a:pt x="424976" y="255505"/>
                  <a:pt x="459871" y="219185"/>
                </a:cubicBezTo>
                <a:cubicBezTo>
                  <a:pt x="494766" y="182866"/>
                  <a:pt x="301773" y="288264"/>
                  <a:pt x="357321" y="253369"/>
                </a:cubicBezTo>
                <a:cubicBezTo>
                  <a:pt x="412869" y="218474"/>
                  <a:pt x="800278" y="-19384"/>
                  <a:pt x="784611" y="12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497C32F6-E662-4B21-93DF-76FB5838D293}"/>
              </a:ext>
            </a:extLst>
          </p:cNvPr>
          <p:cNvSpPr/>
          <p:nvPr/>
        </p:nvSpPr>
        <p:spPr>
          <a:xfrm>
            <a:off x="5246073" y="9584101"/>
            <a:ext cx="721878" cy="557204"/>
          </a:xfrm>
          <a:custGeom>
            <a:avLst/>
            <a:gdLst>
              <a:gd name="connsiteX0" fmla="*/ 338604 w 721878"/>
              <a:gd name="connsiteY0" fmla="*/ 7 h 557204"/>
              <a:gd name="connsiteX1" fmla="*/ 189052 w 721878"/>
              <a:gd name="connsiteY1" fmla="*/ 247835 h 557204"/>
              <a:gd name="connsiteX2" fmla="*/ 73684 w 721878"/>
              <a:gd name="connsiteY2" fmla="*/ 418751 h 557204"/>
              <a:gd name="connsiteX3" fmla="*/ 171961 w 721878"/>
              <a:gd name="connsiteY3" fmla="*/ 324748 h 557204"/>
              <a:gd name="connsiteX4" fmla="*/ 706073 w 721878"/>
              <a:gd name="connsiteY4" fmla="*/ 401660 h 557204"/>
              <a:gd name="connsiteX5" fmla="*/ 582159 w 721878"/>
              <a:gd name="connsiteY5" fmla="*/ 380295 h 557204"/>
              <a:gd name="connsiteX6" fmla="*/ 599250 w 721878"/>
              <a:gd name="connsiteY6" fmla="*/ 461480 h 557204"/>
              <a:gd name="connsiteX7" fmla="*/ 530884 w 721878"/>
              <a:gd name="connsiteY7" fmla="*/ 384568 h 557204"/>
              <a:gd name="connsiteX8" fmla="*/ 338604 w 721878"/>
              <a:gd name="connsiteY8" fmla="*/ 341839 h 557204"/>
              <a:gd name="connsiteX9" fmla="*/ 116413 w 721878"/>
              <a:gd name="connsiteY9" fmla="*/ 358931 h 557204"/>
              <a:gd name="connsiteX10" fmla="*/ 18136 w 721878"/>
              <a:gd name="connsiteY10" fmla="*/ 538392 h 557204"/>
              <a:gd name="connsiteX11" fmla="*/ 77957 w 721878"/>
              <a:gd name="connsiteY11" fmla="*/ 546938 h 557204"/>
              <a:gd name="connsiteX12" fmla="*/ 1045 w 721878"/>
              <a:gd name="connsiteY12" fmla="*/ 495663 h 557204"/>
              <a:gd name="connsiteX13" fmla="*/ 146323 w 721878"/>
              <a:gd name="connsiteY13" fmla="*/ 230744 h 557204"/>
              <a:gd name="connsiteX14" fmla="*/ 146323 w 721878"/>
              <a:gd name="connsiteY14" fmla="*/ 239290 h 557204"/>
              <a:gd name="connsiteX15" fmla="*/ 338604 w 721878"/>
              <a:gd name="connsiteY15" fmla="*/ 7 h 557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21878" h="557204">
                <a:moveTo>
                  <a:pt x="338604" y="7"/>
                </a:moveTo>
                <a:cubicBezTo>
                  <a:pt x="345725" y="1431"/>
                  <a:pt x="233205" y="178044"/>
                  <a:pt x="189052" y="247835"/>
                </a:cubicBezTo>
                <a:cubicBezTo>
                  <a:pt x="144899" y="317626"/>
                  <a:pt x="76532" y="405932"/>
                  <a:pt x="73684" y="418751"/>
                </a:cubicBezTo>
                <a:cubicBezTo>
                  <a:pt x="70836" y="431570"/>
                  <a:pt x="66563" y="327596"/>
                  <a:pt x="171961" y="324748"/>
                </a:cubicBezTo>
                <a:cubicBezTo>
                  <a:pt x="277359" y="321900"/>
                  <a:pt x="637707" y="392402"/>
                  <a:pt x="706073" y="401660"/>
                </a:cubicBezTo>
                <a:cubicBezTo>
                  <a:pt x="774439" y="410918"/>
                  <a:pt x="599963" y="370325"/>
                  <a:pt x="582159" y="380295"/>
                </a:cubicBezTo>
                <a:cubicBezTo>
                  <a:pt x="564355" y="390265"/>
                  <a:pt x="607796" y="460768"/>
                  <a:pt x="599250" y="461480"/>
                </a:cubicBezTo>
                <a:cubicBezTo>
                  <a:pt x="590704" y="462192"/>
                  <a:pt x="574325" y="404508"/>
                  <a:pt x="530884" y="384568"/>
                </a:cubicBezTo>
                <a:cubicBezTo>
                  <a:pt x="487443" y="364628"/>
                  <a:pt x="407682" y="346112"/>
                  <a:pt x="338604" y="341839"/>
                </a:cubicBezTo>
                <a:cubicBezTo>
                  <a:pt x="269526" y="337566"/>
                  <a:pt x="169824" y="326172"/>
                  <a:pt x="116413" y="358931"/>
                </a:cubicBezTo>
                <a:cubicBezTo>
                  <a:pt x="63002" y="391690"/>
                  <a:pt x="24545" y="507058"/>
                  <a:pt x="18136" y="538392"/>
                </a:cubicBezTo>
                <a:cubicBezTo>
                  <a:pt x="11727" y="569726"/>
                  <a:pt x="80805" y="554059"/>
                  <a:pt x="77957" y="546938"/>
                </a:cubicBezTo>
                <a:cubicBezTo>
                  <a:pt x="75109" y="539817"/>
                  <a:pt x="-10349" y="548362"/>
                  <a:pt x="1045" y="495663"/>
                </a:cubicBezTo>
                <a:cubicBezTo>
                  <a:pt x="12439" y="442964"/>
                  <a:pt x="122110" y="273473"/>
                  <a:pt x="146323" y="230744"/>
                </a:cubicBezTo>
                <a:cubicBezTo>
                  <a:pt x="170536" y="188015"/>
                  <a:pt x="112140" y="272761"/>
                  <a:pt x="146323" y="239290"/>
                </a:cubicBezTo>
                <a:cubicBezTo>
                  <a:pt x="180506" y="205819"/>
                  <a:pt x="331483" y="-1417"/>
                  <a:pt x="338604" y="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B406C44E-6B35-BF63-AE93-F3A57F7580AD}"/>
              </a:ext>
            </a:extLst>
          </p:cNvPr>
          <p:cNvSpPr/>
          <p:nvPr/>
        </p:nvSpPr>
        <p:spPr>
          <a:xfrm>
            <a:off x="3954879" y="8635355"/>
            <a:ext cx="977710" cy="455462"/>
          </a:xfrm>
          <a:custGeom>
            <a:avLst/>
            <a:gdLst>
              <a:gd name="connsiteX0" fmla="*/ 27461 w 977710"/>
              <a:gd name="connsiteY0" fmla="*/ 12989 h 455462"/>
              <a:gd name="connsiteX1" fmla="*/ 933315 w 977710"/>
              <a:gd name="connsiteY1" fmla="*/ 427460 h 455462"/>
              <a:gd name="connsiteX2" fmla="*/ 843585 w 977710"/>
              <a:gd name="connsiteY2" fmla="*/ 418914 h 455462"/>
              <a:gd name="connsiteX3" fmla="*/ 894859 w 977710"/>
              <a:gd name="connsiteY3" fmla="*/ 427460 h 455462"/>
              <a:gd name="connsiteX4" fmla="*/ 723943 w 977710"/>
              <a:gd name="connsiteY4" fmla="*/ 307819 h 455462"/>
              <a:gd name="connsiteX5" fmla="*/ 471842 w 977710"/>
              <a:gd name="connsiteY5" fmla="*/ 188178 h 455462"/>
              <a:gd name="connsiteX6" fmla="*/ 185558 w 977710"/>
              <a:gd name="connsiteY6" fmla="*/ 89901 h 455462"/>
              <a:gd name="connsiteX7" fmla="*/ 228287 w 977710"/>
              <a:gd name="connsiteY7" fmla="*/ 102720 h 455462"/>
              <a:gd name="connsiteX8" fmla="*/ 27461 w 977710"/>
              <a:gd name="connsiteY8" fmla="*/ 12989 h 455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7710" h="455462">
                <a:moveTo>
                  <a:pt x="27461" y="12989"/>
                </a:moveTo>
                <a:lnTo>
                  <a:pt x="933315" y="427460"/>
                </a:lnTo>
                <a:cubicBezTo>
                  <a:pt x="1069336" y="495114"/>
                  <a:pt x="849994" y="418914"/>
                  <a:pt x="843585" y="418914"/>
                </a:cubicBezTo>
                <a:cubicBezTo>
                  <a:pt x="837176" y="418914"/>
                  <a:pt x="914799" y="445976"/>
                  <a:pt x="894859" y="427460"/>
                </a:cubicBezTo>
                <a:cubicBezTo>
                  <a:pt x="874919" y="408944"/>
                  <a:pt x="794446" y="347699"/>
                  <a:pt x="723943" y="307819"/>
                </a:cubicBezTo>
                <a:cubicBezTo>
                  <a:pt x="653440" y="267939"/>
                  <a:pt x="561573" y="224498"/>
                  <a:pt x="471842" y="188178"/>
                </a:cubicBezTo>
                <a:cubicBezTo>
                  <a:pt x="382111" y="151858"/>
                  <a:pt x="226150" y="104144"/>
                  <a:pt x="185558" y="89901"/>
                </a:cubicBezTo>
                <a:cubicBezTo>
                  <a:pt x="144966" y="75658"/>
                  <a:pt x="250364" y="114827"/>
                  <a:pt x="228287" y="102720"/>
                </a:cubicBezTo>
                <a:cubicBezTo>
                  <a:pt x="206211" y="90614"/>
                  <a:pt x="-90044" y="-41134"/>
                  <a:pt x="27461" y="129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FBAFE02F-859B-7ABB-363F-D686A6C6CF46}"/>
              </a:ext>
            </a:extLst>
          </p:cNvPr>
          <p:cNvSpPr/>
          <p:nvPr/>
        </p:nvSpPr>
        <p:spPr>
          <a:xfrm>
            <a:off x="4198096" y="9304363"/>
            <a:ext cx="758020" cy="502359"/>
          </a:xfrm>
          <a:custGeom>
            <a:avLst/>
            <a:gdLst>
              <a:gd name="connsiteX0" fmla="*/ 83347 w 758020"/>
              <a:gd name="connsiteY0" fmla="*/ 10553 h 502359"/>
              <a:gd name="connsiteX1" fmla="*/ 732827 w 758020"/>
              <a:gd name="connsiteY1" fmla="*/ 215652 h 502359"/>
              <a:gd name="connsiteX2" fmla="*/ 617459 w 758020"/>
              <a:gd name="connsiteY2" fmla="*/ 279745 h 502359"/>
              <a:gd name="connsiteX3" fmla="*/ 544820 w 758020"/>
              <a:gd name="connsiteY3" fmla="*/ 301110 h 502359"/>
              <a:gd name="connsiteX4" fmla="*/ 604640 w 758020"/>
              <a:gd name="connsiteY4" fmla="*/ 501936 h 502359"/>
              <a:gd name="connsiteX5" fmla="*/ 519183 w 758020"/>
              <a:gd name="connsiteY5" fmla="*/ 352385 h 502359"/>
              <a:gd name="connsiteX6" fmla="*/ 502091 w 758020"/>
              <a:gd name="connsiteY6" fmla="*/ 292564 h 502359"/>
              <a:gd name="connsiteX7" fmla="*/ 621732 w 758020"/>
              <a:gd name="connsiteY7" fmla="*/ 313929 h 502359"/>
              <a:gd name="connsiteX8" fmla="*/ 617459 w 758020"/>
              <a:gd name="connsiteY8" fmla="*/ 155831 h 502359"/>
              <a:gd name="connsiteX9" fmla="*/ 155986 w 758020"/>
              <a:gd name="connsiteY9" fmla="*/ 31917 h 502359"/>
              <a:gd name="connsiteX10" fmla="*/ 14981 w 758020"/>
              <a:gd name="connsiteY10" fmla="*/ 27644 h 502359"/>
              <a:gd name="connsiteX11" fmla="*/ 83347 w 758020"/>
              <a:gd name="connsiteY11" fmla="*/ 10553 h 50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8020" h="502359">
                <a:moveTo>
                  <a:pt x="83347" y="10553"/>
                </a:moveTo>
                <a:cubicBezTo>
                  <a:pt x="202988" y="41888"/>
                  <a:pt x="643808" y="170787"/>
                  <a:pt x="732827" y="215652"/>
                </a:cubicBezTo>
                <a:cubicBezTo>
                  <a:pt x="821846" y="260517"/>
                  <a:pt x="648794" y="265502"/>
                  <a:pt x="617459" y="279745"/>
                </a:cubicBezTo>
                <a:cubicBezTo>
                  <a:pt x="586124" y="293988"/>
                  <a:pt x="546957" y="264078"/>
                  <a:pt x="544820" y="301110"/>
                </a:cubicBezTo>
                <a:cubicBezTo>
                  <a:pt x="542684" y="338142"/>
                  <a:pt x="608913" y="493390"/>
                  <a:pt x="604640" y="501936"/>
                </a:cubicBezTo>
                <a:cubicBezTo>
                  <a:pt x="600367" y="510482"/>
                  <a:pt x="536275" y="387280"/>
                  <a:pt x="519183" y="352385"/>
                </a:cubicBezTo>
                <a:cubicBezTo>
                  <a:pt x="502092" y="317490"/>
                  <a:pt x="485000" y="298973"/>
                  <a:pt x="502091" y="292564"/>
                </a:cubicBezTo>
                <a:cubicBezTo>
                  <a:pt x="519183" y="286155"/>
                  <a:pt x="602504" y="336718"/>
                  <a:pt x="621732" y="313929"/>
                </a:cubicBezTo>
                <a:cubicBezTo>
                  <a:pt x="640960" y="291140"/>
                  <a:pt x="695083" y="202833"/>
                  <a:pt x="617459" y="155831"/>
                </a:cubicBezTo>
                <a:cubicBezTo>
                  <a:pt x="539835" y="108829"/>
                  <a:pt x="256399" y="53281"/>
                  <a:pt x="155986" y="31917"/>
                </a:cubicBezTo>
                <a:cubicBezTo>
                  <a:pt x="55573" y="10553"/>
                  <a:pt x="24951" y="27644"/>
                  <a:pt x="14981" y="27644"/>
                </a:cubicBezTo>
                <a:cubicBezTo>
                  <a:pt x="5011" y="27644"/>
                  <a:pt x="-36294" y="-20782"/>
                  <a:pt x="83347" y="105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51F0BDA8-DDA7-D200-EC7A-30C9EF8CFBF9}"/>
              </a:ext>
            </a:extLst>
          </p:cNvPr>
          <p:cNvSpPr/>
          <p:nvPr/>
        </p:nvSpPr>
        <p:spPr>
          <a:xfrm>
            <a:off x="5073845" y="9332532"/>
            <a:ext cx="484695" cy="733910"/>
          </a:xfrm>
          <a:custGeom>
            <a:avLst/>
            <a:gdLst>
              <a:gd name="connsiteX0" fmla="*/ 480921 w 484695"/>
              <a:gd name="connsiteY0" fmla="*/ 8021 h 733910"/>
              <a:gd name="connsiteX1" fmla="*/ 10903 w 484695"/>
              <a:gd name="connsiteY1" fmla="*/ 713049 h 733910"/>
              <a:gd name="connsiteX2" fmla="*/ 156181 w 484695"/>
              <a:gd name="connsiteY2" fmla="*/ 529315 h 733910"/>
              <a:gd name="connsiteX3" fmla="*/ 228820 w 484695"/>
              <a:gd name="connsiteY3" fmla="*/ 341307 h 733910"/>
              <a:gd name="connsiteX4" fmla="*/ 480921 w 484695"/>
              <a:gd name="connsiteY4" fmla="*/ 8021 h 73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95" h="733910">
                <a:moveTo>
                  <a:pt x="480921" y="8021"/>
                </a:moveTo>
                <a:cubicBezTo>
                  <a:pt x="444601" y="69978"/>
                  <a:pt x="65026" y="626167"/>
                  <a:pt x="10903" y="713049"/>
                </a:cubicBezTo>
                <a:cubicBezTo>
                  <a:pt x="-43220" y="799931"/>
                  <a:pt x="119861" y="591272"/>
                  <a:pt x="156181" y="529315"/>
                </a:cubicBezTo>
                <a:cubicBezTo>
                  <a:pt x="192500" y="467358"/>
                  <a:pt x="176833" y="421780"/>
                  <a:pt x="228820" y="341307"/>
                </a:cubicBezTo>
                <a:cubicBezTo>
                  <a:pt x="280807" y="260834"/>
                  <a:pt x="517241" y="-53936"/>
                  <a:pt x="480921" y="80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99C00182-CBC3-06C4-C019-3893479CD9D5}"/>
              </a:ext>
            </a:extLst>
          </p:cNvPr>
          <p:cNvSpPr/>
          <p:nvPr/>
        </p:nvSpPr>
        <p:spPr>
          <a:xfrm>
            <a:off x="1928598" y="8578537"/>
            <a:ext cx="1593673" cy="1718337"/>
          </a:xfrm>
          <a:custGeom>
            <a:avLst/>
            <a:gdLst>
              <a:gd name="connsiteX0" fmla="*/ 1592063 w 1593673"/>
              <a:gd name="connsiteY0" fmla="*/ 37 h 1718337"/>
              <a:gd name="connsiteX1" fmla="*/ 1176828 w 1593673"/>
              <a:gd name="connsiteY1" fmla="*/ 300420 h 1718337"/>
              <a:gd name="connsiteX2" fmla="*/ 633489 w 1593673"/>
              <a:gd name="connsiteY2" fmla="*/ 667063 h 1718337"/>
              <a:gd name="connsiteX3" fmla="*/ 779263 w 1593673"/>
              <a:gd name="connsiteY3" fmla="*/ 583133 h 1718337"/>
              <a:gd name="connsiteX4" fmla="*/ 138741 w 1593673"/>
              <a:gd name="connsiteY4" fmla="*/ 1285498 h 1718337"/>
              <a:gd name="connsiteX5" fmla="*/ 6219 w 1593673"/>
              <a:gd name="connsiteY5" fmla="*/ 1285498 h 1718337"/>
              <a:gd name="connsiteX6" fmla="*/ 258011 w 1593673"/>
              <a:gd name="connsiteY6" fmla="*/ 1356176 h 1718337"/>
              <a:gd name="connsiteX7" fmla="*/ 655576 w 1593673"/>
              <a:gd name="connsiteY7" fmla="*/ 1700733 h 1718337"/>
              <a:gd name="connsiteX8" fmla="*/ 584898 w 1593673"/>
              <a:gd name="connsiteY8" fmla="*/ 1638889 h 1718337"/>
              <a:gd name="connsiteX9" fmla="*/ 328689 w 1593673"/>
              <a:gd name="connsiteY9" fmla="*/ 1387098 h 1718337"/>
              <a:gd name="connsiteX10" fmla="*/ 262428 w 1593673"/>
              <a:gd name="connsiteY10" fmla="*/ 1254576 h 1718337"/>
              <a:gd name="connsiteX11" fmla="*/ 302185 w 1593673"/>
              <a:gd name="connsiteY11" fmla="*/ 1219237 h 1718337"/>
              <a:gd name="connsiteX12" fmla="*/ 664411 w 1593673"/>
              <a:gd name="connsiteY12" fmla="*/ 715654 h 1718337"/>
              <a:gd name="connsiteX13" fmla="*/ 615819 w 1593673"/>
              <a:gd name="connsiteY13" fmla="*/ 711237 h 1718337"/>
              <a:gd name="connsiteX14" fmla="*/ 1291680 w 1593673"/>
              <a:gd name="connsiteY14" fmla="*/ 282750 h 1718337"/>
              <a:gd name="connsiteX15" fmla="*/ 1592063 w 1593673"/>
              <a:gd name="connsiteY15" fmla="*/ 37 h 171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93673" h="1718337">
                <a:moveTo>
                  <a:pt x="1592063" y="37"/>
                </a:moveTo>
                <a:cubicBezTo>
                  <a:pt x="1572921" y="2982"/>
                  <a:pt x="1336590" y="189249"/>
                  <a:pt x="1176828" y="300420"/>
                </a:cubicBezTo>
                <a:cubicBezTo>
                  <a:pt x="1017066" y="411591"/>
                  <a:pt x="699750" y="619944"/>
                  <a:pt x="633489" y="667063"/>
                </a:cubicBezTo>
                <a:cubicBezTo>
                  <a:pt x="567228" y="714182"/>
                  <a:pt x="861721" y="480061"/>
                  <a:pt x="779263" y="583133"/>
                </a:cubicBezTo>
                <a:cubicBezTo>
                  <a:pt x="696805" y="686206"/>
                  <a:pt x="267582" y="1168437"/>
                  <a:pt x="138741" y="1285498"/>
                </a:cubicBezTo>
                <a:cubicBezTo>
                  <a:pt x="9900" y="1402559"/>
                  <a:pt x="-13659" y="1273718"/>
                  <a:pt x="6219" y="1285498"/>
                </a:cubicBezTo>
                <a:cubicBezTo>
                  <a:pt x="26097" y="1297278"/>
                  <a:pt x="149785" y="1286970"/>
                  <a:pt x="258011" y="1356176"/>
                </a:cubicBezTo>
                <a:cubicBezTo>
                  <a:pt x="366237" y="1425382"/>
                  <a:pt x="601095" y="1653614"/>
                  <a:pt x="655576" y="1700733"/>
                </a:cubicBezTo>
                <a:cubicBezTo>
                  <a:pt x="710057" y="1747852"/>
                  <a:pt x="639379" y="1691161"/>
                  <a:pt x="584898" y="1638889"/>
                </a:cubicBezTo>
                <a:cubicBezTo>
                  <a:pt x="530417" y="1586617"/>
                  <a:pt x="382434" y="1451150"/>
                  <a:pt x="328689" y="1387098"/>
                </a:cubicBezTo>
                <a:cubicBezTo>
                  <a:pt x="274944" y="1323046"/>
                  <a:pt x="266845" y="1282553"/>
                  <a:pt x="262428" y="1254576"/>
                </a:cubicBezTo>
                <a:cubicBezTo>
                  <a:pt x="258011" y="1226599"/>
                  <a:pt x="235188" y="1309057"/>
                  <a:pt x="302185" y="1219237"/>
                </a:cubicBezTo>
                <a:cubicBezTo>
                  <a:pt x="369182" y="1129417"/>
                  <a:pt x="612139" y="800321"/>
                  <a:pt x="664411" y="715654"/>
                </a:cubicBezTo>
                <a:cubicBezTo>
                  <a:pt x="716683" y="630987"/>
                  <a:pt x="511274" y="783388"/>
                  <a:pt x="615819" y="711237"/>
                </a:cubicBezTo>
                <a:cubicBezTo>
                  <a:pt x="720364" y="639086"/>
                  <a:pt x="1126764" y="398338"/>
                  <a:pt x="1291680" y="282750"/>
                </a:cubicBezTo>
                <a:cubicBezTo>
                  <a:pt x="1456596" y="167162"/>
                  <a:pt x="1611205" y="-2908"/>
                  <a:pt x="1592063" y="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D913752A-F906-B0A1-2079-75BD7490EB56}"/>
              </a:ext>
            </a:extLst>
          </p:cNvPr>
          <p:cNvSpPr/>
          <p:nvPr/>
        </p:nvSpPr>
        <p:spPr>
          <a:xfrm>
            <a:off x="2272612" y="8740571"/>
            <a:ext cx="1289995" cy="1055295"/>
          </a:xfrm>
          <a:custGeom>
            <a:avLst/>
            <a:gdLst>
              <a:gd name="connsiteX0" fmla="*/ 1270136 w 1289995"/>
              <a:gd name="connsiteY0" fmla="*/ 19116 h 1055295"/>
              <a:gd name="connsiteX1" fmla="*/ 360153 w 1289995"/>
              <a:gd name="connsiteY1" fmla="*/ 615464 h 1055295"/>
              <a:gd name="connsiteX2" fmla="*/ 223214 w 1289995"/>
              <a:gd name="connsiteY2" fmla="*/ 840751 h 1055295"/>
              <a:gd name="connsiteX3" fmla="*/ 20014 w 1289995"/>
              <a:gd name="connsiteY3" fmla="*/ 1039533 h 1055295"/>
              <a:gd name="connsiteX4" fmla="*/ 46518 w 1289995"/>
              <a:gd name="connsiteY4" fmla="*/ 999777 h 1055295"/>
              <a:gd name="connsiteX5" fmla="*/ 364571 w 1289995"/>
              <a:gd name="connsiteY5" fmla="*/ 659638 h 1055295"/>
              <a:gd name="connsiteX6" fmla="*/ 938831 w 1289995"/>
              <a:gd name="connsiteY6" fmla="*/ 191394 h 1055295"/>
              <a:gd name="connsiteX7" fmla="*/ 1270136 w 1289995"/>
              <a:gd name="connsiteY7" fmla="*/ 19116 h 1055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9995" h="1055295">
                <a:moveTo>
                  <a:pt x="1270136" y="19116"/>
                </a:moveTo>
                <a:cubicBezTo>
                  <a:pt x="1173690" y="89794"/>
                  <a:pt x="534640" y="478525"/>
                  <a:pt x="360153" y="615464"/>
                </a:cubicBezTo>
                <a:cubicBezTo>
                  <a:pt x="185666" y="752403"/>
                  <a:pt x="279904" y="770073"/>
                  <a:pt x="223214" y="840751"/>
                </a:cubicBezTo>
                <a:cubicBezTo>
                  <a:pt x="166524" y="911429"/>
                  <a:pt x="49463" y="1013029"/>
                  <a:pt x="20014" y="1039533"/>
                </a:cubicBezTo>
                <a:cubicBezTo>
                  <a:pt x="-9435" y="1066037"/>
                  <a:pt x="-10908" y="1063093"/>
                  <a:pt x="46518" y="999777"/>
                </a:cubicBezTo>
                <a:cubicBezTo>
                  <a:pt x="103944" y="936461"/>
                  <a:pt x="215852" y="794368"/>
                  <a:pt x="364571" y="659638"/>
                </a:cubicBezTo>
                <a:cubicBezTo>
                  <a:pt x="513290" y="524908"/>
                  <a:pt x="789376" y="293730"/>
                  <a:pt x="938831" y="191394"/>
                </a:cubicBezTo>
                <a:cubicBezTo>
                  <a:pt x="1088286" y="89058"/>
                  <a:pt x="1366582" y="-51562"/>
                  <a:pt x="1270136" y="191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67C85882-B939-71C3-50F0-4DBD9D130FDF}"/>
              </a:ext>
            </a:extLst>
          </p:cNvPr>
          <p:cNvSpPr/>
          <p:nvPr/>
        </p:nvSpPr>
        <p:spPr>
          <a:xfrm>
            <a:off x="2448002" y="9382512"/>
            <a:ext cx="1422575" cy="996555"/>
          </a:xfrm>
          <a:custGeom>
            <a:avLst/>
            <a:gdLst>
              <a:gd name="connsiteX0" fmla="*/ 1421633 w 1422575"/>
              <a:gd name="connsiteY0" fmla="*/ 27 h 996555"/>
              <a:gd name="connsiteX1" fmla="*/ 741355 w 1422575"/>
              <a:gd name="connsiteY1" fmla="*/ 446184 h 996555"/>
              <a:gd name="connsiteX2" fmla="*/ 392381 w 1422575"/>
              <a:gd name="connsiteY2" fmla="*/ 689140 h 996555"/>
              <a:gd name="connsiteX3" fmla="*/ 909215 w 1422575"/>
              <a:gd name="connsiteY3" fmla="*/ 455018 h 996555"/>
              <a:gd name="connsiteX4" fmla="*/ 16902 w 1422575"/>
              <a:gd name="connsiteY4" fmla="*/ 976271 h 996555"/>
              <a:gd name="connsiteX5" fmla="*/ 326120 w 1422575"/>
              <a:gd name="connsiteY5" fmla="*/ 887923 h 996555"/>
              <a:gd name="connsiteX6" fmla="*/ 348207 w 1422575"/>
              <a:gd name="connsiteY6" fmla="*/ 865836 h 996555"/>
              <a:gd name="connsiteX7" fmla="*/ 997563 w 1422575"/>
              <a:gd name="connsiteY7" fmla="*/ 379923 h 996555"/>
              <a:gd name="connsiteX8" fmla="*/ 891546 w 1422575"/>
              <a:gd name="connsiteY8" fmla="*/ 424097 h 996555"/>
              <a:gd name="connsiteX9" fmla="*/ 1421633 w 1422575"/>
              <a:gd name="connsiteY9" fmla="*/ 27 h 996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2575" h="996555">
                <a:moveTo>
                  <a:pt x="1421633" y="27"/>
                </a:moveTo>
                <a:cubicBezTo>
                  <a:pt x="1396601" y="3708"/>
                  <a:pt x="912897" y="331332"/>
                  <a:pt x="741355" y="446184"/>
                </a:cubicBezTo>
                <a:cubicBezTo>
                  <a:pt x="569813" y="561036"/>
                  <a:pt x="364404" y="687668"/>
                  <a:pt x="392381" y="689140"/>
                </a:cubicBezTo>
                <a:cubicBezTo>
                  <a:pt x="420358" y="690612"/>
                  <a:pt x="971795" y="407163"/>
                  <a:pt x="909215" y="455018"/>
                </a:cubicBezTo>
                <a:cubicBezTo>
                  <a:pt x="846635" y="502873"/>
                  <a:pt x="114084" y="904120"/>
                  <a:pt x="16902" y="976271"/>
                </a:cubicBezTo>
                <a:cubicBezTo>
                  <a:pt x="-80281" y="1048422"/>
                  <a:pt x="270902" y="906329"/>
                  <a:pt x="326120" y="887923"/>
                </a:cubicBezTo>
                <a:cubicBezTo>
                  <a:pt x="381337" y="869517"/>
                  <a:pt x="348207" y="865836"/>
                  <a:pt x="348207" y="865836"/>
                </a:cubicBezTo>
                <a:cubicBezTo>
                  <a:pt x="460114" y="781169"/>
                  <a:pt x="907006" y="453546"/>
                  <a:pt x="997563" y="379923"/>
                </a:cubicBezTo>
                <a:cubicBezTo>
                  <a:pt x="1088119" y="306300"/>
                  <a:pt x="817923" y="482996"/>
                  <a:pt x="891546" y="424097"/>
                </a:cubicBezTo>
                <a:cubicBezTo>
                  <a:pt x="965169" y="365198"/>
                  <a:pt x="1446665" y="-3654"/>
                  <a:pt x="1421633" y="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18D8B0ED-098A-503B-E0EA-27A449FF7FCF}"/>
              </a:ext>
            </a:extLst>
          </p:cNvPr>
          <p:cNvSpPr/>
          <p:nvPr/>
        </p:nvSpPr>
        <p:spPr>
          <a:xfrm>
            <a:off x="1803683" y="10210736"/>
            <a:ext cx="986144" cy="640981"/>
          </a:xfrm>
          <a:custGeom>
            <a:avLst/>
            <a:gdLst>
              <a:gd name="connsiteX0" fmla="*/ 983691 w 986144"/>
              <a:gd name="connsiteY0" fmla="*/ 6690 h 640981"/>
              <a:gd name="connsiteX1" fmla="*/ 329917 w 986144"/>
              <a:gd name="connsiteY1" fmla="*/ 399838 h 640981"/>
              <a:gd name="connsiteX2" fmla="*/ 7447 w 986144"/>
              <a:gd name="connsiteY2" fmla="*/ 461681 h 640981"/>
              <a:gd name="connsiteX3" fmla="*/ 117882 w 986144"/>
              <a:gd name="connsiteY3" fmla="*/ 474934 h 640981"/>
              <a:gd name="connsiteX4" fmla="*/ 285743 w 986144"/>
              <a:gd name="connsiteY4" fmla="*/ 638377 h 640981"/>
              <a:gd name="connsiteX5" fmla="*/ 215065 w 986144"/>
              <a:gd name="connsiteY5" fmla="*/ 563281 h 640981"/>
              <a:gd name="connsiteX6" fmla="*/ 250404 w 986144"/>
              <a:gd name="connsiteY6" fmla="*/ 404255 h 640981"/>
              <a:gd name="connsiteX7" fmla="*/ 484526 w 986144"/>
              <a:gd name="connsiteY7" fmla="*/ 307073 h 640981"/>
              <a:gd name="connsiteX8" fmla="*/ 343169 w 986144"/>
              <a:gd name="connsiteY8" fmla="*/ 307073 h 640981"/>
              <a:gd name="connsiteX9" fmla="*/ 753987 w 986144"/>
              <a:gd name="connsiteY9" fmla="*/ 117125 h 640981"/>
              <a:gd name="connsiteX10" fmla="*/ 559621 w 986144"/>
              <a:gd name="connsiteY10" fmla="*/ 148047 h 640981"/>
              <a:gd name="connsiteX11" fmla="*/ 983691 w 986144"/>
              <a:gd name="connsiteY11" fmla="*/ 6690 h 640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6144" h="640981">
                <a:moveTo>
                  <a:pt x="983691" y="6690"/>
                </a:moveTo>
                <a:cubicBezTo>
                  <a:pt x="945407" y="48655"/>
                  <a:pt x="492624" y="324006"/>
                  <a:pt x="329917" y="399838"/>
                </a:cubicBezTo>
                <a:cubicBezTo>
                  <a:pt x="167210" y="475670"/>
                  <a:pt x="42786" y="449165"/>
                  <a:pt x="7447" y="461681"/>
                </a:cubicBezTo>
                <a:cubicBezTo>
                  <a:pt x="-27892" y="474197"/>
                  <a:pt x="71499" y="445485"/>
                  <a:pt x="117882" y="474934"/>
                </a:cubicBezTo>
                <a:cubicBezTo>
                  <a:pt x="164265" y="504383"/>
                  <a:pt x="269546" y="623653"/>
                  <a:pt x="285743" y="638377"/>
                </a:cubicBezTo>
                <a:cubicBezTo>
                  <a:pt x="301940" y="653102"/>
                  <a:pt x="220955" y="602301"/>
                  <a:pt x="215065" y="563281"/>
                </a:cubicBezTo>
                <a:cubicBezTo>
                  <a:pt x="209175" y="524261"/>
                  <a:pt x="205494" y="446956"/>
                  <a:pt x="250404" y="404255"/>
                </a:cubicBezTo>
                <a:cubicBezTo>
                  <a:pt x="295314" y="361554"/>
                  <a:pt x="469065" y="323270"/>
                  <a:pt x="484526" y="307073"/>
                </a:cubicBezTo>
                <a:cubicBezTo>
                  <a:pt x="499987" y="290876"/>
                  <a:pt x="298259" y="338731"/>
                  <a:pt x="343169" y="307073"/>
                </a:cubicBezTo>
                <a:cubicBezTo>
                  <a:pt x="388079" y="275415"/>
                  <a:pt x="717912" y="143629"/>
                  <a:pt x="753987" y="117125"/>
                </a:cubicBezTo>
                <a:cubicBezTo>
                  <a:pt x="790062" y="90621"/>
                  <a:pt x="519128" y="162772"/>
                  <a:pt x="559621" y="148047"/>
                </a:cubicBezTo>
                <a:cubicBezTo>
                  <a:pt x="600114" y="133322"/>
                  <a:pt x="1021975" y="-35275"/>
                  <a:pt x="983691" y="66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3D3F766C-B1A8-C0C5-A775-7AAA37EB627D}"/>
              </a:ext>
            </a:extLst>
          </p:cNvPr>
          <p:cNvSpPr/>
          <p:nvPr/>
        </p:nvSpPr>
        <p:spPr>
          <a:xfrm>
            <a:off x="2018127" y="10247771"/>
            <a:ext cx="831902" cy="996042"/>
          </a:xfrm>
          <a:custGeom>
            <a:avLst/>
            <a:gdLst>
              <a:gd name="connsiteX0" fmla="*/ 826673 w 831902"/>
              <a:gd name="connsiteY0" fmla="*/ 4994 h 996042"/>
              <a:gd name="connsiteX1" fmla="*/ 106638 w 831902"/>
              <a:gd name="connsiteY1" fmla="*/ 424646 h 996042"/>
              <a:gd name="connsiteX2" fmla="*/ 53630 w 831902"/>
              <a:gd name="connsiteY2" fmla="*/ 459986 h 996042"/>
              <a:gd name="connsiteX3" fmla="*/ 44795 w 831902"/>
              <a:gd name="connsiteY3" fmla="*/ 623429 h 996042"/>
              <a:gd name="connsiteX4" fmla="*/ 44795 w 831902"/>
              <a:gd name="connsiteY4" fmla="*/ 552751 h 996042"/>
              <a:gd name="connsiteX5" fmla="*/ 155230 w 831902"/>
              <a:gd name="connsiteY5" fmla="*/ 990072 h 996042"/>
              <a:gd name="connsiteX6" fmla="*/ 80134 w 831902"/>
              <a:gd name="connsiteY6" fmla="*/ 786872 h 996042"/>
              <a:gd name="connsiteX7" fmla="*/ 5038 w 831902"/>
              <a:gd name="connsiteY7" fmla="*/ 508577 h 996042"/>
              <a:gd name="connsiteX8" fmla="*/ 230325 w 831902"/>
              <a:gd name="connsiteY8" fmla="*/ 345133 h 996042"/>
              <a:gd name="connsiteX9" fmla="*/ 221490 w 831902"/>
              <a:gd name="connsiteY9" fmla="*/ 367220 h 996042"/>
              <a:gd name="connsiteX10" fmla="*/ 632308 w 831902"/>
              <a:gd name="connsiteY10" fmla="*/ 159603 h 996042"/>
              <a:gd name="connsiteX11" fmla="*/ 442360 w 831902"/>
              <a:gd name="connsiteY11" fmla="*/ 190525 h 996042"/>
              <a:gd name="connsiteX12" fmla="*/ 826673 w 831902"/>
              <a:gd name="connsiteY12" fmla="*/ 4994 h 996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1902" h="996042">
                <a:moveTo>
                  <a:pt x="826673" y="4994"/>
                </a:moveTo>
                <a:cubicBezTo>
                  <a:pt x="770719" y="44014"/>
                  <a:pt x="235479" y="348814"/>
                  <a:pt x="106638" y="424646"/>
                </a:cubicBezTo>
                <a:cubicBezTo>
                  <a:pt x="-22203" y="500478"/>
                  <a:pt x="63937" y="426855"/>
                  <a:pt x="53630" y="459986"/>
                </a:cubicBezTo>
                <a:cubicBezTo>
                  <a:pt x="43323" y="493117"/>
                  <a:pt x="46267" y="607968"/>
                  <a:pt x="44795" y="623429"/>
                </a:cubicBezTo>
                <a:cubicBezTo>
                  <a:pt x="43322" y="638890"/>
                  <a:pt x="26389" y="491644"/>
                  <a:pt x="44795" y="552751"/>
                </a:cubicBezTo>
                <a:cubicBezTo>
                  <a:pt x="63201" y="613858"/>
                  <a:pt x="149340" y="951052"/>
                  <a:pt x="155230" y="990072"/>
                </a:cubicBezTo>
                <a:cubicBezTo>
                  <a:pt x="161120" y="1029092"/>
                  <a:pt x="105166" y="867121"/>
                  <a:pt x="80134" y="786872"/>
                </a:cubicBezTo>
                <a:cubicBezTo>
                  <a:pt x="55102" y="706623"/>
                  <a:pt x="-19994" y="582200"/>
                  <a:pt x="5038" y="508577"/>
                </a:cubicBezTo>
                <a:cubicBezTo>
                  <a:pt x="30070" y="434954"/>
                  <a:pt x="194250" y="368693"/>
                  <a:pt x="230325" y="345133"/>
                </a:cubicBezTo>
                <a:cubicBezTo>
                  <a:pt x="266400" y="321573"/>
                  <a:pt x="154493" y="398142"/>
                  <a:pt x="221490" y="367220"/>
                </a:cubicBezTo>
                <a:cubicBezTo>
                  <a:pt x="288487" y="336298"/>
                  <a:pt x="595496" y="189052"/>
                  <a:pt x="632308" y="159603"/>
                </a:cubicBezTo>
                <a:cubicBezTo>
                  <a:pt x="669120" y="130154"/>
                  <a:pt x="412911" y="213348"/>
                  <a:pt x="442360" y="190525"/>
                </a:cubicBezTo>
                <a:cubicBezTo>
                  <a:pt x="471809" y="167702"/>
                  <a:pt x="882627" y="-34026"/>
                  <a:pt x="826673" y="49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C4FB55B-2B62-78A3-DFDA-C4A660487469}"/>
              </a:ext>
            </a:extLst>
          </p:cNvPr>
          <p:cNvSpPr/>
          <p:nvPr/>
        </p:nvSpPr>
        <p:spPr>
          <a:xfrm>
            <a:off x="546065" y="9230767"/>
            <a:ext cx="2086757" cy="702684"/>
          </a:xfrm>
          <a:custGeom>
            <a:avLst/>
            <a:gdLst>
              <a:gd name="connsiteX0" fmla="*/ 2086700 w 2086757"/>
              <a:gd name="connsiteY0" fmla="*/ 1581 h 702684"/>
              <a:gd name="connsiteX1" fmla="*/ 818909 w 2086757"/>
              <a:gd name="connsiteY1" fmla="*/ 496329 h 702684"/>
              <a:gd name="connsiteX2" fmla="*/ 558283 w 2086757"/>
              <a:gd name="connsiteY2" fmla="*/ 540503 h 702684"/>
              <a:gd name="connsiteX3" fmla="*/ 651048 w 2086757"/>
              <a:gd name="connsiteY3" fmla="*/ 505163 h 702684"/>
              <a:gd name="connsiteX4" fmla="*/ 32613 w 2086757"/>
              <a:gd name="connsiteY4" fmla="*/ 695111 h 702684"/>
              <a:gd name="connsiteX5" fmla="*/ 85622 w 2086757"/>
              <a:gd name="connsiteY5" fmla="*/ 659772 h 702684"/>
              <a:gd name="connsiteX6" fmla="*/ 81205 w 2086757"/>
              <a:gd name="connsiteY6" fmla="*/ 611181 h 702684"/>
              <a:gd name="connsiteX7" fmla="*/ 823326 w 2086757"/>
              <a:gd name="connsiteY7" fmla="*/ 381476 h 702684"/>
              <a:gd name="connsiteX8" fmla="*/ 871918 w 2086757"/>
              <a:gd name="connsiteY8" fmla="*/ 341720 h 702684"/>
              <a:gd name="connsiteX9" fmla="*/ 2086700 w 2086757"/>
              <a:gd name="connsiteY9" fmla="*/ 1581 h 702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86757" h="702684">
                <a:moveTo>
                  <a:pt x="2086700" y="1581"/>
                </a:moveTo>
                <a:cubicBezTo>
                  <a:pt x="2077865" y="27349"/>
                  <a:pt x="1073645" y="406509"/>
                  <a:pt x="818909" y="496329"/>
                </a:cubicBezTo>
                <a:cubicBezTo>
                  <a:pt x="564173" y="586149"/>
                  <a:pt x="586260" y="539031"/>
                  <a:pt x="558283" y="540503"/>
                </a:cubicBezTo>
                <a:cubicBezTo>
                  <a:pt x="530306" y="541975"/>
                  <a:pt x="738660" y="479395"/>
                  <a:pt x="651048" y="505163"/>
                </a:cubicBezTo>
                <a:cubicBezTo>
                  <a:pt x="563436" y="530931"/>
                  <a:pt x="126851" y="669343"/>
                  <a:pt x="32613" y="695111"/>
                </a:cubicBezTo>
                <a:cubicBezTo>
                  <a:pt x="-61625" y="720879"/>
                  <a:pt x="77523" y="673760"/>
                  <a:pt x="85622" y="659772"/>
                </a:cubicBezTo>
                <a:cubicBezTo>
                  <a:pt x="93721" y="645784"/>
                  <a:pt x="-41746" y="657564"/>
                  <a:pt x="81205" y="611181"/>
                </a:cubicBezTo>
                <a:cubicBezTo>
                  <a:pt x="204156" y="564798"/>
                  <a:pt x="691540" y="426386"/>
                  <a:pt x="823326" y="381476"/>
                </a:cubicBezTo>
                <a:cubicBezTo>
                  <a:pt x="955112" y="336566"/>
                  <a:pt x="662092" y="410926"/>
                  <a:pt x="871918" y="341720"/>
                </a:cubicBezTo>
                <a:cubicBezTo>
                  <a:pt x="1081744" y="272514"/>
                  <a:pt x="2095535" y="-24187"/>
                  <a:pt x="2086700" y="15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EFF3ACEE-1F83-5316-6FF3-CCCE0B7FE393}"/>
              </a:ext>
            </a:extLst>
          </p:cNvPr>
          <p:cNvSpPr/>
          <p:nvPr/>
        </p:nvSpPr>
        <p:spPr>
          <a:xfrm>
            <a:off x="356933" y="9803723"/>
            <a:ext cx="762096" cy="1450296"/>
          </a:xfrm>
          <a:custGeom>
            <a:avLst/>
            <a:gdLst>
              <a:gd name="connsiteX0" fmla="*/ 876 w 762096"/>
              <a:gd name="connsiteY0" fmla="*/ 7303 h 1450296"/>
              <a:gd name="connsiteX1" fmla="*/ 389606 w 762096"/>
              <a:gd name="connsiteY1" fmla="*/ 400451 h 1450296"/>
              <a:gd name="connsiteX2" fmla="*/ 402858 w 762096"/>
              <a:gd name="connsiteY2" fmla="*/ 369529 h 1450296"/>
              <a:gd name="connsiteX3" fmla="*/ 742997 w 762096"/>
              <a:gd name="connsiteY3" fmla="*/ 1394364 h 1450296"/>
              <a:gd name="connsiteX4" fmla="*/ 681154 w 762096"/>
              <a:gd name="connsiteY4" fmla="*/ 1217668 h 1450296"/>
              <a:gd name="connsiteX5" fmla="*/ 363102 w 762096"/>
              <a:gd name="connsiteY5" fmla="*/ 396034 h 1450296"/>
              <a:gd name="connsiteX6" fmla="*/ 460284 w 762096"/>
              <a:gd name="connsiteY6" fmla="*/ 435790 h 1450296"/>
              <a:gd name="connsiteX7" fmla="*/ 296841 w 762096"/>
              <a:gd name="connsiteY7" fmla="*/ 139825 h 1450296"/>
              <a:gd name="connsiteX8" fmla="*/ 283589 w 762096"/>
              <a:gd name="connsiteY8" fmla="*/ 144242 h 1450296"/>
              <a:gd name="connsiteX9" fmla="*/ 876 w 762096"/>
              <a:gd name="connsiteY9" fmla="*/ 7303 h 1450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2096" h="1450296">
                <a:moveTo>
                  <a:pt x="876" y="7303"/>
                </a:moveTo>
                <a:cubicBezTo>
                  <a:pt x="18546" y="50005"/>
                  <a:pt x="322609" y="340080"/>
                  <a:pt x="389606" y="400451"/>
                </a:cubicBezTo>
                <a:cubicBezTo>
                  <a:pt x="456603" y="460822"/>
                  <a:pt x="343960" y="203877"/>
                  <a:pt x="402858" y="369529"/>
                </a:cubicBezTo>
                <a:cubicBezTo>
                  <a:pt x="461756" y="535181"/>
                  <a:pt x="696614" y="1253008"/>
                  <a:pt x="742997" y="1394364"/>
                </a:cubicBezTo>
                <a:cubicBezTo>
                  <a:pt x="789380" y="1535720"/>
                  <a:pt x="744470" y="1384056"/>
                  <a:pt x="681154" y="1217668"/>
                </a:cubicBezTo>
                <a:cubicBezTo>
                  <a:pt x="617838" y="1051280"/>
                  <a:pt x="399914" y="526347"/>
                  <a:pt x="363102" y="396034"/>
                </a:cubicBezTo>
                <a:cubicBezTo>
                  <a:pt x="326290" y="265721"/>
                  <a:pt x="471327" y="478491"/>
                  <a:pt x="460284" y="435790"/>
                </a:cubicBezTo>
                <a:cubicBezTo>
                  <a:pt x="449241" y="393089"/>
                  <a:pt x="326290" y="188416"/>
                  <a:pt x="296841" y="139825"/>
                </a:cubicBezTo>
                <a:cubicBezTo>
                  <a:pt x="267392" y="91234"/>
                  <a:pt x="329235" y="166329"/>
                  <a:pt x="283589" y="144242"/>
                </a:cubicBezTo>
                <a:cubicBezTo>
                  <a:pt x="237943" y="122155"/>
                  <a:pt x="-16794" y="-35399"/>
                  <a:pt x="876" y="73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847F96F8-A052-086B-74A5-82E5402D85E7}"/>
              </a:ext>
            </a:extLst>
          </p:cNvPr>
          <p:cNvSpPr/>
          <p:nvPr/>
        </p:nvSpPr>
        <p:spPr>
          <a:xfrm>
            <a:off x="114620" y="9815217"/>
            <a:ext cx="553115" cy="1432761"/>
          </a:xfrm>
          <a:custGeom>
            <a:avLst/>
            <a:gdLst>
              <a:gd name="connsiteX0" fmla="*/ 552406 w 553115"/>
              <a:gd name="connsiteY0" fmla="*/ 226 h 1432761"/>
              <a:gd name="connsiteX1" fmla="*/ 287363 w 553115"/>
              <a:gd name="connsiteY1" fmla="*/ 146000 h 1432761"/>
              <a:gd name="connsiteX2" fmla="*/ 185763 w 553115"/>
              <a:gd name="connsiteY2" fmla="*/ 247600 h 1432761"/>
              <a:gd name="connsiteX3" fmla="*/ 243189 w 553115"/>
              <a:gd name="connsiteY3" fmla="*/ 225513 h 1432761"/>
              <a:gd name="connsiteX4" fmla="*/ 137171 w 553115"/>
              <a:gd name="connsiteY4" fmla="*/ 654000 h 1432761"/>
              <a:gd name="connsiteX5" fmla="*/ 185763 w 553115"/>
              <a:gd name="connsiteY5" fmla="*/ 574487 h 1432761"/>
              <a:gd name="connsiteX6" fmla="*/ 232 w 553115"/>
              <a:gd name="connsiteY6" fmla="*/ 1431461 h 1432761"/>
              <a:gd name="connsiteX7" fmla="*/ 229937 w 553115"/>
              <a:gd name="connsiteY7" fmla="*/ 777687 h 1432761"/>
              <a:gd name="connsiteX8" fmla="*/ 287363 w 553115"/>
              <a:gd name="connsiteY8" fmla="*/ 1135496 h 1432761"/>
              <a:gd name="connsiteX9" fmla="*/ 265276 w 553115"/>
              <a:gd name="connsiteY9" fmla="*/ 380122 h 1432761"/>
              <a:gd name="connsiteX10" fmla="*/ 221102 w 553115"/>
              <a:gd name="connsiteY10" fmla="*/ 199009 h 1432761"/>
              <a:gd name="connsiteX11" fmla="*/ 199015 w 553115"/>
              <a:gd name="connsiteY11" fmla="*/ 181340 h 1432761"/>
              <a:gd name="connsiteX12" fmla="*/ 552406 w 553115"/>
              <a:gd name="connsiteY12" fmla="*/ 226 h 143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3115" h="1432761">
                <a:moveTo>
                  <a:pt x="552406" y="226"/>
                </a:moveTo>
                <a:cubicBezTo>
                  <a:pt x="567131" y="-5664"/>
                  <a:pt x="348470" y="104771"/>
                  <a:pt x="287363" y="146000"/>
                </a:cubicBezTo>
                <a:cubicBezTo>
                  <a:pt x="226256" y="187229"/>
                  <a:pt x="193125" y="234348"/>
                  <a:pt x="185763" y="247600"/>
                </a:cubicBezTo>
                <a:cubicBezTo>
                  <a:pt x="178401" y="260852"/>
                  <a:pt x="251288" y="157780"/>
                  <a:pt x="243189" y="225513"/>
                </a:cubicBezTo>
                <a:cubicBezTo>
                  <a:pt x="235090" y="293246"/>
                  <a:pt x="146742" y="595838"/>
                  <a:pt x="137171" y="654000"/>
                </a:cubicBezTo>
                <a:cubicBezTo>
                  <a:pt x="127600" y="712162"/>
                  <a:pt x="208586" y="444910"/>
                  <a:pt x="185763" y="574487"/>
                </a:cubicBezTo>
                <a:cubicBezTo>
                  <a:pt x="162940" y="704064"/>
                  <a:pt x="-7130" y="1397594"/>
                  <a:pt x="232" y="1431461"/>
                </a:cubicBezTo>
                <a:cubicBezTo>
                  <a:pt x="7594" y="1465328"/>
                  <a:pt x="182082" y="827015"/>
                  <a:pt x="229937" y="777687"/>
                </a:cubicBezTo>
                <a:cubicBezTo>
                  <a:pt x="277792" y="728360"/>
                  <a:pt x="281473" y="1201757"/>
                  <a:pt x="287363" y="1135496"/>
                </a:cubicBezTo>
                <a:cubicBezTo>
                  <a:pt x="293253" y="1069235"/>
                  <a:pt x="276319" y="536203"/>
                  <a:pt x="265276" y="380122"/>
                </a:cubicBezTo>
                <a:cubicBezTo>
                  <a:pt x="254232" y="224041"/>
                  <a:pt x="232145" y="232139"/>
                  <a:pt x="221102" y="199009"/>
                </a:cubicBezTo>
                <a:cubicBezTo>
                  <a:pt x="210058" y="165879"/>
                  <a:pt x="147479" y="217415"/>
                  <a:pt x="199015" y="181340"/>
                </a:cubicBezTo>
                <a:cubicBezTo>
                  <a:pt x="250551" y="145265"/>
                  <a:pt x="537681" y="6116"/>
                  <a:pt x="552406" y="2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02B7891B-FF64-4C4F-C99A-FA4320C43FBE}"/>
              </a:ext>
            </a:extLst>
          </p:cNvPr>
          <p:cNvSpPr/>
          <p:nvPr/>
        </p:nvSpPr>
        <p:spPr>
          <a:xfrm>
            <a:off x="6134718" y="8674147"/>
            <a:ext cx="2966801" cy="1773153"/>
          </a:xfrm>
          <a:custGeom>
            <a:avLst/>
            <a:gdLst>
              <a:gd name="connsiteX0" fmla="*/ 1039 w 2966801"/>
              <a:gd name="connsiteY0" fmla="*/ 1610 h 1773153"/>
              <a:gd name="connsiteX1" fmla="*/ 447195 w 2966801"/>
              <a:gd name="connsiteY1" fmla="*/ 673053 h 1773153"/>
              <a:gd name="connsiteX2" fmla="*/ 403021 w 2966801"/>
              <a:gd name="connsiteY2" fmla="*/ 589123 h 1773153"/>
              <a:gd name="connsiteX3" fmla="*/ 924273 w 2966801"/>
              <a:gd name="connsiteY3" fmla="*/ 1035279 h 1773153"/>
              <a:gd name="connsiteX4" fmla="*/ 994952 w 2966801"/>
              <a:gd name="connsiteY4" fmla="*/ 946931 h 1773153"/>
              <a:gd name="connsiteX5" fmla="*/ 2315752 w 2966801"/>
              <a:gd name="connsiteY5" fmla="*/ 1490270 h 1773153"/>
              <a:gd name="connsiteX6" fmla="*/ 2916517 w 2966801"/>
              <a:gd name="connsiteY6" fmla="*/ 1759731 h 1773153"/>
              <a:gd name="connsiteX7" fmla="*/ 2757491 w 2966801"/>
              <a:gd name="connsiteY7" fmla="*/ 1666966 h 1773153"/>
              <a:gd name="connsiteX8" fmla="*/ 1366012 w 2966801"/>
              <a:gd name="connsiteY8" fmla="*/ 1110375 h 1773153"/>
              <a:gd name="connsiteX9" fmla="*/ 606221 w 2966801"/>
              <a:gd name="connsiteY9" fmla="*/ 756983 h 1773153"/>
              <a:gd name="connsiteX10" fmla="*/ 473699 w 2966801"/>
              <a:gd name="connsiteY10" fmla="*/ 646549 h 1773153"/>
              <a:gd name="connsiteX11" fmla="*/ 645978 w 2966801"/>
              <a:gd name="connsiteY11" fmla="*/ 801157 h 1773153"/>
              <a:gd name="connsiteX12" fmla="*/ 491369 w 2966801"/>
              <a:gd name="connsiteY12" fmla="*/ 575870 h 1773153"/>
              <a:gd name="connsiteX13" fmla="*/ 301421 w 2966801"/>
              <a:gd name="connsiteY13" fmla="*/ 430096 h 1773153"/>
              <a:gd name="connsiteX14" fmla="*/ 323508 w 2966801"/>
              <a:gd name="connsiteY14" fmla="*/ 483105 h 1773153"/>
              <a:gd name="connsiteX15" fmla="*/ 1039 w 2966801"/>
              <a:gd name="connsiteY15" fmla="*/ 1610 h 1773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66801" h="1773153">
                <a:moveTo>
                  <a:pt x="1039" y="1610"/>
                </a:moveTo>
                <a:cubicBezTo>
                  <a:pt x="21654" y="33268"/>
                  <a:pt x="380198" y="575134"/>
                  <a:pt x="447195" y="673053"/>
                </a:cubicBezTo>
                <a:cubicBezTo>
                  <a:pt x="514192" y="770972"/>
                  <a:pt x="323508" y="528752"/>
                  <a:pt x="403021" y="589123"/>
                </a:cubicBezTo>
                <a:cubicBezTo>
                  <a:pt x="482534" y="649494"/>
                  <a:pt x="825618" y="975644"/>
                  <a:pt x="924273" y="1035279"/>
                </a:cubicBezTo>
                <a:cubicBezTo>
                  <a:pt x="1022928" y="1094914"/>
                  <a:pt x="763039" y="871099"/>
                  <a:pt x="994952" y="946931"/>
                </a:cubicBezTo>
                <a:cubicBezTo>
                  <a:pt x="1226865" y="1022763"/>
                  <a:pt x="1995491" y="1354803"/>
                  <a:pt x="2315752" y="1490270"/>
                </a:cubicBezTo>
                <a:cubicBezTo>
                  <a:pt x="2636013" y="1625737"/>
                  <a:pt x="2842894" y="1730282"/>
                  <a:pt x="2916517" y="1759731"/>
                </a:cubicBezTo>
                <a:cubicBezTo>
                  <a:pt x="2990140" y="1789180"/>
                  <a:pt x="3015909" y="1775192"/>
                  <a:pt x="2757491" y="1666966"/>
                </a:cubicBezTo>
                <a:cubicBezTo>
                  <a:pt x="2499074" y="1558740"/>
                  <a:pt x="1724557" y="1262039"/>
                  <a:pt x="1366012" y="1110375"/>
                </a:cubicBezTo>
                <a:cubicBezTo>
                  <a:pt x="1007467" y="958711"/>
                  <a:pt x="754940" y="834287"/>
                  <a:pt x="606221" y="756983"/>
                </a:cubicBezTo>
                <a:cubicBezTo>
                  <a:pt x="457502" y="679679"/>
                  <a:pt x="467073" y="639187"/>
                  <a:pt x="473699" y="646549"/>
                </a:cubicBezTo>
                <a:cubicBezTo>
                  <a:pt x="480325" y="653911"/>
                  <a:pt x="643033" y="812937"/>
                  <a:pt x="645978" y="801157"/>
                </a:cubicBezTo>
                <a:cubicBezTo>
                  <a:pt x="648923" y="789377"/>
                  <a:pt x="548795" y="637713"/>
                  <a:pt x="491369" y="575870"/>
                </a:cubicBezTo>
                <a:cubicBezTo>
                  <a:pt x="433943" y="514027"/>
                  <a:pt x="329398" y="445557"/>
                  <a:pt x="301421" y="430096"/>
                </a:cubicBezTo>
                <a:cubicBezTo>
                  <a:pt x="273444" y="414635"/>
                  <a:pt x="374308" y="551574"/>
                  <a:pt x="323508" y="483105"/>
                </a:cubicBezTo>
                <a:cubicBezTo>
                  <a:pt x="272708" y="414636"/>
                  <a:pt x="-19576" y="-30048"/>
                  <a:pt x="1039" y="16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833A18C2-BE4C-2612-DDEB-DA574FF14471}"/>
              </a:ext>
            </a:extLst>
          </p:cNvPr>
          <p:cNvSpPr/>
          <p:nvPr/>
        </p:nvSpPr>
        <p:spPr>
          <a:xfrm>
            <a:off x="8735611" y="10221217"/>
            <a:ext cx="675912" cy="1075864"/>
          </a:xfrm>
          <a:custGeom>
            <a:avLst/>
            <a:gdLst>
              <a:gd name="connsiteX0" fmla="*/ 32911 w 675912"/>
              <a:gd name="connsiteY0" fmla="*/ 9461 h 1075864"/>
              <a:gd name="connsiteX1" fmla="*/ 85919 w 675912"/>
              <a:gd name="connsiteY1" fmla="*/ 71305 h 1075864"/>
              <a:gd name="connsiteX2" fmla="*/ 487902 w 675912"/>
              <a:gd name="connsiteY2" fmla="*/ 274505 h 1075864"/>
              <a:gd name="connsiteX3" fmla="*/ 492319 w 675912"/>
              <a:gd name="connsiteY3" fmla="*/ 225913 h 1075864"/>
              <a:gd name="connsiteX4" fmla="*/ 585085 w 675912"/>
              <a:gd name="connsiteY4" fmla="*/ 415861 h 1075864"/>
              <a:gd name="connsiteX5" fmla="*/ 673432 w 675912"/>
              <a:gd name="connsiteY5" fmla="*/ 1065218 h 1075864"/>
              <a:gd name="connsiteX6" fmla="*/ 638093 w 675912"/>
              <a:gd name="connsiteY6" fmla="*/ 764835 h 1075864"/>
              <a:gd name="connsiteX7" fmla="*/ 501154 w 675912"/>
              <a:gd name="connsiteY7" fmla="*/ 62470 h 1075864"/>
              <a:gd name="connsiteX8" fmla="*/ 487902 w 675912"/>
              <a:gd name="connsiteY8" fmla="*/ 252418 h 1075864"/>
              <a:gd name="connsiteX9" fmla="*/ 32911 w 675912"/>
              <a:gd name="connsiteY9" fmla="*/ 9461 h 107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5912" h="1075864">
                <a:moveTo>
                  <a:pt x="32911" y="9461"/>
                </a:moveTo>
                <a:cubicBezTo>
                  <a:pt x="-34086" y="-20724"/>
                  <a:pt x="10087" y="27131"/>
                  <a:pt x="85919" y="71305"/>
                </a:cubicBezTo>
                <a:cubicBezTo>
                  <a:pt x="161751" y="115479"/>
                  <a:pt x="420169" y="248737"/>
                  <a:pt x="487902" y="274505"/>
                </a:cubicBezTo>
                <a:cubicBezTo>
                  <a:pt x="555635" y="300273"/>
                  <a:pt x="476122" y="202354"/>
                  <a:pt x="492319" y="225913"/>
                </a:cubicBezTo>
                <a:cubicBezTo>
                  <a:pt x="508516" y="249472"/>
                  <a:pt x="554900" y="275977"/>
                  <a:pt x="585085" y="415861"/>
                </a:cubicBezTo>
                <a:cubicBezTo>
                  <a:pt x="615270" y="555745"/>
                  <a:pt x="664597" y="1007056"/>
                  <a:pt x="673432" y="1065218"/>
                </a:cubicBezTo>
                <a:cubicBezTo>
                  <a:pt x="682267" y="1123380"/>
                  <a:pt x="666806" y="931960"/>
                  <a:pt x="638093" y="764835"/>
                </a:cubicBezTo>
                <a:cubicBezTo>
                  <a:pt x="609380" y="597710"/>
                  <a:pt x="526186" y="147873"/>
                  <a:pt x="501154" y="62470"/>
                </a:cubicBezTo>
                <a:cubicBezTo>
                  <a:pt x="476122" y="-22933"/>
                  <a:pt x="568887" y="260516"/>
                  <a:pt x="487902" y="252418"/>
                </a:cubicBezTo>
                <a:cubicBezTo>
                  <a:pt x="406917" y="244320"/>
                  <a:pt x="99908" y="39646"/>
                  <a:pt x="32911" y="94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83BA3DB9-219F-A0EF-6079-1149904F8906}"/>
              </a:ext>
            </a:extLst>
          </p:cNvPr>
          <p:cNvSpPr/>
          <p:nvPr/>
        </p:nvSpPr>
        <p:spPr>
          <a:xfrm>
            <a:off x="8737393" y="10291238"/>
            <a:ext cx="421542" cy="1036575"/>
          </a:xfrm>
          <a:custGeom>
            <a:avLst/>
            <a:gdLst>
              <a:gd name="connsiteX0" fmla="*/ 207 w 421542"/>
              <a:gd name="connsiteY0" fmla="*/ 1284 h 1036575"/>
              <a:gd name="connsiteX1" fmla="*/ 327094 w 421542"/>
              <a:gd name="connsiteY1" fmla="*/ 239823 h 1036575"/>
              <a:gd name="connsiteX2" fmla="*/ 362433 w 421542"/>
              <a:gd name="connsiteY2" fmla="*/ 328171 h 1036575"/>
              <a:gd name="connsiteX3" fmla="*/ 318259 w 421542"/>
              <a:gd name="connsiteY3" fmla="*/ 1034953 h 1036575"/>
              <a:gd name="connsiteX4" fmla="*/ 344764 w 421542"/>
              <a:gd name="connsiteY4" fmla="*/ 509284 h 1036575"/>
              <a:gd name="connsiteX5" fmla="*/ 411024 w 421542"/>
              <a:gd name="connsiteY5" fmla="*/ 94049 h 1036575"/>
              <a:gd name="connsiteX6" fmla="*/ 380103 w 421542"/>
              <a:gd name="connsiteY6" fmla="*/ 142640 h 1036575"/>
              <a:gd name="connsiteX7" fmla="*/ 207 w 421542"/>
              <a:gd name="connsiteY7" fmla="*/ 1284 h 103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1542" h="1036575">
                <a:moveTo>
                  <a:pt x="207" y="1284"/>
                </a:moveTo>
                <a:cubicBezTo>
                  <a:pt x="-8628" y="17481"/>
                  <a:pt x="266723" y="185342"/>
                  <a:pt x="327094" y="239823"/>
                </a:cubicBezTo>
                <a:cubicBezTo>
                  <a:pt x="387465" y="294304"/>
                  <a:pt x="363905" y="195649"/>
                  <a:pt x="362433" y="328171"/>
                </a:cubicBezTo>
                <a:cubicBezTo>
                  <a:pt x="360961" y="460693"/>
                  <a:pt x="321204" y="1004767"/>
                  <a:pt x="318259" y="1034953"/>
                </a:cubicBezTo>
                <a:cubicBezTo>
                  <a:pt x="315314" y="1065139"/>
                  <a:pt x="329303" y="666101"/>
                  <a:pt x="344764" y="509284"/>
                </a:cubicBezTo>
                <a:cubicBezTo>
                  <a:pt x="360225" y="352467"/>
                  <a:pt x="405134" y="155156"/>
                  <a:pt x="411024" y="94049"/>
                </a:cubicBezTo>
                <a:cubicBezTo>
                  <a:pt x="416914" y="32942"/>
                  <a:pt x="443419" y="158101"/>
                  <a:pt x="380103" y="142640"/>
                </a:cubicBezTo>
                <a:cubicBezTo>
                  <a:pt x="316787" y="127179"/>
                  <a:pt x="9042" y="-14913"/>
                  <a:pt x="207" y="12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3C060959-FFD9-B221-400F-749565A2FEB9}"/>
              </a:ext>
            </a:extLst>
          </p:cNvPr>
          <p:cNvSpPr/>
          <p:nvPr/>
        </p:nvSpPr>
        <p:spPr>
          <a:xfrm>
            <a:off x="6328965" y="9801556"/>
            <a:ext cx="2133136" cy="1440719"/>
          </a:xfrm>
          <a:custGeom>
            <a:avLst/>
            <a:gdLst>
              <a:gd name="connsiteX0" fmla="*/ 1157 w 2133136"/>
              <a:gd name="connsiteY0" fmla="*/ 635 h 1440719"/>
              <a:gd name="connsiteX1" fmla="*/ 1308705 w 2133136"/>
              <a:gd name="connsiteY1" fmla="*/ 658827 h 1440719"/>
              <a:gd name="connsiteX2" fmla="*/ 1238026 w 2133136"/>
              <a:gd name="connsiteY2" fmla="*/ 703001 h 1440719"/>
              <a:gd name="connsiteX3" fmla="*/ 1427974 w 2133136"/>
              <a:gd name="connsiteY3" fmla="*/ 804601 h 1440719"/>
              <a:gd name="connsiteX4" fmla="*/ 1450061 w 2133136"/>
              <a:gd name="connsiteY4" fmla="*/ 844357 h 1440719"/>
              <a:gd name="connsiteX5" fmla="*/ 2050826 w 2133136"/>
              <a:gd name="connsiteY5" fmla="*/ 1021053 h 1440719"/>
              <a:gd name="connsiteX6" fmla="*/ 2130339 w 2133136"/>
              <a:gd name="connsiteY6" fmla="*/ 1091731 h 1440719"/>
              <a:gd name="connsiteX7" fmla="*/ 2077331 w 2133136"/>
              <a:gd name="connsiteY7" fmla="*/ 1440705 h 1440719"/>
              <a:gd name="connsiteX8" fmla="*/ 2046409 w 2133136"/>
              <a:gd name="connsiteY8" fmla="*/ 1104983 h 1440719"/>
              <a:gd name="connsiteX9" fmla="*/ 1640009 w 2133136"/>
              <a:gd name="connsiteY9" fmla="*/ 954792 h 1440719"/>
              <a:gd name="connsiteX10" fmla="*/ 1185018 w 2133136"/>
              <a:gd name="connsiteY10" fmla="*/ 649992 h 1440719"/>
              <a:gd name="connsiteX11" fmla="*/ 1079000 w 2133136"/>
              <a:gd name="connsiteY11" fmla="*/ 539557 h 1440719"/>
              <a:gd name="connsiteX12" fmla="*/ 1157 w 2133136"/>
              <a:gd name="connsiteY12" fmla="*/ 635 h 1440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33136" h="1440719">
                <a:moveTo>
                  <a:pt x="1157" y="635"/>
                </a:moveTo>
                <a:cubicBezTo>
                  <a:pt x="39441" y="20513"/>
                  <a:pt x="1102560" y="541766"/>
                  <a:pt x="1308705" y="658827"/>
                </a:cubicBezTo>
                <a:cubicBezTo>
                  <a:pt x="1514850" y="775888"/>
                  <a:pt x="1218148" y="678705"/>
                  <a:pt x="1238026" y="703001"/>
                </a:cubicBezTo>
                <a:cubicBezTo>
                  <a:pt x="1257904" y="727297"/>
                  <a:pt x="1392635" y="781042"/>
                  <a:pt x="1427974" y="804601"/>
                </a:cubicBezTo>
                <a:cubicBezTo>
                  <a:pt x="1463313" y="828160"/>
                  <a:pt x="1346252" y="808282"/>
                  <a:pt x="1450061" y="844357"/>
                </a:cubicBezTo>
                <a:cubicBezTo>
                  <a:pt x="1553870" y="880432"/>
                  <a:pt x="1937446" y="979824"/>
                  <a:pt x="2050826" y="1021053"/>
                </a:cubicBezTo>
                <a:cubicBezTo>
                  <a:pt x="2164206" y="1062282"/>
                  <a:pt x="2125922" y="1021789"/>
                  <a:pt x="2130339" y="1091731"/>
                </a:cubicBezTo>
                <a:cubicBezTo>
                  <a:pt x="2134756" y="1161673"/>
                  <a:pt x="2091319" y="1438496"/>
                  <a:pt x="2077331" y="1440705"/>
                </a:cubicBezTo>
                <a:cubicBezTo>
                  <a:pt x="2063343" y="1442914"/>
                  <a:pt x="2119296" y="1185969"/>
                  <a:pt x="2046409" y="1104983"/>
                </a:cubicBezTo>
                <a:cubicBezTo>
                  <a:pt x="1973522" y="1023998"/>
                  <a:pt x="1783574" y="1030624"/>
                  <a:pt x="1640009" y="954792"/>
                </a:cubicBezTo>
                <a:cubicBezTo>
                  <a:pt x="1496444" y="878960"/>
                  <a:pt x="1278520" y="719198"/>
                  <a:pt x="1185018" y="649992"/>
                </a:cubicBezTo>
                <a:cubicBezTo>
                  <a:pt x="1091517" y="580786"/>
                  <a:pt x="1272629" y="646311"/>
                  <a:pt x="1079000" y="539557"/>
                </a:cubicBezTo>
                <a:cubicBezTo>
                  <a:pt x="885371" y="432803"/>
                  <a:pt x="-37127" y="-19243"/>
                  <a:pt x="1157" y="6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0686CAE3-493E-4FB6-7C73-4893CFABB6C1}"/>
              </a:ext>
            </a:extLst>
          </p:cNvPr>
          <p:cNvSpPr/>
          <p:nvPr/>
        </p:nvSpPr>
        <p:spPr>
          <a:xfrm>
            <a:off x="6281609" y="9766546"/>
            <a:ext cx="2085972" cy="1493576"/>
          </a:xfrm>
          <a:custGeom>
            <a:avLst/>
            <a:gdLst>
              <a:gd name="connsiteX0" fmla="*/ 26426 w 2085972"/>
              <a:gd name="connsiteY0" fmla="*/ 17976 h 1493576"/>
              <a:gd name="connsiteX1" fmla="*/ 234043 w 2085972"/>
              <a:gd name="connsiteY1" fmla="*/ 123993 h 1493576"/>
              <a:gd name="connsiteX2" fmla="*/ 1378148 w 2085972"/>
              <a:gd name="connsiteY2" fmla="*/ 768932 h 1493576"/>
              <a:gd name="connsiteX3" fmla="*/ 1073348 w 2085972"/>
              <a:gd name="connsiteY3" fmla="*/ 676167 h 1493576"/>
              <a:gd name="connsiteX4" fmla="*/ 1484165 w 2085972"/>
              <a:gd name="connsiteY4" fmla="*/ 923541 h 1493576"/>
              <a:gd name="connsiteX5" fmla="*/ 1546008 w 2085972"/>
              <a:gd name="connsiteY5" fmla="*/ 989802 h 1493576"/>
              <a:gd name="connsiteX6" fmla="*/ 1992165 w 2085972"/>
              <a:gd name="connsiteY6" fmla="*/ 1179750 h 1493576"/>
              <a:gd name="connsiteX7" fmla="*/ 2084930 w 2085972"/>
              <a:gd name="connsiteY7" fmla="*/ 1493384 h 1493576"/>
              <a:gd name="connsiteX8" fmla="*/ 2009834 w 2085972"/>
              <a:gd name="connsiteY8" fmla="*/ 1223924 h 1493576"/>
              <a:gd name="connsiteX9" fmla="*/ 1603434 w 2085972"/>
              <a:gd name="connsiteY9" fmla="*/ 1069315 h 1493576"/>
              <a:gd name="connsiteX10" fmla="*/ 839226 w 2085972"/>
              <a:gd name="connsiteY10" fmla="*/ 530393 h 1493576"/>
              <a:gd name="connsiteX11" fmla="*/ 954078 w 2085972"/>
              <a:gd name="connsiteY11" fmla="*/ 570150 h 1493576"/>
              <a:gd name="connsiteX12" fmla="*/ 26426 w 2085972"/>
              <a:gd name="connsiteY12" fmla="*/ 17976 h 1493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85972" h="1493576">
                <a:moveTo>
                  <a:pt x="26426" y="17976"/>
                </a:moveTo>
                <a:cubicBezTo>
                  <a:pt x="-93580" y="-56384"/>
                  <a:pt x="234043" y="123993"/>
                  <a:pt x="234043" y="123993"/>
                </a:cubicBezTo>
                <a:cubicBezTo>
                  <a:pt x="459330" y="249152"/>
                  <a:pt x="1238264" y="676903"/>
                  <a:pt x="1378148" y="768932"/>
                </a:cubicBezTo>
                <a:cubicBezTo>
                  <a:pt x="1518032" y="860961"/>
                  <a:pt x="1055678" y="650399"/>
                  <a:pt x="1073348" y="676167"/>
                </a:cubicBezTo>
                <a:cubicBezTo>
                  <a:pt x="1091018" y="701935"/>
                  <a:pt x="1405388" y="871268"/>
                  <a:pt x="1484165" y="923541"/>
                </a:cubicBezTo>
                <a:cubicBezTo>
                  <a:pt x="1562942" y="975814"/>
                  <a:pt x="1461341" y="947101"/>
                  <a:pt x="1546008" y="989802"/>
                </a:cubicBezTo>
                <a:cubicBezTo>
                  <a:pt x="1630675" y="1032503"/>
                  <a:pt x="1902345" y="1095820"/>
                  <a:pt x="1992165" y="1179750"/>
                </a:cubicBezTo>
                <a:cubicBezTo>
                  <a:pt x="2081985" y="1263680"/>
                  <a:pt x="2081985" y="1486022"/>
                  <a:pt x="2084930" y="1493384"/>
                </a:cubicBezTo>
                <a:cubicBezTo>
                  <a:pt x="2087875" y="1500746"/>
                  <a:pt x="2090083" y="1294602"/>
                  <a:pt x="2009834" y="1223924"/>
                </a:cubicBezTo>
                <a:cubicBezTo>
                  <a:pt x="1929585" y="1153246"/>
                  <a:pt x="1798535" y="1184904"/>
                  <a:pt x="1603434" y="1069315"/>
                </a:cubicBezTo>
                <a:cubicBezTo>
                  <a:pt x="1408333" y="953727"/>
                  <a:pt x="947452" y="613587"/>
                  <a:pt x="839226" y="530393"/>
                </a:cubicBezTo>
                <a:cubicBezTo>
                  <a:pt x="731000" y="447199"/>
                  <a:pt x="1085863" y="651872"/>
                  <a:pt x="954078" y="570150"/>
                </a:cubicBezTo>
                <a:cubicBezTo>
                  <a:pt x="822293" y="488428"/>
                  <a:pt x="146432" y="92336"/>
                  <a:pt x="26426" y="1797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135A6A9E-3526-5580-1A71-1E542CDBE7E1}"/>
              </a:ext>
            </a:extLst>
          </p:cNvPr>
          <p:cNvSpPr/>
          <p:nvPr/>
        </p:nvSpPr>
        <p:spPr>
          <a:xfrm>
            <a:off x="4963036" y="5167304"/>
            <a:ext cx="1195335" cy="495187"/>
          </a:xfrm>
          <a:custGeom>
            <a:avLst/>
            <a:gdLst>
              <a:gd name="connsiteX0" fmla="*/ 251338 w 1195335"/>
              <a:gd name="connsiteY0" fmla="*/ 4464 h 495187"/>
              <a:gd name="connsiteX1" fmla="*/ 41583 w 1195335"/>
              <a:gd name="connsiteY1" fmla="*/ 269935 h 495187"/>
              <a:gd name="connsiteX2" fmla="*/ 97299 w 1195335"/>
              <a:gd name="connsiteY2" fmla="*/ 250270 h 495187"/>
              <a:gd name="connsiteX3" fmla="*/ 31751 w 1195335"/>
              <a:gd name="connsiteY3" fmla="*/ 482967 h 495187"/>
              <a:gd name="connsiteX4" fmla="*/ 28474 w 1195335"/>
              <a:gd name="connsiteY4" fmla="*/ 446915 h 495187"/>
              <a:gd name="connsiteX5" fmla="*/ 392267 w 1195335"/>
              <a:gd name="connsiteY5" fmla="*/ 312541 h 495187"/>
              <a:gd name="connsiteX6" fmla="*/ 248061 w 1195335"/>
              <a:gd name="connsiteY6" fmla="*/ 381367 h 495187"/>
              <a:gd name="connsiteX7" fmla="*/ 775725 w 1195335"/>
              <a:gd name="connsiteY7" fmla="*/ 217496 h 495187"/>
              <a:gd name="connsiteX8" fmla="*/ 670848 w 1195335"/>
              <a:gd name="connsiteY8" fmla="*/ 237161 h 495187"/>
              <a:gd name="connsiteX9" fmla="*/ 896990 w 1195335"/>
              <a:gd name="connsiteY9" fmla="*/ 201109 h 495187"/>
              <a:gd name="connsiteX10" fmla="*/ 821609 w 1195335"/>
              <a:gd name="connsiteY10" fmla="*/ 214219 h 495187"/>
              <a:gd name="connsiteX11" fmla="*/ 926487 w 1195335"/>
              <a:gd name="connsiteY11" fmla="*/ 184722 h 495187"/>
              <a:gd name="connsiteX12" fmla="*/ 1100190 w 1195335"/>
              <a:gd name="connsiteY12" fmla="*/ 279767 h 495187"/>
              <a:gd name="connsiteX13" fmla="*/ 1077248 w 1195335"/>
              <a:gd name="connsiteY13" fmla="*/ 243715 h 495187"/>
              <a:gd name="connsiteX14" fmla="*/ 1195235 w 1195335"/>
              <a:gd name="connsiteY14" fmla="*/ 391199 h 495187"/>
              <a:gd name="connsiteX15" fmla="*/ 1054306 w 1195335"/>
              <a:gd name="connsiteY15" fmla="*/ 233883 h 495187"/>
              <a:gd name="connsiteX16" fmla="*/ 1129687 w 1195335"/>
              <a:gd name="connsiteY16" fmla="*/ 361702 h 495187"/>
              <a:gd name="connsiteX17" fmla="*/ 1103467 w 1195335"/>
              <a:gd name="connsiteY17" fmla="*/ 246993 h 495187"/>
              <a:gd name="connsiteX18" fmla="*/ 1037919 w 1195335"/>
              <a:gd name="connsiteY18" fmla="*/ 148670 h 495187"/>
              <a:gd name="connsiteX19" fmla="*/ 805222 w 1195335"/>
              <a:gd name="connsiteY19" fmla="*/ 4464 h 495187"/>
              <a:gd name="connsiteX20" fmla="*/ 854383 w 1195335"/>
              <a:gd name="connsiteY20" fmla="*/ 47070 h 495187"/>
              <a:gd name="connsiteX21" fmla="*/ 447983 w 1195335"/>
              <a:gd name="connsiteY21" fmla="*/ 151948 h 495187"/>
              <a:gd name="connsiteX22" fmla="*/ 585635 w 1195335"/>
              <a:gd name="connsiteY22" fmla="*/ 142115 h 495187"/>
              <a:gd name="connsiteX23" fmla="*/ 264448 w 1195335"/>
              <a:gd name="connsiteY23" fmla="*/ 122451 h 495187"/>
              <a:gd name="connsiteX24" fmla="*/ 352938 w 1195335"/>
              <a:gd name="connsiteY24" fmla="*/ 148670 h 495187"/>
              <a:gd name="connsiteX25" fmla="*/ 172680 w 1195335"/>
              <a:gd name="connsiteY25" fmla="*/ 237161 h 495187"/>
              <a:gd name="connsiteX26" fmla="*/ 133351 w 1195335"/>
              <a:gd name="connsiteY26" fmla="*/ 292877 h 495187"/>
              <a:gd name="connsiteX27" fmla="*/ 153016 w 1195335"/>
              <a:gd name="connsiteY27" fmla="*/ 197831 h 495187"/>
              <a:gd name="connsiteX28" fmla="*/ 113687 w 1195335"/>
              <a:gd name="connsiteY28" fmla="*/ 237161 h 495187"/>
              <a:gd name="connsiteX29" fmla="*/ 251338 w 1195335"/>
              <a:gd name="connsiteY29" fmla="*/ 4464 h 49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195335" h="495187">
                <a:moveTo>
                  <a:pt x="251338" y="4464"/>
                </a:moveTo>
                <a:cubicBezTo>
                  <a:pt x="239321" y="9926"/>
                  <a:pt x="67256" y="228967"/>
                  <a:pt x="41583" y="269935"/>
                </a:cubicBezTo>
                <a:cubicBezTo>
                  <a:pt x="15910" y="310903"/>
                  <a:pt x="98938" y="214765"/>
                  <a:pt x="97299" y="250270"/>
                </a:cubicBezTo>
                <a:cubicBezTo>
                  <a:pt x="95660" y="285775"/>
                  <a:pt x="43222" y="450193"/>
                  <a:pt x="31751" y="482967"/>
                </a:cubicBezTo>
                <a:cubicBezTo>
                  <a:pt x="20280" y="515741"/>
                  <a:pt x="-31612" y="475319"/>
                  <a:pt x="28474" y="446915"/>
                </a:cubicBezTo>
                <a:cubicBezTo>
                  <a:pt x="88560" y="418511"/>
                  <a:pt x="355669" y="323466"/>
                  <a:pt x="392267" y="312541"/>
                </a:cubicBezTo>
                <a:cubicBezTo>
                  <a:pt x="428865" y="301616"/>
                  <a:pt x="184151" y="397208"/>
                  <a:pt x="248061" y="381367"/>
                </a:cubicBezTo>
                <a:cubicBezTo>
                  <a:pt x="311971" y="365526"/>
                  <a:pt x="705261" y="241530"/>
                  <a:pt x="775725" y="217496"/>
                </a:cubicBezTo>
                <a:cubicBezTo>
                  <a:pt x="846189" y="193462"/>
                  <a:pt x="650637" y="239892"/>
                  <a:pt x="670848" y="237161"/>
                </a:cubicBezTo>
                <a:cubicBezTo>
                  <a:pt x="691059" y="234430"/>
                  <a:pt x="871863" y="204933"/>
                  <a:pt x="896990" y="201109"/>
                </a:cubicBezTo>
                <a:cubicBezTo>
                  <a:pt x="922117" y="197285"/>
                  <a:pt x="816693" y="216950"/>
                  <a:pt x="821609" y="214219"/>
                </a:cubicBezTo>
                <a:cubicBezTo>
                  <a:pt x="826525" y="211488"/>
                  <a:pt x="880057" y="173797"/>
                  <a:pt x="926487" y="184722"/>
                </a:cubicBezTo>
                <a:cubicBezTo>
                  <a:pt x="972917" y="195647"/>
                  <a:pt x="1075063" y="269935"/>
                  <a:pt x="1100190" y="279767"/>
                </a:cubicBezTo>
                <a:cubicBezTo>
                  <a:pt x="1125317" y="289599"/>
                  <a:pt x="1061407" y="225143"/>
                  <a:pt x="1077248" y="243715"/>
                </a:cubicBezTo>
                <a:cubicBezTo>
                  <a:pt x="1093089" y="262287"/>
                  <a:pt x="1199059" y="392838"/>
                  <a:pt x="1195235" y="391199"/>
                </a:cubicBezTo>
                <a:cubicBezTo>
                  <a:pt x="1191411" y="389560"/>
                  <a:pt x="1065230" y="238799"/>
                  <a:pt x="1054306" y="233883"/>
                </a:cubicBezTo>
                <a:cubicBezTo>
                  <a:pt x="1043382" y="228967"/>
                  <a:pt x="1121494" y="359517"/>
                  <a:pt x="1129687" y="361702"/>
                </a:cubicBezTo>
                <a:cubicBezTo>
                  <a:pt x="1137881" y="363887"/>
                  <a:pt x="1118762" y="282498"/>
                  <a:pt x="1103467" y="246993"/>
                </a:cubicBezTo>
                <a:cubicBezTo>
                  <a:pt x="1088172" y="211488"/>
                  <a:pt x="1087627" y="189092"/>
                  <a:pt x="1037919" y="148670"/>
                </a:cubicBezTo>
                <a:cubicBezTo>
                  <a:pt x="988212" y="108249"/>
                  <a:pt x="835811" y="21397"/>
                  <a:pt x="805222" y="4464"/>
                </a:cubicBezTo>
                <a:cubicBezTo>
                  <a:pt x="774633" y="-12469"/>
                  <a:pt x="913923" y="22489"/>
                  <a:pt x="854383" y="47070"/>
                </a:cubicBezTo>
                <a:cubicBezTo>
                  <a:pt x="794843" y="71651"/>
                  <a:pt x="492774" y="136107"/>
                  <a:pt x="447983" y="151948"/>
                </a:cubicBezTo>
                <a:cubicBezTo>
                  <a:pt x="403192" y="167789"/>
                  <a:pt x="616224" y="147031"/>
                  <a:pt x="585635" y="142115"/>
                </a:cubicBezTo>
                <a:cubicBezTo>
                  <a:pt x="555046" y="137199"/>
                  <a:pt x="303231" y="121359"/>
                  <a:pt x="264448" y="122451"/>
                </a:cubicBezTo>
                <a:cubicBezTo>
                  <a:pt x="225665" y="123543"/>
                  <a:pt x="368233" y="129552"/>
                  <a:pt x="352938" y="148670"/>
                </a:cubicBezTo>
                <a:cubicBezTo>
                  <a:pt x="337643" y="167788"/>
                  <a:pt x="209278" y="213127"/>
                  <a:pt x="172680" y="237161"/>
                </a:cubicBezTo>
                <a:cubicBezTo>
                  <a:pt x="136082" y="261195"/>
                  <a:pt x="136628" y="299432"/>
                  <a:pt x="133351" y="292877"/>
                </a:cubicBezTo>
                <a:cubicBezTo>
                  <a:pt x="130074" y="286322"/>
                  <a:pt x="156293" y="207117"/>
                  <a:pt x="153016" y="197831"/>
                </a:cubicBezTo>
                <a:cubicBezTo>
                  <a:pt x="149739" y="188545"/>
                  <a:pt x="97846" y="266111"/>
                  <a:pt x="113687" y="237161"/>
                </a:cubicBezTo>
                <a:cubicBezTo>
                  <a:pt x="129528" y="208211"/>
                  <a:pt x="263355" y="-998"/>
                  <a:pt x="251338" y="4464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1CA4AAA2-2DD4-0F0A-0B39-FBCA51CE7835}"/>
              </a:ext>
            </a:extLst>
          </p:cNvPr>
          <p:cNvSpPr/>
          <p:nvPr/>
        </p:nvSpPr>
        <p:spPr>
          <a:xfrm>
            <a:off x="3334881" y="5339523"/>
            <a:ext cx="1161955" cy="488067"/>
          </a:xfrm>
          <a:custGeom>
            <a:avLst/>
            <a:gdLst>
              <a:gd name="connsiteX0" fmla="*/ 14642 w 1161955"/>
              <a:gd name="connsiteY0" fmla="*/ 395961 h 488067"/>
              <a:gd name="connsiteX1" fmla="*/ 407932 w 1161955"/>
              <a:gd name="connsiteY1" fmla="*/ 15780 h 488067"/>
              <a:gd name="connsiteX2" fmla="*/ 355493 w 1161955"/>
              <a:gd name="connsiteY2" fmla="*/ 71496 h 488067"/>
              <a:gd name="connsiteX3" fmla="*/ 480035 w 1161955"/>
              <a:gd name="connsiteY3" fmla="*/ 64942 h 488067"/>
              <a:gd name="connsiteX4" fmla="*/ 457093 w 1161955"/>
              <a:gd name="connsiteY4" fmla="*/ 87883 h 488067"/>
              <a:gd name="connsiteX5" fmla="*/ 896267 w 1161955"/>
              <a:gd name="connsiteY5" fmla="*/ 32167 h 488067"/>
              <a:gd name="connsiteX6" fmla="*/ 679958 w 1161955"/>
              <a:gd name="connsiteY6" fmla="*/ 58387 h 488067"/>
              <a:gd name="connsiteX7" fmla="*/ 929042 w 1161955"/>
              <a:gd name="connsiteY7" fmla="*/ 71496 h 488067"/>
              <a:gd name="connsiteX8" fmla="*/ 912654 w 1161955"/>
              <a:gd name="connsiteY8" fmla="*/ 32167 h 488067"/>
              <a:gd name="connsiteX9" fmla="*/ 1073248 w 1161955"/>
              <a:gd name="connsiteY9" fmla="*/ 215703 h 488067"/>
              <a:gd name="connsiteX10" fmla="*/ 1043751 w 1161955"/>
              <a:gd name="connsiteY10" fmla="*/ 81329 h 488067"/>
              <a:gd name="connsiteX11" fmla="*/ 1161738 w 1161955"/>
              <a:gd name="connsiteY11" fmla="*/ 409071 h 488067"/>
              <a:gd name="connsiteX12" fmla="*/ 1073248 w 1161955"/>
              <a:gd name="connsiteY12" fmla="*/ 238645 h 488067"/>
              <a:gd name="connsiteX13" fmla="*/ 1079803 w 1161955"/>
              <a:gd name="connsiteY13" fmla="*/ 350077 h 488067"/>
              <a:gd name="connsiteX14" fmla="*/ 1017532 w 1161955"/>
              <a:gd name="connsiteY14" fmla="*/ 268142 h 488067"/>
              <a:gd name="connsiteX15" fmla="*/ 1053584 w 1161955"/>
              <a:gd name="connsiteY15" fmla="*/ 327135 h 488067"/>
              <a:gd name="connsiteX16" fmla="*/ 860216 w 1161955"/>
              <a:gd name="connsiteY16" fmla="*/ 199316 h 488067"/>
              <a:gd name="connsiteX17" fmla="*/ 899545 w 1161955"/>
              <a:gd name="connsiteY17" fmla="*/ 261587 h 488067"/>
              <a:gd name="connsiteX18" fmla="*/ 738951 w 1161955"/>
              <a:gd name="connsiteY18" fmla="*/ 215703 h 488067"/>
              <a:gd name="connsiteX19" fmla="*/ 837274 w 1161955"/>
              <a:gd name="connsiteY19" fmla="*/ 238645 h 488067"/>
              <a:gd name="connsiteX20" fmla="*/ 368603 w 1161955"/>
              <a:gd name="connsiteY20" fmla="*/ 304193 h 488067"/>
              <a:gd name="connsiteX21" fmla="*/ 686513 w 1161955"/>
              <a:gd name="connsiteY21" fmla="*/ 245200 h 488067"/>
              <a:gd name="connsiteX22" fmla="*/ 339106 w 1161955"/>
              <a:gd name="connsiteY22" fmla="*/ 284529 h 488067"/>
              <a:gd name="connsiteX23" fmla="*/ 371880 w 1161955"/>
              <a:gd name="connsiteY23" fmla="*/ 268142 h 488067"/>
              <a:gd name="connsiteX24" fmla="*/ 227674 w 1161955"/>
              <a:gd name="connsiteY24" fmla="*/ 317303 h 488067"/>
              <a:gd name="connsiteX25" fmla="*/ 165403 w 1161955"/>
              <a:gd name="connsiteY25" fmla="*/ 353354 h 488067"/>
              <a:gd name="connsiteX26" fmla="*/ 283390 w 1161955"/>
              <a:gd name="connsiteY26" fmla="*/ 238645 h 488067"/>
              <a:gd name="connsiteX27" fmla="*/ 1532 w 1161955"/>
              <a:gd name="connsiteY27" fmla="*/ 487729 h 488067"/>
              <a:gd name="connsiteX28" fmla="*/ 165403 w 1161955"/>
              <a:gd name="connsiteY28" fmla="*/ 294361 h 488067"/>
              <a:gd name="connsiteX29" fmla="*/ 14642 w 1161955"/>
              <a:gd name="connsiteY29" fmla="*/ 395961 h 48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161955" h="488067">
                <a:moveTo>
                  <a:pt x="14642" y="395961"/>
                </a:moveTo>
                <a:cubicBezTo>
                  <a:pt x="55063" y="349531"/>
                  <a:pt x="351124" y="69857"/>
                  <a:pt x="407932" y="15780"/>
                </a:cubicBezTo>
                <a:cubicBezTo>
                  <a:pt x="464740" y="-38297"/>
                  <a:pt x="343476" y="63302"/>
                  <a:pt x="355493" y="71496"/>
                </a:cubicBezTo>
                <a:cubicBezTo>
                  <a:pt x="367510" y="79690"/>
                  <a:pt x="463102" y="62211"/>
                  <a:pt x="480035" y="64942"/>
                </a:cubicBezTo>
                <a:cubicBezTo>
                  <a:pt x="496968" y="67673"/>
                  <a:pt x="387721" y="93345"/>
                  <a:pt x="457093" y="87883"/>
                </a:cubicBezTo>
                <a:cubicBezTo>
                  <a:pt x="526465" y="82420"/>
                  <a:pt x="859123" y="37083"/>
                  <a:pt x="896267" y="32167"/>
                </a:cubicBezTo>
                <a:cubicBezTo>
                  <a:pt x="933411" y="27251"/>
                  <a:pt x="674496" y="51832"/>
                  <a:pt x="679958" y="58387"/>
                </a:cubicBezTo>
                <a:cubicBezTo>
                  <a:pt x="685421" y="64942"/>
                  <a:pt x="890259" y="75866"/>
                  <a:pt x="929042" y="71496"/>
                </a:cubicBezTo>
                <a:cubicBezTo>
                  <a:pt x="967825" y="67126"/>
                  <a:pt x="888620" y="8132"/>
                  <a:pt x="912654" y="32167"/>
                </a:cubicBezTo>
                <a:cubicBezTo>
                  <a:pt x="936688" y="56201"/>
                  <a:pt x="1051399" y="207509"/>
                  <a:pt x="1073248" y="215703"/>
                </a:cubicBezTo>
                <a:cubicBezTo>
                  <a:pt x="1095097" y="223897"/>
                  <a:pt x="1029003" y="49101"/>
                  <a:pt x="1043751" y="81329"/>
                </a:cubicBezTo>
                <a:cubicBezTo>
                  <a:pt x="1058499" y="113557"/>
                  <a:pt x="1156822" y="382852"/>
                  <a:pt x="1161738" y="409071"/>
                </a:cubicBezTo>
                <a:cubicBezTo>
                  <a:pt x="1166654" y="435290"/>
                  <a:pt x="1086904" y="248477"/>
                  <a:pt x="1073248" y="238645"/>
                </a:cubicBezTo>
                <a:cubicBezTo>
                  <a:pt x="1059592" y="228813"/>
                  <a:pt x="1089089" y="345161"/>
                  <a:pt x="1079803" y="350077"/>
                </a:cubicBezTo>
                <a:cubicBezTo>
                  <a:pt x="1070517" y="354993"/>
                  <a:pt x="1021902" y="271966"/>
                  <a:pt x="1017532" y="268142"/>
                </a:cubicBezTo>
                <a:cubicBezTo>
                  <a:pt x="1013162" y="264318"/>
                  <a:pt x="1079803" y="338606"/>
                  <a:pt x="1053584" y="327135"/>
                </a:cubicBezTo>
                <a:cubicBezTo>
                  <a:pt x="1027365" y="315664"/>
                  <a:pt x="885889" y="210241"/>
                  <a:pt x="860216" y="199316"/>
                </a:cubicBezTo>
                <a:cubicBezTo>
                  <a:pt x="834543" y="188391"/>
                  <a:pt x="919756" y="258856"/>
                  <a:pt x="899545" y="261587"/>
                </a:cubicBezTo>
                <a:cubicBezTo>
                  <a:pt x="879334" y="264318"/>
                  <a:pt x="749329" y="219527"/>
                  <a:pt x="738951" y="215703"/>
                </a:cubicBezTo>
                <a:cubicBezTo>
                  <a:pt x="728573" y="211879"/>
                  <a:pt x="898999" y="223897"/>
                  <a:pt x="837274" y="238645"/>
                </a:cubicBezTo>
                <a:cubicBezTo>
                  <a:pt x="775549" y="253393"/>
                  <a:pt x="393730" y="303101"/>
                  <a:pt x="368603" y="304193"/>
                </a:cubicBezTo>
                <a:cubicBezTo>
                  <a:pt x="343476" y="305285"/>
                  <a:pt x="691429" y="248477"/>
                  <a:pt x="686513" y="245200"/>
                </a:cubicBezTo>
                <a:cubicBezTo>
                  <a:pt x="681597" y="241923"/>
                  <a:pt x="391545" y="280705"/>
                  <a:pt x="339106" y="284529"/>
                </a:cubicBezTo>
                <a:cubicBezTo>
                  <a:pt x="286667" y="288353"/>
                  <a:pt x="390452" y="262680"/>
                  <a:pt x="371880" y="268142"/>
                </a:cubicBezTo>
                <a:cubicBezTo>
                  <a:pt x="353308" y="273604"/>
                  <a:pt x="262087" y="303101"/>
                  <a:pt x="227674" y="317303"/>
                </a:cubicBezTo>
                <a:cubicBezTo>
                  <a:pt x="193261" y="331505"/>
                  <a:pt x="156117" y="366464"/>
                  <a:pt x="165403" y="353354"/>
                </a:cubicBezTo>
                <a:cubicBezTo>
                  <a:pt x="174689" y="340244"/>
                  <a:pt x="310702" y="216249"/>
                  <a:pt x="283390" y="238645"/>
                </a:cubicBezTo>
                <a:cubicBezTo>
                  <a:pt x="256078" y="261041"/>
                  <a:pt x="21196" y="478443"/>
                  <a:pt x="1532" y="487729"/>
                </a:cubicBezTo>
                <a:cubicBezTo>
                  <a:pt x="-18132" y="497015"/>
                  <a:pt x="157756" y="312387"/>
                  <a:pt x="165403" y="294361"/>
                </a:cubicBezTo>
                <a:cubicBezTo>
                  <a:pt x="173050" y="276335"/>
                  <a:pt x="-25779" y="442391"/>
                  <a:pt x="14642" y="395961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BD9B86BE-79DF-FA30-D54E-21693AB9B5E3}"/>
              </a:ext>
            </a:extLst>
          </p:cNvPr>
          <p:cNvSpPr/>
          <p:nvPr/>
        </p:nvSpPr>
        <p:spPr>
          <a:xfrm>
            <a:off x="4927376" y="5337742"/>
            <a:ext cx="903102" cy="1078752"/>
          </a:xfrm>
          <a:custGeom>
            <a:avLst/>
            <a:gdLst>
              <a:gd name="connsiteX0" fmla="*/ 901924 w 903102"/>
              <a:gd name="connsiteY0" fmla="*/ 18483 h 1078752"/>
              <a:gd name="connsiteX1" fmla="*/ 425674 w 903102"/>
              <a:gd name="connsiteY1" fmla="*/ 259783 h 1078752"/>
              <a:gd name="connsiteX2" fmla="*/ 457424 w 903102"/>
              <a:gd name="connsiteY2" fmla="*/ 253433 h 1078752"/>
              <a:gd name="connsiteX3" fmla="*/ 136749 w 903102"/>
              <a:gd name="connsiteY3" fmla="*/ 542358 h 1078752"/>
              <a:gd name="connsiteX4" fmla="*/ 225649 w 903102"/>
              <a:gd name="connsiteY4" fmla="*/ 488383 h 1078752"/>
              <a:gd name="connsiteX5" fmla="*/ 155799 w 903102"/>
              <a:gd name="connsiteY5" fmla="*/ 580458 h 1078752"/>
              <a:gd name="connsiteX6" fmla="*/ 85949 w 903102"/>
              <a:gd name="connsiteY6" fmla="*/ 710633 h 1078752"/>
              <a:gd name="connsiteX7" fmla="*/ 162149 w 903102"/>
              <a:gd name="connsiteY7" fmla="*/ 643958 h 1078752"/>
              <a:gd name="connsiteX8" fmla="*/ 82774 w 903102"/>
              <a:gd name="connsiteY8" fmla="*/ 774133 h 1078752"/>
              <a:gd name="connsiteX9" fmla="*/ 19274 w 903102"/>
              <a:gd name="connsiteY9" fmla="*/ 1040833 h 1078752"/>
              <a:gd name="connsiteX10" fmla="*/ 224 w 903102"/>
              <a:gd name="connsiteY10" fmla="*/ 986858 h 1078752"/>
              <a:gd name="connsiteX11" fmla="*/ 28799 w 903102"/>
              <a:gd name="connsiteY11" fmla="*/ 215333 h 1078752"/>
              <a:gd name="connsiteX12" fmla="*/ 19274 w 903102"/>
              <a:gd name="connsiteY12" fmla="*/ 421708 h 1078752"/>
              <a:gd name="connsiteX13" fmla="*/ 190724 w 903102"/>
              <a:gd name="connsiteY13" fmla="*/ 243908 h 1078752"/>
              <a:gd name="connsiteX14" fmla="*/ 82774 w 903102"/>
              <a:gd name="connsiteY14" fmla="*/ 291533 h 1078752"/>
              <a:gd name="connsiteX15" fmla="*/ 479649 w 903102"/>
              <a:gd name="connsiteY15" fmla="*/ 104208 h 1078752"/>
              <a:gd name="connsiteX16" fmla="*/ 352649 w 903102"/>
              <a:gd name="connsiteY16" fmla="*/ 145483 h 1078752"/>
              <a:gd name="connsiteX17" fmla="*/ 689199 w 903102"/>
              <a:gd name="connsiteY17" fmla="*/ 56583 h 1078752"/>
              <a:gd name="connsiteX18" fmla="*/ 565374 w 903102"/>
              <a:gd name="connsiteY18" fmla="*/ 21658 h 1078752"/>
              <a:gd name="connsiteX19" fmla="*/ 901924 w 903102"/>
              <a:gd name="connsiteY19" fmla="*/ 18483 h 107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03102" h="1078752">
                <a:moveTo>
                  <a:pt x="901924" y="18483"/>
                </a:moveTo>
                <a:cubicBezTo>
                  <a:pt x="878641" y="58171"/>
                  <a:pt x="499757" y="220625"/>
                  <a:pt x="425674" y="259783"/>
                </a:cubicBezTo>
                <a:cubicBezTo>
                  <a:pt x="351591" y="298941"/>
                  <a:pt x="505578" y="206337"/>
                  <a:pt x="457424" y="253433"/>
                </a:cubicBezTo>
                <a:cubicBezTo>
                  <a:pt x="409270" y="300529"/>
                  <a:pt x="175378" y="503200"/>
                  <a:pt x="136749" y="542358"/>
                </a:cubicBezTo>
                <a:cubicBezTo>
                  <a:pt x="98120" y="581516"/>
                  <a:pt x="222474" y="482033"/>
                  <a:pt x="225649" y="488383"/>
                </a:cubicBezTo>
                <a:cubicBezTo>
                  <a:pt x="228824" y="494733"/>
                  <a:pt x="179082" y="543416"/>
                  <a:pt x="155799" y="580458"/>
                </a:cubicBezTo>
                <a:cubicBezTo>
                  <a:pt x="132516" y="617500"/>
                  <a:pt x="84891" y="700050"/>
                  <a:pt x="85949" y="710633"/>
                </a:cubicBezTo>
                <a:cubicBezTo>
                  <a:pt x="87007" y="721216"/>
                  <a:pt x="162678" y="633375"/>
                  <a:pt x="162149" y="643958"/>
                </a:cubicBezTo>
                <a:cubicBezTo>
                  <a:pt x="161620" y="654541"/>
                  <a:pt x="106586" y="707987"/>
                  <a:pt x="82774" y="774133"/>
                </a:cubicBezTo>
                <a:cubicBezTo>
                  <a:pt x="58962" y="840279"/>
                  <a:pt x="33032" y="1005379"/>
                  <a:pt x="19274" y="1040833"/>
                </a:cubicBezTo>
                <a:cubicBezTo>
                  <a:pt x="5516" y="1076287"/>
                  <a:pt x="-1363" y="1124441"/>
                  <a:pt x="224" y="986858"/>
                </a:cubicBezTo>
                <a:cubicBezTo>
                  <a:pt x="1811" y="849275"/>
                  <a:pt x="25624" y="309525"/>
                  <a:pt x="28799" y="215333"/>
                </a:cubicBezTo>
                <a:cubicBezTo>
                  <a:pt x="31974" y="121141"/>
                  <a:pt x="-7713" y="416946"/>
                  <a:pt x="19274" y="421708"/>
                </a:cubicBezTo>
                <a:cubicBezTo>
                  <a:pt x="46261" y="426470"/>
                  <a:pt x="180141" y="265604"/>
                  <a:pt x="190724" y="243908"/>
                </a:cubicBezTo>
                <a:cubicBezTo>
                  <a:pt x="201307" y="222212"/>
                  <a:pt x="34620" y="314816"/>
                  <a:pt x="82774" y="291533"/>
                </a:cubicBezTo>
                <a:cubicBezTo>
                  <a:pt x="130928" y="268250"/>
                  <a:pt x="434670" y="128550"/>
                  <a:pt x="479649" y="104208"/>
                </a:cubicBezTo>
                <a:cubicBezTo>
                  <a:pt x="524628" y="79866"/>
                  <a:pt x="317724" y="153420"/>
                  <a:pt x="352649" y="145483"/>
                </a:cubicBezTo>
                <a:cubicBezTo>
                  <a:pt x="387574" y="137546"/>
                  <a:pt x="653745" y="77221"/>
                  <a:pt x="689199" y="56583"/>
                </a:cubicBezTo>
                <a:cubicBezTo>
                  <a:pt x="724653" y="35945"/>
                  <a:pt x="534682" y="29066"/>
                  <a:pt x="565374" y="21658"/>
                </a:cubicBezTo>
                <a:cubicBezTo>
                  <a:pt x="596066" y="14250"/>
                  <a:pt x="925207" y="-21205"/>
                  <a:pt x="901924" y="18483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A1100A8D-E590-CF1F-E278-ECF895F701CD}"/>
              </a:ext>
            </a:extLst>
          </p:cNvPr>
          <p:cNvSpPr/>
          <p:nvPr/>
        </p:nvSpPr>
        <p:spPr>
          <a:xfrm>
            <a:off x="3740697" y="5563948"/>
            <a:ext cx="844473" cy="893010"/>
          </a:xfrm>
          <a:custGeom>
            <a:avLst/>
            <a:gdLst>
              <a:gd name="connsiteX0" fmla="*/ 15328 w 844473"/>
              <a:gd name="connsiteY0" fmla="*/ 1827 h 893010"/>
              <a:gd name="connsiteX1" fmla="*/ 663028 w 844473"/>
              <a:gd name="connsiteY1" fmla="*/ 166927 h 893010"/>
              <a:gd name="connsiteX2" fmla="*/ 599528 w 844473"/>
              <a:gd name="connsiteY2" fmla="*/ 55802 h 893010"/>
              <a:gd name="connsiteX3" fmla="*/ 742403 w 844473"/>
              <a:gd name="connsiteY3" fmla="*/ 100252 h 893010"/>
              <a:gd name="connsiteX4" fmla="*/ 831303 w 844473"/>
              <a:gd name="connsiteY4" fmla="*/ 322502 h 893010"/>
              <a:gd name="connsiteX5" fmla="*/ 844003 w 844473"/>
              <a:gd name="connsiteY5" fmla="*/ 249477 h 893010"/>
              <a:gd name="connsiteX6" fmla="*/ 831303 w 844473"/>
              <a:gd name="connsiteY6" fmla="*/ 516177 h 893010"/>
              <a:gd name="connsiteX7" fmla="*/ 790028 w 844473"/>
              <a:gd name="connsiteY7" fmla="*/ 646352 h 893010"/>
              <a:gd name="connsiteX8" fmla="*/ 593178 w 844473"/>
              <a:gd name="connsiteY8" fmla="*/ 890827 h 893010"/>
              <a:gd name="connsiteX9" fmla="*/ 691603 w 844473"/>
              <a:gd name="connsiteY9" fmla="*/ 751127 h 893010"/>
              <a:gd name="connsiteX10" fmla="*/ 704303 w 844473"/>
              <a:gd name="connsiteY10" fmla="*/ 493952 h 893010"/>
              <a:gd name="connsiteX11" fmla="*/ 304253 w 844473"/>
              <a:gd name="connsiteY11" fmla="*/ 55802 h 893010"/>
              <a:gd name="connsiteX12" fmla="*/ 558253 w 844473"/>
              <a:gd name="connsiteY12" fmla="*/ 309802 h 893010"/>
              <a:gd name="connsiteX13" fmla="*/ 380453 w 844473"/>
              <a:gd name="connsiteY13" fmla="*/ 122477 h 893010"/>
              <a:gd name="connsiteX14" fmla="*/ 215353 w 844473"/>
              <a:gd name="connsiteY14" fmla="*/ 81202 h 893010"/>
              <a:gd name="connsiteX15" fmla="*/ 15328 w 844473"/>
              <a:gd name="connsiteY15" fmla="*/ 1827 h 89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44473" h="893010">
                <a:moveTo>
                  <a:pt x="15328" y="1827"/>
                </a:moveTo>
                <a:cubicBezTo>
                  <a:pt x="89940" y="16114"/>
                  <a:pt x="565661" y="157931"/>
                  <a:pt x="663028" y="166927"/>
                </a:cubicBezTo>
                <a:cubicBezTo>
                  <a:pt x="760395" y="175923"/>
                  <a:pt x="586299" y="66914"/>
                  <a:pt x="599528" y="55802"/>
                </a:cubicBezTo>
                <a:cubicBezTo>
                  <a:pt x="612757" y="44690"/>
                  <a:pt x="703774" y="55802"/>
                  <a:pt x="742403" y="100252"/>
                </a:cubicBezTo>
                <a:cubicBezTo>
                  <a:pt x="781032" y="144702"/>
                  <a:pt x="814370" y="297631"/>
                  <a:pt x="831303" y="322502"/>
                </a:cubicBezTo>
                <a:cubicBezTo>
                  <a:pt x="848236" y="347373"/>
                  <a:pt x="844003" y="217198"/>
                  <a:pt x="844003" y="249477"/>
                </a:cubicBezTo>
                <a:cubicBezTo>
                  <a:pt x="844003" y="281756"/>
                  <a:pt x="840299" y="450031"/>
                  <a:pt x="831303" y="516177"/>
                </a:cubicBezTo>
                <a:cubicBezTo>
                  <a:pt x="822307" y="582323"/>
                  <a:pt x="829715" y="583910"/>
                  <a:pt x="790028" y="646352"/>
                </a:cubicBezTo>
                <a:cubicBezTo>
                  <a:pt x="750341" y="708794"/>
                  <a:pt x="609582" y="873365"/>
                  <a:pt x="593178" y="890827"/>
                </a:cubicBezTo>
                <a:cubicBezTo>
                  <a:pt x="576774" y="908290"/>
                  <a:pt x="673082" y="817273"/>
                  <a:pt x="691603" y="751127"/>
                </a:cubicBezTo>
                <a:cubicBezTo>
                  <a:pt x="710124" y="684981"/>
                  <a:pt x="768861" y="609839"/>
                  <a:pt x="704303" y="493952"/>
                </a:cubicBezTo>
                <a:cubicBezTo>
                  <a:pt x="639745" y="378065"/>
                  <a:pt x="328595" y="86494"/>
                  <a:pt x="304253" y="55802"/>
                </a:cubicBezTo>
                <a:cubicBezTo>
                  <a:pt x="279911" y="25110"/>
                  <a:pt x="545553" y="298690"/>
                  <a:pt x="558253" y="309802"/>
                </a:cubicBezTo>
                <a:cubicBezTo>
                  <a:pt x="570953" y="320914"/>
                  <a:pt x="437603" y="160577"/>
                  <a:pt x="380453" y="122477"/>
                </a:cubicBezTo>
                <a:cubicBezTo>
                  <a:pt x="323303" y="84377"/>
                  <a:pt x="270916" y="101310"/>
                  <a:pt x="215353" y="81202"/>
                </a:cubicBezTo>
                <a:cubicBezTo>
                  <a:pt x="159791" y="61094"/>
                  <a:pt x="-59284" y="-12460"/>
                  <a:pt x="15328" y="1827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61BEADB5-7C9E-B4B2-FDAB-CDDC823E37E9}"/>
              </a:ext>
            </a:extLst>
          </p:cNvPr>
          <p:cNvSpPr/>
          <p:nvPr/>
        </p:nvSpPr>
        <p:spPr>
          <a:xfrm>
            <a:off x="4905374" y="5995427"/>
            <a:ext cx="396890" cy="1179310"/>
          </a:xfrm>
          <a:custGeom>
            <a:avLst/>
            <a:gdLst>
              <a:gd name="connsiteX0" fmla="*/ 142876 w 396890"/>
              <a:gd name="connsiteY0" fmla="*/ 2148 h 1179310"/>
              <a:gd name="connsiteX1" fmla="*/ 107951 w 396890"/>
              <a:gd name="connsiteY1" fmla="*/ 351398 h 1179310"/>
              <a:gd name="connsiteX2" fmla="*/ 219076 w 396890"/>
              <a:gd name="connsiteY2" fmla="*/ 557773 h 1179310"/>
              <a:gd name="connsiteX3" fmla="*/ 190501 w 396890"/>
              <a:gd name="connsiteY3" fmla="*/ 510148 h 1179310"/>
              <a:gd name="connsiteX4" fmla="*/ 355601 w 396890"/>
              <a:gd name="connsiteY4" fmla="*/ 805423 h 1179310"/>
              <a:gd name="connsiteX5" fmla="*/ 396876 w 396890"/>
              <a:gd name="connsiteY5" fmla="*/ 941948 h 1179310"/>
              <a:gd name="connsiteX6" fmla="*/ 358776 w 396890"/>
              <a:gd name="connsiteY6" fmla="*/ 1005448 h 1179310"/>
              <a:gd name="connsiteX7" fmla="*/ 247651 w 396890"/>
              <a:gd name="connsiteY7" fmla="*/ 1161023 h 1179310"/>
              <a:gd name="connsiteX8" fmla="*/ 342901 w 396890"/>
              <a:gd name="connsiteY8" fmla="*/ 1081648 h 1179310"/>
              <a:gd name="connsiteX9" fmla="*/ 184151 w 396890"/>
              <a:gd name="connsiteY9" fmla="*/ 1157848 h 1179310"/>
              <a:gd name="connsiteX10" fmla="*/ 1 w 396890"/>
              <a:gd name="connsiteY10" fmla="*/ 1176898 h 1179310"/>
              <a:gd name="connsiteX11" fmla="*/ 187326 w 396890"/>
              <a:gd name="connsiteY11" fmla="*/ 1113398 h 1179310"/>
              <a:gd name="connsiteX12" fmla="*/ 250826 w 396890"/>
              <a:gd name="connsiteY12" fmla="*/ 1040373 h 1179310"/>
              <a:gd name="connsiteX13" fmla="*/ 314326 w 396890"/>
              <a:gd name="connsiteY13" fmla="*/ 929248 h 1179310"/>
              <a:gd name="connsiteX14" fmla="*/ 282576 w 396890"/>
              <a:gd name="connsiteY14" fmla="*/ 954648 h 1179310"/>
              <a:gd name="connsiteX15" fmla="*/ 282576 w 396890"/>
              <a:gd name="connsiteY15" fmla="*/ 776848 h 1179310"/>
              <a:gd name="connsiteX16" fmla="*/ 190501 w 396890"/>
              <a:gd name="connsiteY16" fmla="*/ 805423 h 1179310"/>
              <a:gd name="connsiteX17" fmla="*/ 180976 w 396890"/>
              <a:gd name="connsiteY17" fmla="*/ 659373 h 1179310"/>
              <a:gd name="connsiteX18" fmla="*/ 60326 w 396890"/>
              <a:gd name="connsiteY18" fmla="*/ 462523 h 1179310"/>
              <a:gd name="connsiteX19" fmla="*/ 152401 w 396890"/>
              <a:gd name="connsiteY19" fmla="*/ 576823 h 1179310"/>
              <a:gd name="connsiteX20" fmla="*/ 28576 w 396890"/>
              <a:gd name="connsiteY20" fmla="*/ 243448 h 1179310"/>
              <a:gd name="connsiteX21" fmla="*/ 53976 w 396890"/>
              <a:gd name="connsiteY21" fmla="*/ 275198 h 1179310"/>
              <a:gd name="connsiteX22" fmla="*/ 31751 w 396890"/>
              <a:gd name="connsiteY22" fmla="*/ 129148 h 1179310"/>
              <a:gd name="connsiteX23" fmla="*/ 53976 w 396890"/>
              <a:gd name="connsiteY23" fmla="*/ 198998 h 1179310"/>
              <a:gd name="connsiteX24" fmla="*/ 142876 w 396890"/>
              <a:gd name="connsiteY24" fmla="*/ 2148 h 117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6890" h="1179310">
                <a:moveTo>
                  <a:pt x="142876" y="2148"/>
                </a:moveTo>
                <a:cubicBezTo>
                  <a:pt x="151872" y="27548"/>
                  <a:pt x="95251" y="258794"/>
                  <a:pt x="107951" y="351398"/>
                </a:cubicBezTo>
                <a:cubicBezTo>
                  <a:pt x="120651" y="444002"/>
                  <a:pt x="205318" y="531315"/>
                  <a:pt x="219076" y="557773"/>
                </a:cubicBezTo>
                <a:cubicBezTo>
                  <a:pt x="232834" y="584231"/>
                  <a:pt x="167747" y="468873"/>
                  <a:pt x="190501" y="510148"/>
                </a:cubicBezTo>
                <a:cubicBezTo>
                  <a:pt x="213255" y="551423"/>
                  <a:pt x="321205" y="733456"/>
                  <a:pt x="355601" y="805423"/>
                </a:cubicBezTo>
                <a:cubicBezTo>
                  <a:pt x="389997" y="877390"/>
                  <a:pt x="396347" y="908611"/>
                  <a:pt x="396876" y="941948"/>
                </a:cubicBezTo>
                <a:cubicBezTo>
                  <a:pt x="397405" y="975285"/>
                  <a:pt x="383647" y="968936"/>
                  <a:pt x="358776" y="1005448"/>
                </a:cubicBezTo>
                <a:cubicBezTo>
                  <a:pt x="333905" y="1041960"/>
                  <a:pt x="250297" y="1148323"/>
                  <a:pt x="247651" y="1161023"/>
                </a:cubicBezTo>
                <a:cubicBezTo>
                  <a:pt x="245005" y="1173723"/>
                  <a:pt x="353484" y="1082177"/>
                  <a:pt x="342901" y="1081648"/>
                </a:cubicBezTo>
                <a:cubicBezTo>
                  <a:pt x="332318" y="1081119"/>
                  <a:pt x="241301" y="1141973"/>
                  <a:pt x="184151" y="1157848"/>
                </a:cubicBezTo>
                <a:cubicBezTo>
                  <a:pt x="127001" y="1173723"/>
                  <a:pt x="-528" y="1184306"/>
                  <a:pt x="1" y="1176898"/>
                </a:cubicBezTo>
                <a:cubicBezTo>
                  <a:pt x="530" y="1169490"/>
                  <a:pt x="145522" y="1136152"/>
                  <a:pt x="187326" y="1113398"/>
                </a:cubicBezTo>
                <a:cubicBezTo>
                  <a:pt x="229130" y="1090644"/>
                  <a:pt x="229659" y="1071065"/>
                  <a:pt x="250826" y="1040373"/>
                </a:cubicBezTo>
                <a:cubicBezTo>
                  <a:pt x="271993" y="1009681"/>
                  <a:pt x="309034" y="943535"/>
                  <a:pt x="314326" y="929248"/>
                </a:cubicBezTo>
                <a:cubicBezTo>
                  <a:pt x="319618" y="914961"/>
                  <a:pt x="287868" y="980048"/>
                  <a:pt x="282576" y="954648"/>
                </a:cubicBezTo>
                <a:cubicBezTo>
                  <a:pt x="277284" y="929248"/>
                  <a:pt x="297922" y="801719"/>
                  <a:pt x="282576" y="776848"/>
                </a:cubicBezTo>
                <a:cubicBezTo>
                  <a:pt x="267230" y="751977"/>
                  <a:pt x="207434" y="825002"/>
                  <a:pt x="190501" y="805423"/>
                </a:cubicBezTo>
                <a:cubicBezTo>
                  <a:pt x="173568" y="785844"/>
                  <a:pt x="202672" y="716523"/>
                  <a:pt x="180976" y="659373"/>
                </a:cubicBezTo>
                <a:cubicBezTo>
                  <a:pt x="159280" y="602223"/>
                  <a:pt x="65088" y="476281"/>
                  <a:pt x="60326" y="462523"/>
                </a:cubicBezTo>
                <a:cubicBezTo>
                  <a:pt x="55564" y="448765"/>
                  <a:pt x="157693" y="613336"/>
                  <a:pt x="152401" y="576823"/>
                </a:cubicBezTo>
                <a:cubicBezTo>
                  <a:pt x="147109" y="540310"/>
                  <a:pt x="44980" y="293719"/>
                  <a:pt x="28576" y="243448"/>
                </a:cubicBezTo>
                <a:cubicBezTo>
                  <a:pt x="12172" y="193177"/>
                  <a:pt x="53447" y="294248"/>
                  <a:pt x="53976" y="275198"/>
                </a:cubicBezTo>
                <a:cubicBezTo>
                  <a:pt x="54505" y="256148"/>
                  <a:pt x="31751" y="141848"/>
                  <a:pt x="31751" y="129148"/>
                </a:cubicBezTo>
                <a:cubicBezTo>
                  <a:pt x="31751" y="116448"/>
                  <a:pt x="38630" y="213286"/>
                  <a:pt x="53976" y="198998"/>
                </a:cubicBezTo>
                <a:cubicBezTo>
                  <a:pt x="69322" y="184711"/>
                  <a:pt x="133880" y="-23252"/>
                  <a:pt x="142876" y="2148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B27F6139-8AF3-C55A-45E2-4839C8ED22F2}"/>
              </a:ext>
            </a:extLst>
          </p:cNvPr>
          <p:cNvSpPr/>
          <p:nvPr/>
        </p:nvSpPr>
        <p:spPr>
          <a:xfrm>
            <a:off x="4841710" y="6921421"/>
            <a:ext cx="340640" cy="200004"/>
          </a:xfrm>
          <a:custGeom>
            <a:avLst/>
            <a:gdLst>
              <a:gd name="connsiteX0" fmla="*/ 165 w 340640"/>
              <a:gd name="connsiteY0" fmla="*/ 196929 h 200004"/>
              <a:gd name="connsiteX1" fmla="*/ 152565 w 340640"/>
              <a:gd name="connsiteY1" fmla="*/ 117554 h 200004"/>
              <a:gd name="connsiteX2" fmla="*/ 206540 w 340640"/>
              <a:gd name="connsiteY2" fmla="*/ 57229 h 200004"/>
              <a:gd name="connsiteX3" fmla="*/ 162090 w 340640"/>
              <a:gd name="connsiteY3" fmla="*/ 63579 h 200004"/>
              <a:gd name="connsiteX4" fmla="*/ 308140 w 340640"/>
              <a:gd name="connsiteY4" fmla="*/ 3254 h 200004"/>
              <a:gd name="connsiteX5" fmla="*/ 292265 w 340640"/>
              <a:gd name="connsiteY5" fmla="*/ 9604 h 200004"/>
              <a:gd name="connsiteX6" fmla="*/ 339890 w 340640"/>
              <a:gd name="connsiteY6" fmla="*/ 22304 h 200004"/>
              <a:gd name="connsiteX7" fmla="*/ 247815 w 340640"/>
              <a:gd name="connsiteY7" fmla="*/ 104854 h 200004"/>
              <a:gd name="connsiteX8" fmla="*/ 336715 w 340640"/>
              <a:gd name="connsiteY8" fmla="*/ 162004 h 200004"/>
              <a:gd name="connsiteX9" fmla="*/ 184315 w 340640"/>
              <a:gd name="connsiteY9" fmla="*/ 181054 h 200004"/>
              <a:gd name="connsiteX10" fmla="*/ 165 w 340640"/>
              <a:gd name="connsiteY10" fmla="*/ 196929 h 20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0640" h="200004">
                <a:moveTo>
                  <a:pt x="165" y="196929"/>
                </a:moveTo>
                <a:cubicBezTo>
                  <a:pt x="-5127" y="186346"/>
                  <a:pt x="118169" y="140837"/>
                  <a:pt x="152565" y="117554"/>
                </a:cubicBezTo>
                <a:cubicBezTo>
                  <a:pt x="186961" y="94271"/>
                  <a:pt x="204953" y="66225"/>
                  <a:pt x="206540" y="57229"/>
                </a:cubicBezTo>
                <a:cubicBezTo>
                  <a:pt x="208127" y="48233"/>
                  <a:pt x="145157" y="72575"/>
                  <a:pt x="162090" y="63579"/>
                </a:cubicBezTo>
                <a:cubicBezTo>
                  <a:pt x="179023" y="54583"/>
                  <a:pt x="286444" y="12250"/>
                  <a:pt x="308140" y="3254"/>
                </a:cubicBezTo>
                <a:cubicBezTo>
                  <a:pt x="329836" y="-5742"/>
                  <a:pt x="286973" y="6429"/>
                  <a:pt x="292265" y="9604"/>
                </a:cubicBezTo>
                <a:cubicBezTo>
                  <a:pt x="297557" y="12779"/>
                  <a:pt x="347298" y="6429"/>
                  <a:pt x="339890" y="22304"/>
                </a:cubicBezTo>
                <a:cubicBezTo>
                  <a:pt x="332482" y="38179"/>
                  <a:pt x="248344" y="81571"/>
                  <a:pt x="247815" y="104854"/>
                </a:cubicBezTo>
                <a:cubicBezTo>
                  <a:pt x="247286" y="128137"/>
                  <a:pt x="347298" y="149304"/>
                  <a:pt x="336715" y="162004"/>
                </a:cubicBezTo>
                <a:cubicBezTo>
                  <a:pt x="326132" y="174704"/>
                  <a:pt x="235115" y="174175"/>
                  <a:pt x="184315" y="181054"/>
                </a:cubicBezTo>
                <a:cubicBezTo>
                  <a:pt x="133515" y="187933"/>
                  <a:pt x="5457" y="207512"/>
                  <a:pt x="165" y="196929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BE5DF9A0-6BBB-2018-EE38-990345E005B9}"/>
              </a:ext>
            </a:extLst>
          </p:cNvPr>
          <p:cNvSpPr/>
          <p:nvPr/>
        </p:nvSpPr>
        <p:spPr>
          <a:xfrm>
            <a:off x="4502033" y="6974786"/>
            <a:ext cx="295397" cy="109934"/>
          </a:xfrm>
          <a:custGeom>
            <a:avLst/>
            <a:gdLst>
              <a:gd name="connsiteX0" fmla="*/ 117 w 295397"/>
              <a:gd name="connsiteY0" fmla="*/ 89589 h 109934"/>
              <a:gd name="connsiteX1" fmla="*/ 149342 w 295397"/>
              <a:gd name="connsiteY1" fmla="*/ 689 h 109934"/>
              <a:gd name="connsiteX2" fmla="*/ 219192 w 295397"/>
              <a:gd name="connsiteY2" fmla="*/ 51489 h 109934"/>
              <a:gd name="connsiteX3" fmla="*/ 295392 w 295397"/>
              <a:gd name="connsiteY3" fmla="*/ 108639 h 109934"/>
              <a:gd name="connsiteX4" fmla="*/ 222367 w 295397"/>
              <a:gd name="connsiteY4" fmla="*/ 92764 h 109934"/>
              <a:gd name="connsiteX5" fmla="*/ 66792 w 295397"/>
              <a:gd name="connsiteY5" fmla="*/ 108639 h 109934"/>
              <a:gd name="connsiteX6" fmla="*/ 120767 w 295397"/>
              <a:gd name="connsiteY6" fmla="*/ 89589 h 109934"/>
              <a:gd name="connsiteX7" fmla="*/ 123942 w 295397"/>
              <a:gd name="connsiteY7" fmla="*/ 35614 h 109934"/>
              <a:gd name="connsiteX8" fmla="*/ 117 w 295397"/>
              <a:gd name="connsiteY8" fmla="*/ 89589 h 109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397" h="109934">
                <a:moveTo>
                  <a:pt x="117" y="89589"/>
                </a:moveTo>
                <a:cubicBezTo>
                  <a:pt x="4350" y="83768"/>
                  <a:pt x="112830" y="7039"/>
                  <a:pt x="149342" y="689"/>
                </a:cubicBezTo>
                <a:cubicBezTo>
                  <a:pt x="185854" y="-5661"/>
                  <a:pt x="194850" y="33497"/>
                  <a:pt x="219192" y="51489"/>
                </a:cubicBezTo>
                <a:cubicBezTo>
                  <a:pt x="243534" y="69481"/>
                  <a:pt x="294863" y="101760"/>
                  <a:pt x="295392" y="108639"/>
                </a:cubicBezTo>
                <a:cubicBezTo>
                  <a:pt x="295921" y="115518"/>
                  <a:pt x="260467" y="92764"/>
                  <a:pt x="222367" y="92764"/>
                </a:cubicBezTo>
                <a:cubicBezTo>
                  <a:pt x="184267" y="92764"/>
                  <a:pt x="83725" y="109168"/>
                  <a:pt x="66792" y="108639"/>
                </a:cubicBezTo>
                <a:cubicBezTo>
                  <a:pt x="49859" y="108110"/>
                  <a:pt x="111242" y="101760"/>
                  <a:pt x="120767" y="89589"/>
                </a:cubicBezTo>
                <a:cubicBezTo>
                  <a:pt x="130292" y="77418"/>
                  <a:pt x="140875" y="39318"/>
                  <a:pt x="123942" y="35614"/>
                </a:cubicBezTo>
                <a:cubicBezTo>
                  <a:pt x="107009" y="31910"/>
                  <a:pt x="-4116" y="95410"/>
                  <a:pt x="117" y="89589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B3EB50C0-8066-FD0F-BF5C-84DF020E46A1}"/>
              </a:ext>
            </a:extLst>
          </p:cNvPr>
          <p:cNvSpPr/>
          <p:nvPr/>
        </p:nvSpPr>
        <p:spPr>
          <a:xfrm>
            <a:off x="4507724" y="7050546"/>
            <a:ext cx="699029" cy="188740"/>
          </a:xfrm>
          <a:custGeom>
            <a:avLst/>
            <a:gdLst>
              <a:gd name="connsiteX0" fmla="*/ 3951 w 699029"/>
              <a:gd name="connsiteY0" fmla="*/ 7479 h 188740"/>
              <a:gd name="connsiteX1" fmla="*/ 89676 w 699029"/>
              <a:gd name="connsiteY1" fmla="*/ 13829 h 188740"/>
              <a:gd name="connsiteX2" fmla="*/ 350026 w 699029"/>
              <a:gd name="connsiteY2" fmla="*/ 80504 h 188740"/>
              <a:gd name="connsiteX3" fmla="*/ 359551 w 699029"/>
              <a:gd name="connsiteY3" fmla="*/ 64629 h 188740"/>
              <a:gd name="connsiteX4" fmla="*/ 696101 w 699029"/>
              <a:gd name="connsiteY4" fmla="*/ 26529 h 188740"/>
              <a:gd name="connsiteX5" fmla="*/ 518301 w 699029"/>
              <a:gd name="connsiteY5" fmla="*/ 64629 h 188740"/>
              <a:gd name="connsiteX6" fmla="*/ 432576 w 699029"/>
              <a:gd name="connsiteY6" fmla="*/ 147179 h 188740"/>
              <a:gd name="connsiteX7" fmla="*/ 394476 w 699029"/>
              <a:gd name="connsiteY7" fmla="*/ 188454 h 188740"/>
              <a:gd name="connsiteX8" fmla="*/ 400826 w 699029"/>
              <a:gd name="connsiteY8" fmla="*/ 128129 h 188740"/>
              <a:gd name="connsiteX9" fmla="*/ 340501 w 699029"/>
              <a:gd name="connsiteY9" fmla="*/ 102729 h 188740"/>
              <a:gd name="connsiteX10" fmla="*/ 130951 w 699029"/>
              <a:gd name="connsiteY10" fmla="*/ 99554 h 188740"/>
              <a:gd name="connsiteX11" fmla="*/ 197626 w 699029"/>
              <a:gd name="connsiteY11" fmla="*/ 99554 h 188740"/>
              <a:gd name="connsiteX12" fmla="*/ 3951 w 699029"/>
              <a:gd name="connsiteY12" fmla="*/ 7479 h 18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9029" h="188740">
                <a:moveTo>
                  <a:pt x="3951" y="7479"/>
                </a:moveTo>
                <a:cubicBezTo>
                  <a:pt x="-14041" y="-6809"/>
                  <a:pt x="31997" y="1658"/>
                  <a:pt x="89676" y="13829"/>
                </a:cubicBezTo>
                <a:cubicBezTo>
                  <a:pt x="147355" y="26000"/>
                  <a:pt x="305047" y="72037"/>
                  <a:pt x="350026" y="80504"/>
                </a:cubicBezTo>
                <a:cubicBezTo>
                  <a:pt x="395005" y="88971"/>
                  <a:pt x="301872" y="73625"/>
                  <a:pt x="359551" y="64629"/>
                </a:cubicBezTo>
                <a:cubicBezTo>
                  <a:pt x="417230" y="55633"/>
                  <a:pt x="669643" y="26529"/>
                  <a:pt x="696101" y="26529"/>
                </a:cubicBezTo>
                <a:cubicBezTo>
                  <a:pt x="722559" y="26529"/>
                  <a:pt x="562222" y="44521"/>
                  <a:pt x="518301" y="64629"/>
                </a:cubicBezTo>
                <a:cubicBezTo>
                  <a:pt x="474380" y="84737"/>
                  <a:pt x="453213" y="126542"/>
                  <a:pt x="432576" y="147179"/>
                </a:cubicBezTo>
                <a:cubicBezTo>
                  <a:pt x="411939" y="167816"/>
                  <a:pt x="399768" y="191629"/>
                  <a:pt x="394476" y="188454"/>
                </a:cubicBezTo>
                <a:cubicBezTo>
                  <a:pt x="389184" y="185279"/>
                  <a:pt x="409822" y="142416"/>
                  <a:pt x="400826" y="128129"/>
                </a:cubicBezTo>
                <a:cubicBezTo>
                  <a:pt x="391830" y="113842"/>
                  <a:pt x="385480" y="107491"/>
                  <a:pt x="340501" y="102729"/>
                </a:cubicBezTo>
                <a:cubicBezTo>
                  <a:pt x="295522" y="97967"/>
                  <a:pt x="154763" y="100083"/>
                  <a:pt x="130951" y="99554"/>
                </a:cubicBezTo>
                <a:cubicBezTo>
                  <a:pt x="107139" y="99025"/>
                  <a:pt x="221439" y="110667"/>
                  <a:pt x="197626" y="99554"/>
                </a:cubicBezTo>
                <a:cubicBezTo>
                  <a:pt x="173814" y="88442"/>
                  <a:pt x="21943" y="21767"/>
                  <a:pt x="3951" y="747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7DFF742B-E7D9-2704-4863-5A0184C72C4E}"/>
              </a:ext>
            </a:extLst>
          </p:cNvPr>
          <p:cNvSpPr/>
          <p:nvPr/>
        </p:nvSpPr>
        <p:spPr>
          <a:xfrm>
            <a:off x="5981872" y="5584012"/>
            <a:ext cx="177368" cy="448706"/>
          </a:xfrm>
          <a:custGeom>
            <a:avLst/>
            <a:gdLst>
              <a:gd name="connsiteX0" fmla="*/ 175912 w 177368"/>
              <a:gd name="connsiteY0" fmla="*/ 1242 h 448706"/>
              <a:gd name="connsiteX1" fmla="*/ 89414 w 177368"/>
              <a:gd name="connsiteY1" fmla="*/ 133047 h 448706"/>
              <a:gd name="connsiteX2" fmla="*/ 48225 w 177368"/>
              <a:gd name="connsiteY2" fmla="*/ 252496 h 448706"/>
              <a:gd name="connsiteX3" fmla="*/ 2917 w 177368"/>
              <a:gd name="connsiteY3" fmla="*/ 441966 h 448706"/>
              <a:gd name="connsiteX4" fmla="*/ 7036 w 177368"/>
              <a:gd name="connsiteY4" fmla="*/ 384302 h 448706"/>
              <a:gd name="connsiteX5" fmla="*/ 27631 w 177368"/>
              <a:gd name="connsiteY5" fmla="*/ 174237 h 448706"/>
              <a:gd name="connsiteX6" fmla="*/ 11155 w 177368"/>
              <a:gd name="connsiteY6" fmla="*/ 215426 h 448706"/>
              <a:gd name="connsiteX7" fmla="*/ 175912 w 177368"/>
              <a:gd name="connsiteY7" fmla="*/ 1242 h 448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368" h="448706">
                <a:moveTo>
                  <a:pt x="175912" y="1242"/>
                </a:moveTo>
                <a:cubicBezTo>
                  <a:pt x="188955" y="-12488"/>
                  <a:pt x="110695" y="91171"/>
                  <a:pt x="89414" y="133047"/>
                </a:cubicBezTo>
                <a:cubicBezTo>
                  <a:pt x="68133" y="174923"/>
                  <a:pt x="62641" y="201009"/>
                  <a:pt x="48225" y="252496"/>
                </a:cubicBezTo>
                <a:cubicBezTo>
                  <a:pt x="33809" y="303983"/>
                  <a:pt x="9782" y="419998"/>
                  <a:pt x="2917" y="441966"/>
                </a:cubicBezTo>
                <a:cubicBezTo>
                  <a:pt x="-3948" y="463934"/>
                  <a:pt x="2917" y="428924"/>
                  <a:pt x="7036" y="384302"/>
                </a:cubicBezTo>
                <a:cubicBezTo>
                  <a:pt x="11155" y="339680"/>
                  <a:pt x="26944" y="202383"/>
                  <a:pt x="27631" y="174237"/>
                </a:cubicBezTo>
                <a:cubicBezTo>
                  <a:pt x="28317" y="146091"/>
                  <a:pt x="-12185" y="238767"/>
                  <a:pt x="11155" y="215426"/>
                </a:cubicBezTo>
                <a:cubicBezTo>
                  <a:pt x="34495" y="192085"/>
                  <a:pt x="162869" y="14972"/>
                  <a:pt x="175912" y="12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63433DF2-8A36-998D-C066-7E6A37EFF38F}"/>
              </a:ext>
            </a:extLst>
          </p:cNvPr>
          <p:cNvSpPr/>
          <p:nvPr/>
        </p:nvSpPr>
        <p:spPr>
          <a:xfrm>
            <a:off x="5781288" y="5502165"/>
            <a:ext cx="237086" cy="256719"/>
          </a:xfrm>
          <a:custGeom>
            <a:avLst/>
            <a:gdLst>
              <a:gd name="connsiteX0" fmla="*/ 122898 w 237086"/>
              <a:gd name="connsiteY0" fmla="*/ 1 h 256719"/>
              <a:gd name="connsiteX1" fmla="*/ 225374 w 237086"/>
              <a:gd name="connsiteY1" fmla="*/ 224659 h 256719"/>
              <a:gd name="connsiteX2" fmla="*/ 209609 w 237086"/>
              <a:gd name="connsiteY2" fmla="*/ 224659 h 256719"/>
              <a:gd name="connsiteX3" fmla="*/ 715 w 237086"/>
              <a:gd name="connsiteY3" fmla="*/ 169480 h 256719"/>
              <a:gd name="connsiteX4" fmla="*/ 142605 w 237086"/>
              <a:gd name="connsiteY4" fmla="*/ 248307 h 256719"/>
              <a:gd name="connsiteX5" fmla="*/ 182019 w 237086"/>
              <a:gd name="connsiteY5" fmla="*/ 252249 h 256719"/>
              <a:gd name="connsiteX6" fmla="*/ 209609 w 237086"/>
              <a:gd name="connsiteY6" fmla="*/ 228601 h 256719"/>
              <a:gd name="connsiteX7" fmla="*/ 122898 w 237086"/>
              <a:gd name="connsiteY7" fmla="*/ 1 h 256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7086" h="256719">
                <a:moveTo>
                  <a:pt x="122898" y="1"/>
                </a:moveTo>
                <a:cubicBezTo>
                  <a:pt x="125526" y="-656"/>
                  <a:pt x="210922" y="187216"/>
                  <a:pt x="225374" y="224659"/>
                </a:cubicBezTo>
                <a:cubicBezTo>
                  <a:pt x="239826" y="262102"/>
                  <a:pt x="247052" y="233856"/>
                  <a:pt x="209609" y="224659"/>
                </a:cubicBezTo>
                <a:cubicBezTo>
                  <a:pt x="172166" y="215463"/>
                  <a:pt x="11882" y="165539"/>
                  <a:pt x="715" y="169480"/>
                </a:cubicBezTo>
                <a:cubicBezTo>
                  <a:pt x="-10452" y="173421"/>
                  <a:pt x="112388" y="234512"/>
                  <a:pt x="142605" y="248307"/>
                </a:cubicBezTo>
                <a:cubicBezTo>
                  <a:pt x="172822" y="262102"/>
                  <a:pt x="170852" y="255533"/>
                  <a:pt x="182019" y="252249"/>
                </a:cubicBezTo>
                <a:cubicBezTo>
                  <a:pt x="193186" y="248965"/>
                  <a:pt x="214864" y="264073"/>
                  <a:pt x="209609" y="228601"/>
                </a:cubicBezTo>
                <a:cubicBezTo>
                  <a:pt x="204354" y="193129"/>
                  <a:pt x="120270" y="658"/>
                  <a:pt x="122898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D91C215D-6909-B62A-9181-3C80BAAB2202}"/>
              </a:ext>
            </a:extLst>
          </p:cNvPr>
          <p:cNvSpPr/>
          <p:nvPr/>
        </p:nvSpPr>
        <p:spPr>
          <a:xfrm>
            <a:off x="3500779" y="5801227"/>
            <a:ext cx="173031" cy="357433"/>
          </a:xfrm>
          <a:custGeom>
            <a:avLst/>
            <a:gdLst>
              <a:gd name="connsiteX0" fmla="*/ 1259 w 173031"/>
              <a:gd name="connsiteY0" fmla="*/ 91 h 357433"/>
              <a:gd name="connsiteX1" fmla="*/ 12642 w 173031"/>
              <a:gd name="connsiteY1" fmla="*/ 148064 h 357433"/>
              <a:gd name="connsiteX2" fmla="*/ 61966 w 173031"/>
              <a:gd name="connsiteY2" fmla="*/ 220154 h 357433"/>
              <a:gd name="connsiteX3" fmla="*/ 35407 w 173031"/>
              <a:gd name="connsiteY3" fmla="*/ 174624 h 357433"/>
              <a:gd name="connsiteX4" fmla="*/ 171998 w 173031"/>
              <a:gd name="connsiteY4" fmla="*/ 356745 h 357433"/>
              <a:gd name="connsiteX5" fmla="*/ 99908 w 173031"/>
              <a:gd name="connsiteY5" fmla="*/ 235331 h 357433"/>
              <a:gd name="connsiteX6" fmla="*/ 134056 w 173031"/>
              <a:gd name="connsiteY6" fmla="*/ 193595 h 357433"/>
              <a:gd name="connsiteX7" fmla="*/ 58172 w 173031"/>
              <a:gd name="connsiteY7" fmla="*/ 212566 h 357433"/>
              <a:gd name="connsiteX8" fmla="*/ 77143 w 173031"/>
              <a:gd name="connsiteY8" fmla="*/ 91151 h 357433"/>
              <a:gd name="connsiteX9" fmla="*/ 54378 w 173031"/>
              <a:gd name="connsiteY9" fmla="*/ 136682 h 357433"/>
              <a:gd name="connsiteX10" fmla="*/ 35407 w 173031"/>
              <a:gd name="connsiteY10" fmla="*/ 170829 h 357433"/>
              <a:gd name="connsiteX11" fmla="*/ 1259 w 173031"/>
              <a:gd name="connsiteY11" fmla="*/ 91 h 357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3031" h="357433">
                <a:moveTo>
                  <a:pt x="1259" y="91"/>
                </a:moveTo>
                <a:cubicBezTo>
                  <a:pt x="-2535" y="-3703"/>
                  <a:pt x="2524" y="111387"/>
                  <a:pt x="12642" y="148064"/>
                </a:cubicBezTo>
                <a:cubicBezTo>
                  <a:pt x="22760" y="184741"/>
                  <a:pt x="58172" y="215727"/>
                  <a:pt x="61966" y="220154"/>
                </a:cubicBezTo>
                <a:cubicBezTo>
                  <a:pt x="65760" y="224581"/>
                  <a:pt x="17068" y="151859"/>
                  <a:pt x="35407" y="174624"/>
                </a:cubicBezTo>
                <a:cubicBezTo>
                  <a:pt x="53746" y="197389"/>
                  <a:pt x="161248" y="346627"/>
                  <a:pt x="171998" y="356745"/>
                </a:cubicBezTo>
                <a:cubicBezTo>
                  <a:pt x="182748" y="366863"/>
                  <a:pt x="106232" y="262523"/>
                  <a:pt x="99908" y="235331"/>
                </a:cubicBezTo>
                <a:cubicBezTo>
                  <a:pt x="93584" y="208139"/>
                  <a:pt x="141012" y="197389"/>
                  <a:pt x="134056" y="193595"/>
                </a:cubicBezTo>
                <a:cubicBezTo>
                  <a:pt x="127100" y="189801"/>
                  <a:pt x="67657" y="229640"/>
                  <a:pt x="58172" y="212566"/>
                </a:cubicBezTo>
                <a:cubicBezTo>
                  <a:pt x="48687" y="195492"/>
                  <a:pt x="77775" y="103798"/>
                  <a:pt x="77143" y="91151"/>
                </a:cubicBezTo>
                <a:cubicBezTo>
                  <a:pt x="76511" y="78504"/>
                  <a:pt x="61334" y="123402"/>
                  <a:pt x="54378" y="136682"/>
                </a:cubicBezTo>
                <a:cubicBezTo>
                  <a:pt x="47422" y="149962"/>
                  <a:pt x="42363" y="187270"/>
                  <a:pt x="35407" y="170829"/>
                </a:cubicBezTo>
                <a:cubicBezTo>
                  <a:pt x="28451" y="154388"/>
                  <a:pt x="5053" y="3885"/>
                  <a:pt x="1259" y="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41CEF6D5-5DE5-38A0-DBAC-5C8036E75052}"/>
              </a:ext>
            </a:extLst>
          </p:cNvPr>
          <p:cNvSpPr/>
          <p:nvPr/>
        </p:nvSpPr>
        <p:spPr>
          <a:xfrm>
            <a:off x="4340465" y="5880870"/>
            <a:ext cx="111135" cy="416520"/>
          </a:xfrm>
          <a:custGeom>
            <a:avLst/>
            <a:gdLst>
              <a:gd name="connsiteX0" fmla="*/ 89 w 111135"/>
              <a:gd name="connsiteY0" fmla="*/ 126 h 416520"/>
              <a:gd name="connsiteX1" fmla="*/ 91150 w 111135"/>
              <a:gd name="connsiteY1" fmla="*/ 159482 h 416520"/>
              <a:gd name="connsiteX2" fmla="*/ 75973 w 111135"/>
              <a:gd name="connsiteY2" fmla="*/ 303661 h 416520"/>
              <a:gd name="connsiteX3" fmla="*/ 68385 w 111135"/>
              <a:gd name="connsiteY3" fmla="*/ 413693 h 416520"/>
              <a:gd name="connsiteX4" fmla="*/ 110121 w 111135"/>
              <a:gd name="connsiteY4" fmla="*/ 186041 h 416520"/>
              <a:gd name="connsiteX5" fmla="*/ 89 w 111135"/>
              <a:gd name="connsiteY5" fmla="*/ 126 h 416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135" h="416520">
                <a:moveTo>
                  <a:pt x="89" y="126"/>
                </a:moveTo>
                <a:cubicBezTo>
                  <a:pt x="-3073" y="-4301"/>
                  <a:pt x="78503" y="108893"/>
                  <a:pt x="91150" y="159482"/>
                </a:cubicBezTo>
                <a:cubicBezTo>
                  <a:pt x="103797" y="210071"/>
                  <a:pt x="79767" y="261293"/>
                  <a:pt x="75973" y="303661"/>
                </a:cubicBezTo>
                <a:cubicBezTo>
                  <a:pt x="72179" y="346029"/>
                  <a:pt x="62694" y="433296"/>
                  <a:pt x="68385" y="413693"/>
                </a:cubicBezTo>
                <a:cubicBezTo>
                  <a:pt x="74076" y="394090"/>
                  <a:pt x="118342" y="251807"/>
                  <a:pt x="110121" y="186041"/>
                </a:cubicBezTo>
                <a:cubicBezTo>
                  <a:pt x="101900" y="120275"/>
                  <a:pt x="3251" y="4553"/>
                  <a:pt x="89" y="1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65863B94-78C6-EC62-1888-C64CE3774C9F}"/>
              </a:ext>
            </a:extLst>
          </p:cNvPr>
          <p:cNvSpPr/>
          <p:nvPr/>
        </p:nvSpPr>
        <p:spPr>
          <a:xfrm>
            <a:off x="3596893" y="6176943"/>
            <a:ext cx="497107" cy="146510"/>
          </a:xfrm>
          <a:custGeom>
            <a:avLst/>
            <a:gdLst>
              <a:gd name="connsiteX0" fmla="*/ 0 w 497107"/>
              <a:gd name="connsiteY0" fmla="*/ 0 h 146510"/>
              <a:gd name="connsiteX1" fmla="*/ 470480 w 497107"/>
              <a:gd name="connsiteY1" fmla="*/ 140385 h 146510"/>
              <a:gd name="connsiteX2" fmla="*/ 413567 w 497107"/>
              <a:gd name="connsiteY2" fmla="*/ 117620 h 146510"/>
              <a:gd name="connsiteX3" fmla="*/ 204886 w 497107"/>
              <a:gd name="connsiteY3" fmla="*/ 83472 h 146510"/>
              <a:gd name="connsiteX4" fmla="*/ 220063 w 497107"/>
              <a:gd name="connsiteY4" fmla="*/ 91060 h 146510"/>
              <a:gd name="connsiteX5" fmla="*/ 0 w 497107"/>
              <a:gd name="connsiteY5" fmla="*/ 0 h 14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107" h="146510">
                <a:moveTo>
                  <a:pt x="0" y="0"/>
                </a:moveTo>
                <a:lnTo>
                  <a:pt x="470480" y="140385"/>
                </a:lnTo>
                <a:cubicBezTo>
                  <a:pt x="539408" y="159988"/>
                  <a:pt x="457833" y="127106"/>
                  <a:pt x="413567" y="117620"/>
                </a:cubicBezTo>
                <a:cubicBezTo>
                  <a:pt x="369301" y="108135"/>
                  <a:pt x="237137" y="87899"/>
                  <a:pt x="204886" y="83472"/>
                </a:cubicBezTo>
                <a:cubicBezTo>
                  <a:pt x="172635" y="79045"/>
                  <a:pt x="220063" y="91060"/>
                  <a:pt x="220063" y="9106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657ABE68-74CE-3064-C11D-D1A851AF6322}"/>
              </a:ext>
            </a:extLst>
          </p:cNvPr>
          <p:cNvSpPr/>
          <p:nvPr/>
        </p:nvSpPr>
        <p:spPr>
          <a:xfrm>
            <a:off x="5129746" y="5949167"/>
            <a:ext cx="861283" cy="202157"/>
          </a:xfrm>
          <a:custGeom>
            <a:avLst/>
            <a:gdLst>
              <a:gd name="connsiteX0" fmla="*/ 0 w 861283"/>
              <a:gd name="connsiteY0" fmla="*/ 178451 h 202157"/>
              <a:gd name="connsiteX1" fmla="*/ 443920 w 861283"/>
              <a:gd name="connsiteY1" fmla="*/ 197422 h 202157"/>
              <a:gd name="connsiteX2" fmla="*/ 459097 w 861283"/>
              <a:gd name="connsiteY2" fmla="*/ 197422 h 202157"/>
              <a:gd name="connsiteX3" fmla="*/ 675366 w 861283"/>
              <a:gd name="connsiteY3" fmla="*/ 144304 h 202157"/>
              <a:gd name="connsiteX4" fmla="*/ 686749 w 861283"/>
              <a:gd name="connsiteY4" fmla="*/ 132921 h 202157"/>
              <a:gd name="connsiteX5" fmla="*/ 861281 w 861283"/>
              <a:gd name="connsiteY5" fmla="*/ 124 h 202157"/>
              <a:gd name="connsiteX6" fmla="*/ 682954 w 861283"/>
              <a:gd name="connsiteY6" fmla="*/ 110156 h 202157"/>
              <a:gd name="connsiteX7" fmla="*/ 466686 w 861283"/>
              <a:gd name="connsiteY7" fmla="*/ 178451 h 202157"/>
              <a:gd name="connsiteX8" fmla="*/ 478068 w 861283"/>
              <a:gd name="connsiteY8" fmla="*/ 174657 h 202157"/>
              <a:gd name="connsiteX9" fmla="*/ 0 w 861283"/>
              <a:gd name="connsiteY9" fmla="*/ 178451 h 20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1283" h="202157">
                <a:moveTo>
                  <a:pt x="0" y="178451"/>
                </a:moveTo>
                <a:lnTo>
                  <a:pt x="443920" y="197422"/>
                </a:lnTo>
                <a:cubicBezTo>
                  <a:pt x="520436" y="200584"/>
                  <a:pt x="420523" y="206275"/>
                  <a:pt x="459097" y="197422"/>
                </a:cubicBezTo>
                <a:cubicBezTo>
                  <a:pt x="497671" y="188569"/>
                  <a:pt x="637424" y="155054"/>
                  <a:pt x="675366" y="144304"/>
                </a:cubicBezTo>
                <a:cubicBezTo>
                  <a:pt x="713308" y="133554"/>
                  <a:pt x="655763" y="156951"/>
                  <a:pt x="686749" y="132921"/>
                </a:cubicBezTo>
                <a:cubicBezTo>
                  <a:pt x="717735" y="108891"/>
                  <a:pt x="861914" y="3918"/>
                  <a:pt x="861281" y="124"/>
                </a:cubicBezTo>
                <a:cubicBezTo>
                  <a:pt x="860649" y="-3670"/>
                  <a:pt x="748720" y="80435"/>
                  <a:pt x="682954" y="110156"/>
                </a:cubicBezTo>
                <a:cubicBezTo>
                  <a:pt x="617188" y="139877"/>
                  <a:pt x="500834" y="167701"/>
                  <a:pt x="466686" y="178451"/>
                </a:cubicBezTo>
                <a:cubicBezTo>
                  <a:pt x="432538" y="189201"/>
                  <a:pt x="478068" y="174657"/>
                  <a:pt x="478068" y="174657"/>
                </a:cubicBezTo>
                <a:lnTo>
                  <a:pt x="0" y="178451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34C41BB3-8004-8639-1AFD-4BCA3163515A}"/>
              </a:ext>
            </a:extLst>
          </p:cNvPr>
          <p:cNvSpPr/>
          <p:nvPr/>
        </p:nvSpPr>
        <p:spPr>
          <a:xfrm>
            <a:off x="5462292" y="6979487"/>
            <a:ext cx="564077" cy="1061846"/>
          </a:xfrm>
          <a:custGeom>
            <a:avLst/>
            <a:gdLst>
              <a:gd name="connsiteX0" fmla="*/ 564077 w 564077"/>
              <a:gd name="connsiteY0" fmla="*/ 696 h 1061846"/>
              <a:gd name="connsiteX1" fmla="*/ 370949 w 564077"/>
              <a:gd name="connsiteY1" fmla="*/ 434247 h 1061846"/>
              <a:gd name="connsiteX2" fmla="*/ 363067 w 564077"/>
              <a:gd name="connsiteY2" fmla="*/ 611610 h 1061846"/>
              <a:gd name="connsiteX3" fmla="*/ 102936 w 564077"/>
              <a:gd name="connsiteY3" fmla="*/ 883565 h 1061846"/>
              <a:gd name="connsiteX4" fmla="*/ 225118 w 564077"/>
              <a:gd name="connsiteY4" fmla="*/ 804737 h 1061846"/>
              <a:gd name="connsiteX5" fmla="*/ 460 w 564077"/>
              <a:gd name="connsiteY5" fmla="*/ 1060927 h 1061846"/>
              <a:gd name="connsiteX6" fmla="*/ 296063 w 564077"/>
              <a:gd name="connsiteY6" fmla="*/ 698320 h 1061846"/>
              <a:gd name="connsiteX7" fmla="*/ 453718 w 564077"/>
              <a:gd name="connsiteY7" fmla="*/ 485485 h 1061846"/>
              <a:gd name="connsiteX8" fmla="*/ 343360 w 564077"/>
              <a:gd name="connsiteY8" fmla="*/ 509134 h 1061846"/>
              <a:gd name="connsiteX9" fmla="*/ 414305 w 564077"/>
              <a:gd name="connsiteY9" fmla="*/ 308123 h 1061846"/>
              <a:gd name="connsiteX10" fmla="*/ 370949 w 564077"/>
              <a:gd name="connsiteY10" fmla="*/ 331772 h 1061846"/>
              <a:gd name="connsiteX11" fmla="*/ 564077 w 564077"/>
              <a:gd name="connsiteY11" fmla="*/ 696 h 1061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4077" h="1061846">
                <a:moveTo>
                  <a:pt x="564077" y="696"/>
                </a:moveTo>
                <a:cubicBezTo>
                  <a:pt x="564077" y="17775"/>
                  <a:pt x="404451" y="332428"/>
                  <a:pt x="370949" y="434247"/>
                </a:cubicBezTo>
                <a:cubicBezTo>
                  <a:pt x="337447" y="536066"/>
                  <a:pt x="407736" y="536724"/>
                  <a:pt x="363067" y="611610"/>
                </a:cubicBezTo>
                <a:cubicBezTo>
                  <a:pt x="318398" y="686496"/>
                  <a:pt x="125927" y="851377"/>
                  <a:pt x="102936" y="883565"/>
                </a:cubicBezTo>
                <a:cubicBezTo>
                  <a:pt x="79944" y="915753"/>
                  <a:pt x="242197" y="775177"/>
                  <a:pt x="225118" y="804737"/>
                </a:cubicBezTo>
                <a:cubicBezTo>
                  <a:pt x="208039" y="834297"/>
                  <a:pt x="-11364" y="1078663"/>
                  <a:pt x="460" y="1060927"/>
                </a:cubicBezTo>
                <a:cubicBezTo>
                  <a:pt x="12284" y="1043191"/>
                  <a:pt x="220520" y="794227"/>
                  <a:pt x="296063" y="698320"/>
                </a:cubicBezTo>
                <a:cubicBezTo>
                  <a:pt x="371606" y="602413"/>
                  <a:pt x="445835" y="517016"/>
                  <a:pt x="453718" y="485485"/>
                </a:cubicBezTo>
                <a:cubicBezTo>
                  <a:pt x="461601" y="453954"/>
                  <a:pt x="349929" y="538694"/>
                  <a:pt x="343360" y="509134"/>
                </a:cubicBezTo>
                <a:cubicBezTo>
                  <a:pt x="336791" y="479574"/>
                  <a:pt x="409707" y="337683"/>
                  <a:pt x="414305" y="308123"/>
                </a:cubicBezTo>
                <a:cubicBezTo>
                  <a:pt x="418903" y="278563"/>
                  <a:pt x="345987" y="377755"/>
                  <a:pt x="370949" y="331772"/>
                </a:cubicBezTo>
                <a:cubicBezTo>
                  <a:pt x="395911" y="285789"/>
                  <a:pt x="564077" y="-16383"/>
                  <a:pt x="564077" y="6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D24C64E5-58FD-6FDB-9D07-3716FF84BA5D}"/>
              </a:ext>
            </a:extLst>
          </p:cNvPr>
          <p:cNvSpPr/>
          <p:nvPr/>
        </p:nvSpPr>
        <p:spPr>
          <a:xfrm>
            <a:off x="3696018" y="7177549"/>
            <a:ext cx="547997" cy="749929"/>
          </a:xfrm>
          <a:custGeom>
            <a:avLst/>
            <a:gdLst>
              <a:gd name="connsiteX0" fmla="*/ 12820 w 547997"/>
              <a:gd name="connsiteY0" fmla="*/ 15468 h 749929"/>
              <a:gd name="connsiteX1" fmla="*/ 296599 w 547997"/>
              <a:gd name="connsiteY1" fmla="*/ 303189 h 749929"/>
              <a:gd name="connsiteX2" fmla="*/ 367544 w 547997"/>
              <a:gd name="connsiteY2" fmla="*/ 429313 h 749929"/>
              <a:gd name="connsiteX3" fmla="*/ 505492 w 547997"/>
              <a:gd name="connsiteY3" fmla="*/ 618499 h 749929"/>
              <a:gd name="connsiteX4" fmla="*/ 544906 w 547997"/>
              <a:gd name="connsiteY4" fmla="*/ 748565 h 749929"/>
              <a:gd name="connsiteX5" fmla="*/ 513375 w 547997"/>
              <a:gd name="connsiteY5" fmla="*/ 657913 h 749929"/>
              <a:gd name="connsiteX6" fmla="*/ 261127 w 547997"/>
              <a:gd name="connsiteY6" fmla="*/ 255892 h 749929"/>
              <a:gd name="connsiteX7" fmla="*/ 292658 w 547997"/>
              <a:gd name="connsiteY7" fmla="*/ 311072 h 749929"/>
              <a:gd name="connsiteX8" fmla="*/ 186241 w 547997"/>
              <a:gd name="connsiteY8" fmla="*/ 240127 h 749929"/>
              <a:gd name="connsiteX9" fmla="*/ 60116 w 547997"/>
              <a:gd name="connsiteY9" fmla="*/ 58823 h 749929"/>
              <a:gd name="connsiteX10" fmla="*/ 12820 w 547997"/>
              <a:gd name="connsiteY10" fmla="*/ 15468 h 74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997" h="749929">
                <a:moveTo>
                  <a:pt x="12820" y="15468"/>
                </a:moveTo>
                <a:cubicBezTo>
                  <a:pt x="52234" y="56196"/>
                  <a:pt x="237478" y="234215"/>
                  <a:pt x="296599" y="303189"/>
                </a:cubicBezTo>
                <a:cubicBezTo>
                  <a:pt x="355720" y="372163"/>
                  <a:pt x="332729" y="376761"/>
                  <a:pt x="367544" y="429313"/>
                </a:cubicBezTo>
                <a:cubicBezTo>
                  <a:pt x="402359" y="481865"/>
                  <a:pt x="475932" y="565291"/>
                  <a:pt x="505492" y="618499"/>
                </a:cubicBezTo>
                <a:cubicBezTo>
                  <a:pt x="535052" y="671707"/>
                  <a:pt x="543592" y="741996"/>
                  <a:pt x="544906" y="748565"/>
                </a:cubicBezTo>
                <a:cubicBezTo>
                  <a:pt x="546220" y="755134"/>
                  <a:pt x="560671" y="740025"/>
                  <a:pt x="513375" y="657913"/>
                </a:cubicBezTo>
                <a:cubicBezTo>
                  <a:pt x="466079" y="575801"/>
                  <a:pt x="297913" y="313699"/>
                  <a:pt x="261127" y="255892"/>
                </a:cubicBezTo>
                <a:cubicBezTo>
                  <a:pt x="224341" y="198085"/>
                  <a:pt x="305139" y="313699"/>
                  <a:pt x="292658" y="311072"/>
                </a:cubicBezTo>
                <a:cubicBezTo>
                  <a:pt x="280177" y="308445"/>
                  <a:pt x="224998" y="282168"/>
                  <a:pt x="186241" y="240127"/>
                </a:cubicBezTo>
                <a:cubicBezTo>
                  <a:pt x="147484" y="198086"/>
                  <a:pt x="85078" y="94295"/>
                  <a:pt x="60116" y="58823"/>
                </a:cubicBezTo>
                <a:cubicBezTo>
                  <a:pt x="35154" y="23351"/>
                  <a:pt x="-26594" y="-25260"/>
                  <a:pt x="12820" y="15468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2E835F2A-0983-6012-3097-A25E7B2D6E16}"/>
              </a:ext>
            </a:extLst>
          </p:cNvPr>
          <p:cNvSpPr/>
          <p:nvPr/>
        </p:nvSpPr>
        <p:spPr>
          <a:xfrm>
            <a:off x="4483911" y="5896088"/>
            <a:ext cx="265311" cy="1216416"/>
          </a:xfrm>
          <a:custGeom>
            <a:avLst/>
            <a:gdLst>
              <a:gd name="connsiteX0" fmla="*/ 146812 w 265311"/>
              <a:gd name="connsiteY0" fmla="*/ 1373 h 1216416"/>
              <a:gd name="connsiteX1" fmla="*/ 146812 w 265311"/>
              <a:gd name="connsiteY1" fmla="*/ 450184 h 1216416"/>
              <a:gd name="connsiteX2" fmla="*/ 251674 w 265311"/>
              <a:gd name="connsiteY2" fmla="*/ 588602 h 1216416"/>
              <a:gd name="connsiteX3" fmla="*/ 251674 w 265311"/>
              <a:gd name="connsiteY3" fmla="*/ 903189 h 1216416"/>
              <a:gd name="connsiteX4" fmla="*/ 138423 w 265311"/>
              <a:gd name="connsiteY4" fmla="*/ 978690 h 1216416"/>
              <a:gd name="connsiteX5" fmla="*/ 50339 w 265311"/>
              <a:gd name="connsiteY5" fmla="*/ 1180026 h 1216416"/>
              <a:gd name="connsiteX6" fmla="*/ 50339 w 265311"/>
              <a:gd name="connsiteY6" fmla="*/ 1146470 h 1216416"/>
              <a:gd name="connsiteX7" fmla="*/ 25172 w 265311"/>
              <a:gd name="connsiteY7" fmla="*/ 500518 h 1216416"/>
              <a:gd name="connsiteX8" fmla="*/ 79700 w 265311"/>
              <a:gd name="connsiteY8" fmla="*/ 697659 h 1216416"/>
              <a:gd name="connsiteX9" fmla="*/ 92283 w 265311"/>
              <a:gd name="connsiteY9" fmla="*/ 320154 h 1216416"/>
              <a:gd name="connsiteX10" fmla="*/ 5 w 265311"/>
              <a:gd name="connsiteY10" fmla="*/ 517295 h 1216416"/>
              <a:gd name="connsiteX11" fmla="*/ 88089 w 265311"/>
              <a:gd name="connsiteY11" fmla="*/ 315960 h 1216416"/>
              <a:gd name="connsiteX12" fmla="*/ 146812 w 265311"/>
              <a:gd name="connsiteY12" fmla="*/ 1373 h 121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5311" h="1216416">
                <a:moveTo>
                  <a:pt x="146812" y="1373"/>
                </a:moveTo>
                <a:cubicBezTo>
                  <a:pt x="156599" y="23744"/>
                  <a:pt x="129335" y="352313"/>
                  <a:pt x="146812" y="450184"/>
                </a:cubicBezTo>
                <a:cubicBezTo>
                  <a:pt x="164289" y="548055"/>
                  <a:pt x="234197" y="513101"/>
                  <a:pt x="251674" y="588602"/>
                </a:cubicBezTo>
                <a:cubicBezTo>
                  <a:pt x="269151" y="664103"/>
                  <a:pt x="270549" y="838174"/>
                  <a:pt x="251674" y="903189"/>
                </a:cubicBezTo>
                <a:cubicBezTo>
                  <a:pt x="232799" y="968204"/>
                  <a:pt x="171979" y="932551"/>
                  <a:pt x="138423" y="978690"/>
                </a:cubicBezTo>
                <a:cubicBezTo>
                  <a:pt x="104867" y="1024830"/>
                  <a:pt x="65020" y="1152063"/>
                  <a:pt x="50339" y="1180026"/>
                </a:cubicBezTo>
                <a:cubicBezTo>
                  <a:pt x="35658" y="1207989"/>
                  <a:pt x="54533" y="1259721"/>
                  <a:pt x="50339" y="1146470"/>
                </a:cubicBezTo>
                <a:cubicBezTo>
                  <a:pt x="46145" y="1033219"/>
                  <a:pt x="20278" y="575320"/>
                  <a:pt x="25172" y="500518"/>
                </a:cubicBezTo>
                <a:cubicBezTo>
                  <a:pt x="30066" y="425716"/>
                  <a:pt x="68515" y="727720"/>
                  <a:pt x="79700" y="697659"/>
                </a:cubicBezTo>
                <a:cubicBezTo>
                  <a:pt x="90885" y="667598"/>
                  <a:pt x="105565" y="350215"/>
                  <a:pt x="92283" y="320154"/>
                </a:cubicBezTo>
                <a:cubicBezTo>
                  <a:pt x="79001" y="290093"/>
                  <a:pt x="704" y="517994"/>
                  <a:pt x="5" y="517295"/>
                </a:cubicBezTo>
                <a:cubicBezTo>
                  <a:pt x="-694" y="516596"/>
                  <a:pt x="62223" y="395655"/>
                  <a:pt x="88089" y="315960"/>
                </a:cubicBezTo>
                <a:cubicBezTo>
                  <a:pt x="113955" y="236265"/>
                  <a:pt x="137025" y="-20998"/>
                  <a:pt x="146812" y="1373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5F1BE82B-695D-CCD4-FDE6-ED6213F46C6C}"/>
              </a:ext>
            </a:extLst>
          </p:cNvPr>
          <p:cNvSpPr/>
          <p:nvPr/>
        </p:nvSpPr>
        <p:spPr>
          <a:xfrm>
            <a:off x="5041324" y="7298119"/>
            <a:ext cx="510504" cy="436904"/>
          </a:xfrm>
          <a:custGeom>
            <a:avLst/>
            <a:gdLst>
              <a:gd name="connsiteX0" fmla="*/ 459 w 510504"/>
              <a:gd name="connsiteY0" fmla="*/ 303 h 436904"/>
              <a:gd name="connsiteX1" fmla="*/ 377964 w 510504"/>
              <a:gd name="connsiteY1" fmla="*/ 92582 h 436904"/>
              <a:gd name="connsiteX2" fmla="*/ 373770 w 510504"/>
              <a:gd name="connsiteY2" fmla="*/ 29664 h 436904"/>
              <a:gd name="connsiteX3" fmla="*/ 507993 w 510504"/>
              <a:gd name="connsiteY3" fmla="*/ 205833 h 436904"/>
              <a:gd name="connsiteX4" fmla="*/ 449270 w 510504"/>
              <a:gd name="connsiteY4" fmla="*/ 247778 h 436904"/>
              <a:gd name="connsiteX5" fmla="*/ 302463 w 510504"/>
              <a:gd name="connsiteY5" fmla="*/ 436531 h 436904"/>
              <a:gd name="connsiteX6" fmla="*/ 419909 w 510504"/>
              <a:gd name="connsiteY6" fmla="*/ 293918 h 436904"/>
              <a:gd name="connsiteX7" fmla="*/ 445076 w 510504"/>
              <a:gd name="connsiteY7" fmla="*/ 214222 h 436904"/>
              <a:gd name="connsiteX8" fmla="*/ 231157 w 510504"/>
              <a:gd name="connsiteY8" fmla="*/ 92582 h 436904"/>
              <a:gd name="connsiteX9" fmla="*/ 298269 w 510504"/>
              <a:gd name="connsiteY9" fmla="*/ 130332 h 436904"/>
              <a:gd name="connsiteX10" fmla="*/ 459 w 510504"/>
              <a:gd name="connsiteY10" fmla="*/ 303 h 436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0504" h="436904">
                <a:moveTo>
                  <a:pt x="459" y="303"/>
                </a:moveTo>
                <a:cubicBezTo>
                  <a:pt x="13742" y="-5989"/>
                  <a:pt x="315745" y="87688"/>
                  <a:pt x="377964" y="92582"/>
                </a:cubicBezTo>
                <a:cubicBezTo>
                  <a:pt x="440183" y="97476"/>
                  <a:pt x="352099" y="10789"/>
                  <a:pt x="373770" y="29664"/>
                </a:cubicBezTo>
                <a:cubicBezTo>
                  <a:pt x="395441" y="48539"/>
                  <a:pt x="495410" y="169481"/>
                  <a:pt x="507993" y="205833"/>
                </a:cubicBezTo>
                <a:cubicBezTo>
                  <a:pt x="520576" y="242185"/>
                  <a:pt x="483525" y="209328"/>
                  <a:pt x="449270" y="247778"/>
                </a:cubicBezTo>
                <a:cubicBezTo>
                  <a:pt x="415015" y="286228"/>
                  <a:pt x="307356" y="428841"/>
                  <a:pt x="302463" y="436531"/>
                </a:cubicBezTo>
                <a:cubicBezTo>
                  <a:pt x="297570" y="444221"/>
                  <a:pt x="396140" y="330969"/>
                  <a:pt x="419909" y="293918"/>
                </a:cubicBezTo>
                <a:cubicBezTo>
                  <a:pt x="443678" y="256867"/>
                  <a:pt x="476535" y="247778"/>
                  <a:pt x="445076" y="214222"/>
                </a:cubicBezTo>
                <a:cubicBezTo>
                  <a:pt x="413617" y="180666"/>
                  <a:pt x="231157" y="92582"/>
                  <a:pt x="231157" y="92582"/>
                </a:cubicBezTo>
                <a:cubicBezTo>
                  <a:pt x="206689" y="78600"/>
                  <a:pt x="330427" y="142217"/>
                  <a:pt x="298269" y="130332"/>
                </a:cubicBezTo>
                <a:cubicBezTo>
                  <a:pt x="266111" y="118448"/>
                  <a:pt x="-12824" y="6595"/>
                  <a:pt x="459" y="30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35E14F36-72A7-9501-DDBC-BE85F8B01E27}"/>
              </a:ext>
            </a:extLst>
          </p:cNvPr>
          <p:cNvSpPr/>
          <p:nvPr/>
        </p:nvSpPr>
        <p:spPr>
          <a:xfrm>
            <a:off x="4499718" y="7610681"/>
            <a:ext cx="965643" cy="438688"/>
          </a:xfrm>
          <a:custGeom>
            <a:avLst/>
            <a:gdLst>
              <a:gd name="connsiteX0" fmla="*/ 976 w 965643"/>
              <a:gd name="connsiteY0" fmla="*/ 128163 h 438688"/>
              <a:gd name="connsiteX1" fmla="*/ 374286 w 965643"/>
              <a:gd name="connsiteY1" fmla="*/ 304332 h 438688"/>
              <a:gd name="connsiteX2" fmla="*/ 286201 w 965643"/>
              <a:gd name="connsiteY2" fmla="*/ 287554 h 438688"/>
              <a:gd name="connsiteX3" fmla="*/ 504315 w 965643"/>
              <a:gd name="connsiteY3" fmla="*/ 283359 h 438688"/>
              <a:gd name="connsiteX4" fmla="*/ 768568 w 965643"/>
              <a:gd name="connsiteY4" fmla="*/ 182691 h 438688"/>
              <a:gd name="connsiteX5" fmla="*/ 726623 w 965643"/>
              <a:gd name="connsiteY5" fmla="*/ 186886 h 438688"/>
              <a:gd name="connsiteX6" fmla="*/ 961515 w 965643"/>
              <a:gd name="connsiteY6" fmla="*/ 2328 h 438688"/>
              <a:gd name="connsiteX7" fmla="*/ 869236 w 965643"/>
              <a:gd name="connsiteY7" fmla="*/ 90413 h 438688"/>
              <a:gd name="connsiteX8" fmla="*/ 776957 w 965643"/>
              <a:gd name="connsiteY8" fmla="*/ 199469 h 438688"/>
              <a:gd name="connsiteX9" fmla="*/ 940543 w 965643"/>
              <a:gd name="connsiteY9" fmla="*/ 149136 h 438688"/>
              <a:gd name="connsiteX10" fmla="*/ 839875 w 965643"/>
              <a:gd name="connsiteY10" fmla="*/ 245609 h 438688"/>
              <a:gd name="connsiteX11" fmla="*/ 533676 w 965643"/>
              <a:gd name="connsiteY11" fmla="*/ 367249 h 438688"/>
              <a:gd name="connsiteX12" fmla="*/ 269423 w 965643"/>
              <a:gd name="connsiteY12" fmla="*/ 438556 h 438688"/>
              <a:gd name="connsiteX13" fmla="*/ 487537 w 965643"/>
              <a:gd name="connsiteY13" fmla="*/ 350471 h 438688"/>
              <a:gd name="connsiteX14" fmla="*/ 282007 w 965643"/>
              <a:gd name="connsiteY14" fmla="*/ 329499 h 438688"/>
              <a:gd name="connsiteX15" fmla="*/ 353313 w 965643"/>
              <a:gd name="connsiteY15" fmla="*/ 358860 h 438688"/>
              <a:gd name="connsiteX16" fmla="*/ 114227 w 965643"/>
              <a:gd name="connsiteY16" fmla="*/ 241414 h 438688"/>
              <a:gd name="connsiteX17" fmla="*/ 261034 w 965643"/>
              <a:gd name="connsiteY17" fmla="*/ 300137 h 438688"/>
              <a:gd name="connsiteX18" fmla="*/ 976 w 965643"/>
              <a:gd name="connsiteY18" fmla="*/ 128163 h 438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65643" h="438688">
                <a:moveTo>
                  <a:pt x="976" y="128163"/>
                </a:moveTo>
                <a:cubicBezTo>
                  <a:pt x="19851" y="128862"/>
                  <a:pt x="326749" y="277767"/>
                  <a:pt x="374286" y="304332"/>
                </a:cubicBezTo>
                <a:cubicBezTo>
                  <a:pt x="421823" y="330897"/>
                  <a:pt x="264530" y="291049"/>
                  <a:pt x="286201" y="287554"/>
                </a:cubicBezTo>
                <a:cubicBezTo>
                  <a:pt x="307872" y="284059"/>
                  <a:pt x="423921" y="300836"/>
                  <a:pt x="504315" y="283359"/>
                </a:cubicBezTo>
                <a:cubicBezTo>
                  <a:pt x="584709" y="265882"/>
                  <a:pt x="731517" y="198770"/>
                  <a:pt x="768568" y="182691"/>
                </a:cubicBezTo>
                <a:cubicBezTo>
                  <a:pt x="805619" y="166612"/>
                  <a:pt x="694465" y="216947"/>
                  <a:pt x="726623" y="186886"/>
                </a:cubicBezTo>
                <a:cubicBezTo>
                  <a:pt x="758781" y="156825"/>
                  <a:pt x="937746" y="18407"/>
                  <a:pt x="961515" y="2328"/>
                </a:cubicBezTo>
                <a:cubicBezTo>
                  <a:pt x="985284" y="-13751"/>
                  <a:pt x="899996" y="57556"/>
                  <a:pt x="869236" y="90413"/>
                </a:cubicBezTo>
                <a:cubicBezTo>
                  <a:pt x="838476" y="123270"/>
                  <a:pt x="765073" y="189682"/>
                  <a:pt x="776957" y="199469"/>
                </a:cubicBezTo>
                <a:cubicBezTo>
                  <a:pt x="788842" y="209256"/>
                  <a:pt x="930057" y="141446"/>
                  <a:pt x="940543" y="149136"/>
                </a:cubicBezTo>
                <a:cubicBezTo>
                  <a:pt x="951029" y="156826"/>
                  <a:pt x="907686" y="209257"/>
                  <a:pt x="839875" y="245609"/>
                </a:cubicBezTo>
                <a:cubicBezTo>
                  <a:pt x="772064" y="281961"/>
                  <a:pt x="628751" y="335091"/>
                  <a:pt x="533676" y="367249"/>
                </a:cubicBezTo>
                <a:cubicBezTo>
                  <a:pt x="438601" y="399407"/>
                  <a:pt x="277113" y="441352"/>
                  <a:pt x="269423" y="438556"/>
                </a:cubicBezTo>
                <a:cubicBezTo>
                  <a:pt x="261733" y="435760"/>
                  <a:pt x="485440" y="368647"/>
                  <a:pt x="487537" y="350471"/>
                </a:cubicBezTo>
                <a:cubicBezTo>
                  <a:pt x="489634" y="332295"/>
                  <a:pt x="304378" y="328101"/>
                  <a:pt x="282007" y="329499"/>
                </a:cubicBezTo>
                <a:cubicBezTo>
                  <a:pt x="259636" y="330897"/>
                  <a:pt x="381276" y="373541"/>
                  <a:pt x="353313" y="358860"/>
                </a:cubicBezTo>
                <a:cubicBezTo>
                  <a:pt x="325350" y="344179"/>
                  <a:pt x="129607" y="251201"/>
                  <a:pt x="114227" y="241414"/>
                </a:cubicBezTo>
                <a:cubicBezTo>
                  <a:pt x="98847" y="231627"/>
                  <a:pt x="279210" y="319012"/>
                  <a:pt x="261034" y="300137"/>
                </a:cubicBezTo>
                <a:cubicBezTo>
                  <a:pt x="242858" y="281262"/>
                  <a:pt x="-17899" y="127464"/>
                  <a:pt x="976" y="128163"/>
                </a:cubicBezTo>
                <a:close/>
              </a:path>
            </a:pathLst>
          </a:custGeom>
          <a:solidFill>
            <a:srgbClr val="0070C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E27CD0F0-1873-9311-8948-7FB0294A2596}"/>
              </a:ext>
            </a:extLst>
          </p:cNvPr>
          <p:cNvSpPr/>
          <p:nvPr/>
        </p:nvSpPr>
        <p:spPr>
          <a:xfrm>
            <a:off x="3615699" y="7272451"/>
            <a:ext cx="576197" cy="999673"/>
          </a:xfrm>
          <a:custGeom>
            <a:avLst/>
            <a:gdLst>
              <a:gd name="connsiteX0" fmla="*/ 16734 w 576197"/>
              <a:gd name="connsiteY0" fmla="*/ 4999 h 999673"/>
              <a:gd name="connsiteX1" fmla="*/ 398433 w 576197"/>
              <a:gd name="connsiteY1" fmla="*/ 680312 h 999673"/>
              <a:gd name="connsiteX2" fmla="*/ 574602 w 576197"/>
              <a:gd name="connsiteY2" fmla="*/ 999094 h 999673"/>
              <a:gd name="connsiteX3" fmla="*/ 306154 w 576197"/>
              <a:gd name="connsiteY3" fmla="*/ 747424 h 999673"/>
              <a:gd name="connsiteX4" fmla="*/ 8345 w 576197"/>
              <a:gd name="connsiteY4" fmla="*/ 340558 h 999673"/>
              <a:gd name="connsiteX5" fmla="*/ 75457 w 576197"/>
              <a:gd name="connsiteY5" fmla="*/ 369920 h 999673"/>
              <a:gd name="connsiteX6" fmla="*/ 16734 w 576197"/>
              <a:gd name="connsiteY6" fmla="*/ 4999 h 999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197" h="999673">
                <a:moveTo>
                  <a:pt x="16734" y="4999"/>
                </a:moveTo>
                <a:cubicBezTo>
                  <a:pt x="70563" y="56731"/>
                  <a:pt x="305455" y="514629"/>
                  <a:pt x="398433" y="680312"/>
                </a:cubicBezTo>
                <a:cubicBezTo>
                  <a:pt x="491411" y="845995"/>
                  <a:pt x="589982" y="987909"/>
                  <a:pt x="574602" y="999094"/>
                </a:cubicBezTo>
                <a:cubicBezTo>
                  <a:pt x="559222" y="1010279"/>
                  <a:pt x="400530" y="857180"/>
                  <a:pt x="306154" y="747424"/>
                </a:cubicBezTo>
                <a:cubicBezTo>
                  <a:pt x="211778" y="637668"/>
                  <a:pt x="46794" y="403475"/>
                  <a:pt x="8345" y="340558"/>
                </a:cubicBezTo>
                <a:cubicBezTo>
                  <a:pt x="-30104" y="277641"/>
                  <a:pt x="76855" y="420953"/>
                  <a:pt x="75457" y="369920"/>
                </a:cubicBezTo>
                <a:cubicBezTo>
                  <a:pt x="74059" y="318887"/>
                  <a:pt x="-37095" y="-46733"/>
                  <a:pt x="16734" y="499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3EB0CCE5-72E3-43B7-6CAD-27FD8CE45BC4}"/>
              </a:ext>
            </a:extLst>
          </p:cNvPr>
          <p:cNvSpPr/>
          <p:nvPr/>
        </p:nvSpPr>
        <p:spPr>
          <a:xfrm>
            <a:off x="4616289" y="8054981"/>
            <a:ext cx="759689" cy="345516"/>
          </a:xfrm>
          <a:custGeom>
            <a:avLst/>
            <a:gdLst>
              <a:gd name="connsiteX0" fmla="*/ 5953 w 759689"/>
              <a:gd name="connsiteY0" fmla="*/ 124377 h 345516"/>
              <a:gd name="connsiteX1" fmla="*/ 669144 w 759689"/>
              <a:gd name="connsiteY1" fmla="*/ 43990 h 345516"/>
              <a:gd name="connsiteX2" fmla="*/ 588757 w 759689"/>
              <a:gd name="connsiteY2" fmla="*/ 164571 h 345516"/>
              <a:gd name="connsiteX3" fmla="*/ 407887 w 759689"/>
              <a:gd name="connsiteY3" fmla="*/ 345441 h 345516"/>
              <a:gd name="connsiteX4" fmla="*/ 538515 w 759689"/>
              <a:gd name="connsiteY4" fmla="*/ 184667 h 345516"/>
              <a:gd name="connsiteX5" fmla="*/ 759579 w 759689"/>
              <a:gd name="connsiteY5" fmla="*/ 13845 h 345516"/>
              <a:gd name="connsiteX6" fmla="*/ 508370 w 759689"/>
              <a:gd name="connsiteY6" fmla="*/ 13845 h 345516"/>
              <a:gd name="connsiteX7" fmla="*/ 257162 w 759689"/>
              <a:gd name="connsiteY7" fmla="*/ 43990 h 345516"/>
              <a:gd name="connsiteX8" fmla="*/ 337548 w 759689"/>
              <a:gd name="connsiteY8" fmla="*/ 43990 h 345516"/>
              <a:gd name="connsiteX9" fmla="*/ 5953 w 759689"/>
              <a:gd name="connsiteY9" fmla="*/ 124377 h 34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9689" h="345516">
                <a:moveTo>
                  <a:pt x="5953" y="124377"/>
                </a:moveTo>
                <a:cubicBezTo>
                  <a:pt x="61219" y="124377"/>
                  <a:pt x="572010" y="37291"/>
                  <a:pt x="669144" y="43990"/>
                </a:cubicBezTo>
                <a:cubicBezTo>
                  <a:pt x="766278" y="50689"/>
                  <a:pt x="632300" y="114329"/>
                  <a:pt x="588757" y="164571"/>
                </a:cubicBezTo>
                <a:cubicBezTo>
                  <a:pt x="545214" y="214813"/>
                  <a:pt x="416261" y="342092"/>
                  <a:pt x="407887" y="345441"/>
                </a:cubicBezTo>
                <a:cubicBezTo>
                  <a:pt x="399513" y="348790"/>
                  <a:pt x="479900" y="239933"/>
                  <a:pt x="538515" y="184667"/>
                </a:cubicBezTo>
                <a:cubicBezTo>
                  <a:pt x="597130" y="129401"/>
                  <a:pt x="764603" y="42315"/>
                  <a:pt x="759579" y="13845"/>
                </a:cubicBezTo>
                <a:cubicBezTo>
                  <a:pt x="754555" y="-14625"/>
                  <a:pt x="592106" y="8821"/>
                  <a:pt x="508370" y="13845"/>
                </a:cubicBezTo>
                <a:cubicBezTo>
                  <a:pt x="424634" y="18869"/>
                  <a:pt x="285632" y="38966"/>
                  <a:pt x="257162" y="43990"/>
                </a:cubicBezTo>
                <a:cubicBezTo>
                  <a:pt x="228692" y="49014"/>
                  <a:pt x="377742" y="27243"/>
                  <a:pt x="337548" y="43990"/>
                </a:cubicBezTo>
                <a:cubicBezTo>
                  <a:pt x="297355" y="60737"/>
                  <a:pt x="-49313" y="124377"/>
                  <a:pt x="5953" y="1243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2B92F948-FF6E-635D-0331-4B8F797D7D4E}"/>
              </a:ext>
            </a:extLst>
          </p:cNvPr>
          <p:cNvSpPr/>
          <p:nvPr/>
        </p:nvSpPr>
        <p:spPr>
          <a:xfrm>
            <a:off x="3556518" y="6862679"/>
            <a:ext cx="566658" cy="1067575"/>
          </a:xfrm>
          <a:custGeom>
            <a:avLst/>
            <a:gdLst>
              <a:gd name="connsiteX0" fmla="*/ 598 w 566658"/>
              <a:gd name="connsiteY0" fmla="*/ 345 h 1067575"/>
              <a:gd name="connsiteX1" fmla="*/ 251807 w 566658"/>
              <a:gd name="connsiteY1" fmla="*/ 633391 h 1067575"/>
              <a:gd name="connsiteX2" fmla="*/ 563306 w 566658"/>
              <a:gd name="connsiteY2" fmla="*/ 1065470 h 1067575"/>
              <a:gd name="connsiteX3" fmla="*/ 402533 w 566658"/>
              <a:gd name="connsiteY3" fmla="*/ 784117 h 1067575"/>
              <a:gd name="connsiteX4" fmla="*/ 181469 w 566658"/>
              <a:gd name="connsiteY4" fmla="*/ 462569 h 1067575"/>
              <a:gd name="connsiteX5" fmla="*/ 181469 w 566658"/>
              <a:gd name="connsiteY5" fmla="*/ 542956 h 1067575"/>
              <a:gd name="connsiteX6" fmla="*/ 598 w 566658"/>
              <a:gd name="connsiteY6" fmla="*/ 345 h 1067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6658" h="1067575">
                <a:moveTo>
                  <a:pt x="598" y="345"/>
                </a:moveTo>
                <a:cubicBezTo>
                  <a:pt x="12321" y="15417"/>
                  <a:pt x="158022" y="455870"/>
                  <a:pt x="251807" y="633391"/>
                </a:cubicBezTo>
                <a:cubicBezTo>
                  <a:pt x="345592" y="810912"/>
                  <a:pt x="538185" y="1040349"/>
                  <a:pt x="563306" y="1065470"/>
                </a:cubicBezTo>
                <a:cubicBezTo>
                  <a:pt x="588427" y="1090591"/>
                  <a:pt x="466173" y="884601"/>
                  <a:pt x="402533" y="784117"/>
                </a:cubicBezTo>
                <a:cubicBezTo>
                  <a:pt x="338894" y="683634"/>
                  <a:pt x="218313" y="502763"/>
                  <a:pt x="181469" y="462569"/>
                </a:cubicBezTo>
                <a:cubicBezTo>
                  <a:pt x="144625" y="422376"/>
                  <a:pt x="209939" y="618319"/>
                  <a:pt x="181469" y="542956"/>
                </a:cubicBezTo>
                <a:cubicBezTo>
                  <a:pt x="152999" y="467594"/>
                  <a:pt x="-11125" y="-14727"/>
                  <a:pt x="598" y="345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42B0BA27-7A0E-FF5B-1009-85726EDA7508}"/>
              </a:ext>
            </a:extLst>
          </p:cNvPr>
          <p:cNvSpPr/>
          <p:nvPr/>
        </p:nvSpPr>
        <p:spPr>
          <a:xfrm>
            <a:off x="3429504" y="6239939"/>
            <a:ext cx="177882" cy="723887"/>
          </a:xfrm>
          <a:custGeom>
            <a:avLst/>
            <a:gdLst>
              <a:gd name="connsiteX0" fmla="*/ 37177 w 177882"/>
              <a:gd name="connsiteY0" fmla="*/ 87 h 723887"/>
              <a:gd name="connsiteX1" fmla="*/ 47226 w 177882"/>
              <a:gd name="connsiteY1" fmla="*/ 291490 h 723887"/>
              <a:gd name="connsiteX2" fmla="*/ 107516 w 177882"/>
              <a:gd name="connsiteY2" fmla="*/ 502505 h 723887"/>
              <a:gd name="connsiteX3" fmla="*/ 67322 w 177882"/>
              <a:gd name="connsiteY3" fmla="*/ 452263 h 723887"/>
              <a:gd name="connsiteX4" fmla="*/ 177854 w 177882"/>
              <a:gd name="connsiteY4" fmla="*/ 723569 h 723887"/>
              <a:gd name="connsiteX5" fmla="*/ 77371 w 177882"/>
              <a:gd name="connsiteY5" fmla="*/ 502505 h 723887"/>
              <a:gd name="connsiteX6" fmla="*/ 7032 w 177882"/>
              <a:gd name="connsiteY6" fmla="*/ 301538 h 723887"/>
              <a:gd name="connsiteX7" fmla="*/ 7032 w 177882"/>
              <a:gd name="connsiteY7" fmla="*/ 321635 h 723887"/>
              <a:gd name="connsiteX8" fmla="*/ 37177 w 177882"/>
              <a:gd name="connsiteY8" fmla="*/ 87 h 72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882" h="723887">
                <a:moveTo>
                  <a:pt x="37177" y="87"/>
                </a:moveTo>
                <a:cubicBezTo>
                  <a:pt x="43876" y="-4937"/>
                  <a:pt x="35503" y="207754"/>
                  <a:pt x="47226" y="291490"/>
                </a:cubicBezTo>
                <a:cubicBezTo>
                  <a:pt x="58949" y="375226"/>
                  <a:pt x="107516" y="502505"/>
                  <a:pt x="107516" y="502505"/>
                </a:cubicBezTo>
                <a:cubicBezTo>
                  <a:pt x="110865" y="529301"/>
                  <a:pt x="55599" y="415419"/>
                  <a:pt x="67322" y="452263"/>
                </a:cubicBezTo>
                <a:cubicBezTo>
                  <a:pt x="79045" y="489107"/>
                  <a:pt x="176179" y="715195"/>
                  <a:pt x="177854" y="723569"/>
                </a:cubicBezTo>
                <a:cubicBezTo>
                  <a:pt x="179529" y="731943"/>
                  <a:pt x="105841" y="572843"/>
                  <a:pt x="77371" y="502505"/>
                </a:cubicBezTo>
                <a:cubicBezTo>
                  <a:pt x="48901" y="432167"/>
                  <a:pt x="7032" y="301538"/>
                  <a:pt x="7032" y="301538"/>
                </a:cubicBezTo>
                <a:cubicBezTo>
                  <a:pt x="-4691" y="271393"/>
                  <a:pt x="333" y="365178"/>
                  <a:pt x="7032" y="321635"/>
                </a:cubicBezTo>
                <a:cubicBezTo>
                  <a:pt x="13731" y="278092"/>
                  <a:pt x="30478" y="5111"/>
                  <a:pt x="37177" y="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48C78A4C-6A65-2447-C786-6DE9E01FAD81}"/>
              </a:ext>
            </a:extLst>
          </p:cNvPr>
          <p:cNvSpPr/>
          <p:nvPr/>
        </p:nvSpPr>
        <p:spPr>
          <a:xfrm>
            <a:off x="5313101" y="6410736"/>
            <a:ext cx="479148" cy="1015604"/>
          </a:xfrm>
          <a:custGeom>
            <a:avLst/>
            <a:gdLst>
              <a:gd name="connsiteX0" fmla="*/ 32622 w 479148"/>
              <a:gd name="connsiteY0" fmla="*/ 40306 h 1015604"/>
              <a:gd name="connsiteX1" fmla="*/ 374266 w 479148"/>
              <a:gd name="connsiteY1" fmla="*/ 582917 h 1015604"/>
              <a:gd name="connsiteX2" fmla="*/ 404411 w 479148"/>
              <a:gd name="connsiteY2" fmla="*/ 793932 h 1015604"/>
              <a:gd name="connsiteX3" fmla="*/ 273783 w 479148"/>
              <a:gd name="connsiteY3" fmla="*/ 1014996 h 1015604"/>
              <a:gd name="connsiteX4" fmla="*/ 454653 w 479148"/>
              <a:gd name="connsiteY4" fmla="*/ 723594 h 1015604"/>
              <a:gd name="connsiteX5" fmla="*/ 434556 w 479148"/>
              <a:gd name="connsiteY5" fmla="*/ 643207 h 1015604"/>
              <a:gd name="connsiteX6" fmla="*/ 62767 w 479148"/>
              <a:gd name="connsiteY6" fmla="*/ 110644 h 1015604"/>
              <a:gd name="connsiteX7" fmla="*/ 32622 w 479148"/>
              <a:gd name="connsiteY7" fmla="*/ 40306 h 1015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148" h="1015604">
                <a:moveTo>
                  <a:pt x="32622" y="40306"/>
                </a:moveTo>
                <a:cubicBezTo>
                  <a:pt x="84538" y="119018"/>
                  <a:pt x="312301" y="457313"/>
                  <a:pt x="374266" y="582917"/>
                </a:cubicBezTo>
                <a:cubicBezTo>
                  <a:pt x="436231" y="708521"/>
                  <a:pt x="421158" y="721919"/>
                  <a:pt x="404411" y="793932"/>
                </a:cubicBezTo>
                <a:cubicBezTo>
                  <a:pt x="387664" y="865945"/>
                  <a:pt x="265409" y="1026719"/>
                  <a:pt x="273783" y="1014996"/>
                </a:cubicBezTo>
                <a:cubicBezTo>
                  <a:pt x="282157" y="1003273"/>
                  <a:pt x="427858" y="785559"/>
                  <a:pt x="454653" y="723594"/>
                </a:cubicBezTo>
                <a:cubicBezTo>
                  <a:pt x="481448" y="661629"/>
                  <a:pt x="499870" y="745365"/>
                  <a:pt x="434556" y="643207"/>
                </a:cubicBezTo>
                <a:cubicBezTo>
                  <a:pt x="369242" y="541049"/>
                  <a:pt x="134780" y="216152"/>
                  <a:pt x="62767" y="110644"/>
                </a:cubicBezTo>
                <a:cubicBezTo>
                  <a:pt x="-9246" y="5136"/>
                  <a:pt x="-19294" y="-38406"/>
                  <a:pt x="32622" y="40306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23283B98-1A9D-9852-5F4F-C4CB4E297CBC}"/>
              </a:ext>
            </a:extLst>
          </p:cNvPr>
          <p:cNvSpPr/>
          <p:nvPr/>
        </p:nvSpPr>
        <p:spPr>
          <a:xfrm>
            <a:off x="4343385" y="7351719"/>
            <a:ext cx="1231662" cy="345091"/>
          </a:xfrm>
          <a:custGeom>
            <a:avLst/>
            <a:gdLst>
              <a:gd name="connsiteX0" fmla="*/ 15 w 1231662"/>
              <a:gd name="connsiteY0" fmla="*/ 325431 h 345091"/>
              <a:gd name="connsiteX1" fmla="*/ 241315 w 1231662"/>
              <a:gd name="connsiteY1" fmla="*/ 182556 h 345091"/>
              <a:gd name="connsiteX2" fmla="*/ 190515 w 1231662"/>
              <a:gd name="connsiteY2" fmla="*/ 147631 h 345091"/>
              <a:gd name="connsiteX3" fmla="*/ 431815 w 1231662"/>
              <a:gd name="connsiteY3" fmla="*/ 26981 h 345091"/>
              <a:gd name="connsiteX4" fmla="*/ 412765 w 1231662"/>
              <a:gd name="connsiteY4" fmla="*/ 20631 h 345091"/>
              <a:gd name="connsiteX5" fmla="*/ 609615 w 1231662"/>
              <a:gd name="connsiteY5" fmla="*/ 42856 h 345091"/>
              <a:gd name="connsiteX6" fmla="*/ 669940 w 1231662"/>
              <a:gd name="connsiteY6" fmla="*/ 36506 h 345091"/>
              <a:gd name="connsiteX7" fmla="*/ 831865 w 1231662"/>
              <a:gd name="connsiteY7" fmla="*/ 14281 h 345091"/>
              <a:gd name="connsiteX8" fmla="*/ 768365 w 1231662"/>
              <a:gd name="connsiteY8" fmla="*/ 7931 h 345091"/>
              <a:gd name="connsiteX9" fmla="*/ 1200165 w 1231662"/>
              <a:gd name="connsiteY9" fmla="*/ 128581 h 345091"/>
              <a:gd name="connsiteX10" fmla="*/ 1149365 w 1231662"/>
              <a:gd name="connsiteY10" fmla="*/ 150806 h 345091"/>
              <a:gd name="connsiteX11" fmla="*/ 1228740 w 1231662"/>
              <a:gd name="connsiteY11" fmla="*/ 192081 h 345091"/>
              <a:gd name="connsiteX12" fmla="*/ 1025540 w 1231662"/>
              <a:gd name="connsiteY12" fmla="*/ 217481 h 345091"/>
              <a:gd name="connsiteX13" fmla="*/ 504840 w 1231662"/>
              <a:gd name="connsiteY13" fmla="*/ 239706 h 345091"/>
              <a:gd name="connsiteX14" fmla="*/ 803290 w 1231662"/>
              <a:gd name="connsiteY14" fmla="*/ 261931 h 345091"/>
              <a:gd name="connsiteX15" fmla="*/ 454040 w 1231662"/>
              <a:gd name="connsiteY15" fmla="*/ 280981 h 345091"/>
              <a:gd name="connsiteX16" fmla="*/ 314340 w 1231662"/>
              <a:gd name="connsiteY16" fmla="*/ 280981 h 345091"/>
              <a:gd name="connsiteX17" fmla="*/ 412765 w 1231662"/>
              <a:gd name="connsiteY17" fmla="*/ 242881 h 345091"/>
              <a:gd name="connsiteX18" fmla="*/ 139715 w 1231662"/>
              <a:gd name="connsiteY18" fmla="*/ 344481 h 345091"/>
              <a:gd name="connsiteX19" fmla="*/ 254015 w 1231662"/>
              <a:gd name="connsiteY19" fmla="*/ 287331 h 345091"/>
              <a:gd name="connsiteX20" fmla="*/ 15 w 1231662"/>
              <a:gd name="connsiteY20" fmla="*/ 325431 h 34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31662" h="345091">
                <a:moveTo>
                  <a:pt x="15" y="325431"/>
                </a:moveTo>
                <a:cubicBezTo>
                  <a:pt x="-2102" y="307969"/>
                  <a:pt x="209565" y="212189"/>
                  <a:pt x="241315" y="182556"/>
                </a:cubicBezTo>
                <a:cubicBezTo>
                  <a:pt x="273065" y="152923"/>
                  <a:pt x="158765" y="173560"/>
                  <a:pt x="190515" y="147631"/>
                </a:cubicBezTo>
                <a:cubicBezTo>
                  <a:pt x="222265" y="121702"/>
                  <a:pt x="394773" y="48148"/>
                  <a:pt x="431815" y="26981"/>
                </a:cubicBezTo>
                <a:cubicBezTo>
                  <a:pt x="468857" y="5814"/>
                  <a:pt x="383132" y="17985"/>
                  <a:pt x="412765" y="20631"/>
                </a:cubicBezTo>
                <a:cubicBezTo>
                  <a:pt x="442398" y="23277"/>
                  <a:pt x="566753" y="40210"/>
                  <a:pt x="609615" y="42856"/>
                </a:cubicBezTo>
                <a:cubicBezTo>
                  <a:pt x="652477" y="45502"/>
                  <a:pt x="669940" y="36506"/>
                  <a:pt x="669940" y="36506"/>
                </a:cubicBezTo>
                <a:cubicBezTo>
                  <a:pt x="706982" y="31744"/>
                  <a:pt x="815461" y="19044"/>
                  <a:pt x="831865" y="14281"/>
                </a:cubicBezTo>
                <a:cubicBezTo>
                  <a:pt x="848269" y="9518"/>
                  <a:pt x="706982" y="-11119"/>
                  <a:pt x="768365" y="7931"/>
                </a:cubicBezTo>
                <a:cubicBezTo>
                  <a:pt x="829748" y="26981"/>
                  <a:pt x="1136665" y="104769"/>
                  <a:pt x="1200165" y="128581"/>
                </a:cubicBezTo>
                <a:cubicBezTo>
                  <a:pt x="1263665" y="152393"/>
                  <a:pt x="1144603" y="140223"/>
                  <a:pt x="1149365" y="150806"/>
                </a:cubicBezTo>
                <a:cubicBezTo>
                  <a:pt x="1154128" y="161389"/>
                  <a:pt x="1249377" y="180969"/>
                  <a:pt x="1228740" y="192081"/>
                </a:cubicBezTo>
                <a:cubicBezTo>
                  <a:pt x="1208103" y="203193"/>
                  <a:pt x="1146190" y="209544"/>
                  <a:pt x="1025540" y="217481"/>
                </a:cubicBezTo>
                <a:cubicBezTo>
                  <a:pt x="904890" y="225418"/>
                  <a:pt x="541882" y="232298"/>
                  <a:pt x="504840" y="239706"/>
                </a:cubicBezTo>
                <a:cubicBezTo>
                  <a:pt x="467798" y="247114"/>
                  <a:pt x="811757" y="255052"/>
                  <a:pt x="803290" y="261931"/>
                </a:cubicBezTo>
                <a:cubicBezTo>
                  <a:pt x="794823" y="268810"/>
                  <a:pt x="535532" y="277806"/>
                  <a:pt x="454040" y="280981"/>
                </a:cubicBezTo>
                <a:cubicBezTo>
                  <a:pt x="372548" y="284156"/>
                  <a:pt x="321219" y="287331"/>
                  <a:pt x="314340" y="280981"/>
                </a:cubicBezTo>
                <a:cubicBezTo>
                  <a:pt x="307461" y="274631"/>
                  <a:pt x="412765" y="242881"/>
                  <a:pt x="412765" y="242881"/>
                </a:cubicBezTo>
                <a:lnTo>
                  <a:pt x="139715" y="344481"/>
                </a:lnTo>
                <a:cubicBezTo>
                  <a:pt x="113257" y="351889"/>
                  <a:pt x="269890" y="289448"/>
                  <a:pt x="254015" y="287331"/>
                </a:cubicBezTo>
                <a:cubicBezTo>
                  <a:pt x="238140" y="285214"/>
                  <a:pt x="2132" y="342893"/>
                  <a:pt x="15" y="325431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D13F9891-F088-EB8F-BA3C-6FBEA6AEEC4A}"/>
              </a:ext>
            </a:extLst>
          </p:cNvPr>
          <p:cNvSpPr/>
          <p:nvPr/>
        </p:nvSpPr>
        <p:spPr>
          <a:xfrm>
            <a:off x="4394486" y="7536464"/>
            <a:ext cx="1229382" cy="417914"/>
          </a:xfrm>
          <a:custGeom>
            <a:avLst/>
            <a:gdLst>
              <a:gd name="connsiteX0" fmla="*/ 18764 w 1229382"/>
              <a:gd name="connsiteY0" fmla="*/ 131161 h 417914"/>
              <a:gd name="connsiteX1" fmla="*/ 758539 w 1229382"/>
              <a:gd name="connsiteY1" fmla="*/ 26386 h 417914"/>
              <a:gd name="connsiteX2" fmla="*/ 498189 w 1229382"/>
              <a:gd name="connsiteY2" fmla="*/ 26386 h 417914"/>
              <a:gd name="connsiteX3" fmla="*/ 1203039 w 1229382"/>
              <a:gd name="connsiteY3" fmla="*/ 4161 h 417914"/>
              <a:gd name="connsiteX4" fmla="*/ 1047464 w 1229382"/>
              <a:gd name="connsiteY4" fmla="*/ 121636 h 417914"/>
              <a:gd name="connsiteX5" fmla="*/ 742664 w 1229382"/>
              <a:gd name="connsiteY5" fmla="*/ 375636 h 417914"/>
              <a:gd name="connsiteX6" fmla="*/ 663289 w 1229382"/>
              <a:gd name="connsiteY6" fmla="*/ 404211 h 417914"/>
              <a:gd name="connsiteX7" fmla="*/ 272764 w 1229382"/>
              <a:gd name="connsiteY7" fmla="*/ 362936 h 417914"/>
              <a:gd name="connsiteX8" fmla="*/ 361664 w 1229382"/>
              <a:gd name="connsiteY8" fmla="*/ 416911 h 417914"/>
              <a:gd name="connsiteX9" fmla="*/ 241014 w 1229382"/>
              <a:gd name="connsiteY9" fmla="*/ 305786 h 417914"/>
              <a:gd name="connsiteX10" fmla="*/ 123539 w 1229382"/>
              <a:gd name="connsiteY10" fmla="*/ 216886 h 417914"/>
              <a:gd name="connsiteX11" fmla="*/ 212439 w 1229382"/>
              <a:gd name="connsiteY11" fmla="*/ 245461 h 417914"/>
              <a:gd name="connsiteX12" fmla="*/ 18764 w 1229382"/>
              <a:gd name="connsiteY12" fmla="*/ 131161 h 417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29382" h="417914">
                <a:moveTo>
                  <a:pt x="18764" y="131161"/>
                </a:moveTo>
                <a:cubicBezTo>
                  <a:pt x="109781" y="94648"/>
                  <a:pt x="678635" y="43848"/>
                  <a:pt x="758539" y="26386"/>
                </a:cubicBezTo>
                <a:cubicBezTo>
                  <a:pt x="838443" y="8924"/>
                  <a:pt x="424106" y="30090"/>
                  <a:pt x="498189" y="26386"/>
                </a:cubicBezTo>
                <a:cubicBezTo>
                  <a:pt x="572272" y="22682"/>
                  <a:pt x="1111493" y="-11714"/>
                  <a:pt x="1203039" y="4161"/>
                </a:cubicBezTo>
                <a:cubicBezTo>
                  <a:pt x="1294585" y="20036"/>
                  <a:pt x="1124193" y="59724"/>
                  <a:pt x="1047464" y="121636"/>
                </a:cubicBezTo>
                <a:cubicBezTo>
                  <a:pt x="970735" y="183548"/>
                  <a:pt x="806693" y="328540"/>
                  <a:pt x="742664" y="375636"/>
                </a:cubicBezTo>
                <a:cubicBezTo>
                  <a:pt x="678635" y="422732"/>
                  <a:pt x="741606" y="406328"/>
                  <a:pt x="663289" y="404211"/>
                </a:cubicBezTo>
                <a:cubicBezTo>
                  <a:pt x="584972" y="402094"/>
                  <a:pt x="323035" y="360819"/>
                  <a:pt x="272764" y="362936"/>
                </a:cubicBezTo>
                <a:cubicBezTo>
                  <a:pt x="222493" y="365053"/>
                  <a:pt x="366956" y="426436"/>
                  <a:pt x="361664" y="416911"/>
                </a:cubicBezTo>
                <a:cubicBezTo>
                  <a:pt x="356372" y="407386"/>
                  <a:pt x="280701" y="339123"/>
                  <a:pt x="241014" y="305786"/>
                </a:cubicBezTo>
                <a:cubicBezTo>
                  <a:pt x="201327" y="272449"/>
                  <a:pt x="128302" y="226940"/>
                  <a:pt x="123539" y="216886"/>
                </a:cubicBezTo>
                <a:cubicBezTo>
                  <a:pt x="118777" y="206832"/>
                  <a:pt x="228314" y="261336"/>
                  <a:pt x="212439" y="245461"/>
                </a:cubicBezTo>
                <a:cubicBezTo>
                  <a:pt x="196564" y="229586"/>
                  <a:pt x="-72253" y="167674"/>
                  <a:pt x="18764" y="131161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49664C8E-FDF3-51E3-7117-E7E0450355DF}"/>
              </a:ext>
            </a:extLst>
          </p:cNvPr>
          <p:cNvSpPr/>
          <p:nvPr/>
        </p:nvSpPr>
        <p:spPr>
          <a:xfrm>
            <a:off x="4694485" y="7710040"/>
            <a:ext cx="484790" cy="124798"/>
          </a:xfrm>
          <a:custGeom>
            <a:avLst/>
            <a:gdLst>
              <a:gd name="connsiteX0" fmla="*/ 48965 w 484790"/>
              <a:gd name="connsiteY0" fmla="*/ 2035 h 124798"/>
              <a:gd name="connsiteX1" fmla="*/ 274390 w 484790"/>
              <a:gd name="connsiteY1" fmla="*/ 30610 h 124798"/>
              <a:gd name="connsiteX2" fmla="*/ 391865 w 484790"/>
              <a:gd name="connsiteY2" fmla="*/ 33785 h 124798"/>
              <a:gd name="connsiteX3" fmla="*/ 255340 w 484790"/>
              <a:gd name="connsiteY3" fmla="*/ 68710 h 124798"/>
              <a:gd name="connsiteX4" fmla="*/ 417265 w 484790"/>
              <a:gd name="connsiteY4" fmla="*/ 100460 h 124798"/>
              <a:gd name="connsiteX5" fmla="*/ 283915 w 484790"/>
              <a:gd name="connsiteY5" fmla="*/ 100460 h 124798"/>
              <a:gd name="connsiteX6" fmla="*/ 483940 w 484790"/>
              <a:gd name="connsiteY6" fmla="*/ 122685 h 124798"/>
              <a:gd name="connsiteX7" fmla="*/ 341065 w 484790"/>
              <a:gd name="connsiteY7" fmla="*/ 116335 h 124798"/>
              <a:gd name="connsiteX8" fmla="*/ 1340 w 484790"/>
              <a:gd name="connsiteY8" fmla="*/ 56010 h 124798"/>
              <a:gd name="connsiteX9" fmla="*/ 217240 w 484790"/>
              <a:gd name="connsiteY9" fmla="*/ 94110 h 124798"/>
              <a:gd name="connsiteX10" fmla="*/ 48965 w 484790"/>
              <a:gd name="connsiteY10" fmla="*/ 2035 h 124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4790" h="124798">
                <a:moveTo>
                  <a:pt x="48965" y="2035"/>
                </a:moveTo>
                <a:cubicBezTo>
                  <a:pt x="58490" y="-8548"/>
                  <a:pt x="217240" y="25318"/>
                  <a:pt x="274390" y="30610"/>
                </a:cubicBezTo>
                <a:cubicBezTo>
                  <a:pt x="331540" y="35902"/>
                  <a:pt x="395040" y="27435"/>
                  <a:pt x="391865" y="33785"/>
                </a:cubicBezTo>
                <a:cubicBezTo>
                  <a:pt x="388690" y="40135"/>
                  <a:pt x="251107" y="57598"/>
                  <a:pt x="255340" y="68710"/>
                </a:cubicBezTo>
                <a:cubicBezTo>
                  <a:pt x="259573" y="79823"/>
                  <a:pt x="412503" y="95168"/>
                  <a:pt x="417265" y="100460"/>
                </a:cubicBezTo>
                <a:cubicBezTo>
                  <a:pt x="422028" y="105752"/>
                  <a:pt x="272803" y="96756"/>
                  <a:pt x="283915" y="100460"/>
                </a:cubicBezTo>
                <a:cubicBezTo>
                  <a:pt x="295027" y="104164"/>
                  <a:pt x="474415" y="120039"/>
                  <a:pt x="483940" y="122685"/>
                </a:cubicBezTo>
                <a:cubicBezTo>
                  <a:pt x="493465" y="125331"/>
                  <a:pt x="421498" y="127448"/>
                  <a:pt x="341065" y="116335"/>
                </a:cubicBezTo>
                <a:cubicBezTo>
                  <a:pt x="260632" y="105222"/>
                  <a:pt x="1340" y="56010"/>
                  <a:pt x="1340" y="56010"/>
                </a:cubicBezTo>
                <a:cubicBezTo>
                  <a:pt x="-19298" y="52306"/>
                  <a:pt x="205069" y="102577"/>
                  <a:pt x="217240" y="94110"/>
                </a:cubicBezTo>
                <a:cubicBezTo>
                  <a:pt x="229411" y="85643"/>
                  <a:pt x="39440" y="12618"/>
                  <a:pt x="48965" y="20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7A27A7BB-7776-0043-E09A-714142CFA4E1}"/>
              </a:ext>
            </a:extLst>
          </p:cNvPr>
          <p:cNvSpPr/>
          <p:nvPr/>
        </p:nvSpPr>
        <p:spPr>
          <a:xfrm>
            <a:off x="3117471" y="4141796"/>
            <a:ext cx="1711314" cy="2051205"/>
          </a:xfrm>
          <a:custGeom>
            <a:avLst/>
            <a:gdLst>
              <a:gd name="connsiteX0" fmla="*/ 1702810 w 1711314"/>
              <a:gd name="connsiteY0" fmla="*/ 6310 h 2051205"/>
              <a:gd name="connsiteX1" fmla="*/ 976134 w 1711314"/>
              <a:gd name="connsiteY1" fmla="*/ 490760 h 2051205"/>
              <a:gd name="connsiteX2" fmla="*/ 957967 w 1711314"/>
              <a:gd name="connsiteY2" fmla="*/ 732985 h 2051205"/>
              <a:gd name="connsiteX3" fmla="*/ 564352 w 1711314"/>
              <a:gd name="connsiteY3" fmla="*/ 823820 h 2051205"/>
              <a:gd name="connsiteX4" fmla="*/ 1115414 w 1711314"/>
              <a:gd name="connsiteY4" fmla="*/ 1084212 h 2051205"/>
              <a:gd name="connsiteX5" fmla="*/ 576463 w 1711314"/>
              <a:gd name="connsiteY5" fmla="*/ 1090268 h 2051205"/>
              <a:gd name="connsiteX6" fmla="*/ 364516 w 1711314"/>
              <a:gd name="connsiteY6" fmla="*/ 1253770 h 2051205"/>
              <a:gd name="connsiteX7" fmla="*/ 176791 w 1711314"/>
              <a:gd name="connsiteY7" fmla="*/ 1853277 h 2051205"/>
              <a:gd name="connsiteX8" fmla="*/ 110179 w 1711314"/>
              <a:gd name="connsiteY8" fmla="*/ 1604996 h 2051205"/>
              <a:gd name="connsiteX9" fmla="*/ 7234 w 1711314"/>
              <a:gd name="connsiteY9" fmla="*/ 2047057 h 2051205"/>
              <a:gd name="connsiteX10" fmla="*/ 43567 w 1711314"/>
              <a:gd name="connsiteY10" fmla="*/ 1290103 h 2051205"/>
              <a:gd name="connsiteX11" fmla="*/ 322126 w 1711314"/>
              <a:gd name="connsiteY11" fmla="*/ 242479 h 2051205"/>
              <a:gd name="connsiteX12" fmla="*/ 237348 w 1711314"/>
              <a:gd name="connsiteY12" fmla="*/ 545261 h 2051205"/>
              <a:gd name="connsiteX13" fmla="*/ 879244 w 1711314"/>
              <a:gd name="connsiteY13" fmla="*/ 78978 h 2051205"/>
              <a:gd name="connsiteX14" fmla="*/ 419016 w 1711314"/>
              <a:gd name="connsiteY14" fmla="*/ 206146 h 2051205"/>
              <a:gd name="connsiteX15" fmla="*/ 1702810 w 1711314"/>
              <a:gd name="connsiteY15" fmla="*/ 6310 h 205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11314" h="2051205">
                <a:moveTo>
                  <a:pt x="1702810" y="6310"/>
                </a:moveTo>
                <a:cubicBezTo>
                  <a:pt x="1795663" y="53746"/>
                  <a:pt x="1100274" y="369648"/>
                  <a:pt x="976134" y="490760"/>
                </a:cubicBezTo>
                <a:cubicBezTo>
                  <a:pt x="851994" y="611872"/>
                  <a:pt x="1026597" y="677475"/>
                  <a:pt x="957967" y="732985"/>
                </a:cubicBezTo>
                <a:cubicBezTo>
                  <a:pt x="889337" y="788495"/>
                  <a:pt x="538111" y="765282"/>
                  <a:pt x="564352" y="823820"/>
                </a:cubicBezTo>
                <a:cubicBezTo>
                  <a:pt x="590593" y="882358"/>
                  <a:pt x="1113396" y="1039804"/>
                  <a:pt x="1115414" y="1084212"/>
                </a:cubicBezTo>
                <a:cubicBezTo>
                  <a:pt x="1117432" y="1128620"/>
                  <a:pt x="701613" y="1062008"/>
                  <a:pt x="576463" y="1090268"/>
                </a:cubicBezTo>
                <a:cubicBezTo>
                  <a:pt x="451313" y="1118528"/>
                  <a:pt x="431128" y="1126602"/>
                  <a:pt x="364516" y="1253770"/>
                </a:cubicBezTo>
                <a:cubicBezTo>
                  <a:pt x="297904" y="1380938"/>
                  <a:pt x="219180" y="1794739"/>
                  <a:pt x="176791" y="1853277"/>
                </a:cubicBezTo>
                <a:cubicBezTo>
                  <a:pt x="134401" y="1911815"/>
                  <a:pt x="138438" y="1572699"/>
                  <a:pt x="110179" y="1604996"/>
                </a:cubicBezTo>
                <a:cubicBezTo>
                  <a:pt x="81920" y="1637293"/>
                  <a:pt x="18336" y="2099539"/>
                  <a:pt x="7234" y="2047057"/>
                </a:cubicBezTo>
                <a:cubicBezTo>
                  <a:pt x="-3868" y="1994575"/>
                  <a:pt x="-8915" y="1590866"/>
                  <a:pt x="43567" y="1290103"/>
                </a:cubicBezTo>
                <a:cubicBezTo>
                  <a:pt x="96049" y="989340"/>
                  <a:pt x="289829" y="366619"/>
                  <a:pt x="322126" y="242479"/>
                </a:cubicBezTo>
                <a:cubicBezTo>
                  <a:pt x="354423" y="118339"/>
                  <a:pt x="144495" y="572511"/>
                  <a:pt x="237348" y="545261"/>
                </a:cubicBezTo>
                <a:cubicBezTo>
                  <a:pt x="330201" y="518011"/>
                  <a:pt x="848966" y="135497"/>
                  <a:pt x="879244" y="78978"/>
                </a:cubicBezTo>
                <a:cubicBezTo>
                  <a:pt x="909522" y="22459"/>
                  <a:pt x="286801" y="218257"/>
                  <a:pt x="419016" y="206146"/>
                </a:cubicBezTo>
                <a:cubicBezTo>
                  <a:pt x="551231" y="194035"/>
                  <a:pt x="1609957" y="-41126"/>
                  <a:pt x="1702810" y="6310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968C337D-586C-FB64-EC0E-A3153FC1BC74}"/>
              </a:ext>
            </a:extLst>
          </p:cNvPr>
          <p:cNvSpPr/>
          <p:nvPr/>
        </p:nvSpPr>
        <p:spPr>
          <a:xfrm>
            <a:off x="3906393" y="4002704"/>
            <a:ext cx="2615899" cy="2538883"/>
          </a:xfrm>
          <a:custGeom>
            <a:avLst/>
            <a:gdLst>
              <a:gd name="connsiteX0" fmla="*/ 132712 w 2615899"/>
              <a:gd name="connsiteY0" fmla="*/ 145402 h 2538883"/>
              <a:gd name="connsiteX1" fmla="*/ 1767732 w 2615899"/>
              <a:gd name="connsiteY1" fmla="*/ 30345 h 2538883"/>
              <a:gd name="connsiteX2" fmla="*/ 1604230 w 2615899"/>
              <a:gd name="connsiteY2" fmla="*/ 121179 h 2538883"/>
              <a:gd name="connsiteX3" fmla="*/ 2330905 w 2615899"/>
              <a:gd name="connsiteY3" fmla="*/ 1217248 h 2538883"/>
              <a:gd name="connsiteX4" fmla="*/ 2288516 w 2615899"/>
              <a:gd name="connsiteY4" fmla="*/ 1108247 h 2538883"/>
              <a:gd name="connsiteX5" fmla="*/ 2615520 w 2615899"/>
              <a:gd name="connsiteY5" fmla="*/ 2155871 h 2538883"/>
              <a:gd name="connsiteX6" fmla="*/ 2355128 w 2615899"/>
              <a:gd name="connsiteY6" fmla="*/ 2537375 h 2538883"/>
              <a:gd name="connsiteX7" fmla="*/ 2403573 w 2615899"/>
              <a:gd name="connsiteY7" fmla="*/ 2246705 h 2538883"/>
              <a:gd name="connsiteX8" fmla="*/ 2076569 w 2615899"/>
              <a:gd name="connsiteY8" fmla="*/ 1295971 h 2538883"/>
              <a:gd name="connsiteX9" fmla="*/ 932055 w 2615899"/>
              <a:gd name="connsiteY9" fmla="*/ 660130 h 2538883"/>
              <a:gd name="connsiteX10" fmla="*/ 1580007 w 2615899"/>
              <a:gd name="connsiteY10" fmla="*/ 1126414 h 2538883"/>
              <a:gd name="connsiteX11" fmla="*/ 1319615 w 2615899"/>
              <a:gd name="connsiteY11" fmla="*/ 423961 h 2538883"/>
              <a:gd name="connsiteX12" fmla="*/ 253824 w 2615899"/>
              <a:gd name="connsiteY12" fmla="*/ 278626 h 2538883"/>
              <a:gd name="connsiteX13" fmla="*/ 1101612 w 2615899"/>
              <a:gd name="connsiteY13" fmla="*/ 327071 h 2538883"/>
              <a:gd name="connsiteX14" fmla="*/ 205379 w 2615899"/>
              <a:gd name="connsiteY14" fmla="*/ 121179 h 2538883"/>
              <a:gd name="connsiteX15" fmla="*/ 132712 w 2615899"/>
              <a:gd name="connsiteY15" fmla="*/ 145402 h 253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15899" h="2538883">
                <a:moveTo>
                  <a:pt x="132712" y="145402"/>
                </a:moveTo>
                <a:cubicBezTo>
                  <a:pt x="393104" y="130263"/>
                  <a:pt x="1522479" y="34382"/>
                  <a:pt x="1767732" y="30345"/>
                </a:cubicBezTo>
                <a:cubicBezTo>
                  <a:pt x="2012985" y="26308"/>
                  <a:pt x="1510368" y="-76638"/>
                  <a:pt x="1604230" y="121179"/>
                </a:cubicBezTo>
                <a:cubicBezTo>
                  <a:pt x="1698092" y="318996"/>
                  <a:pt x="2216857" y="1052737"/>
                  <a:pt x="2330905" y="1217248"/>
                </a:cubicBezTo>
                <a:cubicBezTo>
                  <a:pt x="2444953" y="1381759"/>
                  <a:pt x="2241080" y="951810"/>
                  <a:pt x="2288516" y="1108247"/>
                </a:cubicBezTo>
                <a:cubicBezTo>
                  <a:pt x="2335952" y="1264684"/>
                  <a:pt x="2604418" y="1917683"/>
                  <a:pt x="2615520" y="2155871"/>
                </a:cubicBezTo>
                <a:cubicBezTo>
                  <a:pt x="2626622" y="2394059"/>
                  <a:pt x="2390452" y="2522236"/>
                  <a:pt x="2355128" y="2537375"/>
                </a:cubicBezTo>
                <a:cubicBezTo>
                  <a:pt x="2319804" y="2552514"/>
                  <a:pt x="2449999" y="2453606"/>
                  <a:pt x="2403573" y="2246705"/>
                </a:cubicBezTo>
                <a:cubicBezTo>
                  <a:pt x="2357147" y="2039804"/>
                  <a:pt x="2321822" y="1560400"/>
                  <a:pt x="2076569" y="1295971"/>
                </a:cubicBezTo>
                <a:cubicBezTo>
                  <a:pt x="1831316" y="1031542"/>
                  <a:pt x="1014815" y="688390"/>
                  <a:pt x="932055" y="660130"/>
                </a:cubicBezTo>
                <a:cubicBezTo>
                  <a:pt x="849295" y="631871"/>
                  <a:pt x="1515414" y="1165775"/>
                  <a:pt x="1580007" y="1126414"/>
                </a:cubicBezTo>
                <a:cubicBezTo>
                  <a:pt x="1644600" y="1087053"/>
                  <a:pt x="1540646" y="565259"/>
                  <a:pt x="1319615" y="423961"/>
                </a:cubicBezTo>
                <a:cubicBezTo>
                  <a:pt x="1098584" y="282663"/>
                  <a:pt x="290158" y="294774"/>
                  <a:pt x="253824" y="278626"/>
                </a:cubicBezTo>
                <a:cubicBezTo>
                  <a:pt x="217490" y="262478"/>
                  <a:pt x="1109686" y="353312"/>
                  <a:pt x="1101612" y="327071"/>
                </a:cubicBezTo>
                <a:cubicBezTo>
                  <a:pt x="1093538" y="300830"/>
                  <a:pt x="361816" y="154485"/>
                  <a:pt x="205379" y="121179"/>
                </a:cubicBezTo>
                <a:cubicBezTo>
                  <a:pt x="48942" y="87873"/>
                  <a:pt x="-127680" y="160541"/>
                  <a:pt x="132712" y="145402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CE9B96D7-115B-0675-ECC8-FC4419FFEE79}"/>
              </a:ext>
            </a:extLst>
          </p:cNvPr>
          <p:cNvSpPr/>
          <p:nvPr/>
        </p:nvSpPr>
        <p:spPr>
          <a:xfrm>
            <a:off x="5307220" y="5032650"/>
            <a:ext cx="1373135" cy="3485928"/>
          </a:xfrm>
          <a:custGeom>
            <a:avLst/>
            <a:gdLst>
              <a:gd name="connsiteX0" fmla="*/ 1366957 w 1373135"/>
              <a:gd name="connsiteY0" fmla="*/ 877956 h 3485928"/>
              <a:gd name="connsiteX1" fmla="*/ 876764 w 1373135"/>
              <a:gd name="connsiteY1" fmla="*/ 2499366 h 3485928"/>
              <a:gd name="connsiteX2" fmla="*/ 857910 w 1373135"/>
              <a:gd name="connsiteY2" fmla="*/ 2678476 h 3485928"/>
              <a:gd name="connsiteX3" fmla="*/ 132046 w 1373135"/>
              <a:gd name="connsiteY3" fmla="*/ 3442047 h 3485928"/>
              <a:gd name="connsiteX4" fmla="*/ 603386 w 1373135"/>
              <a:gd name="connsiteY4" fmla="*/ 3140389 h 3485928"/>
              <a:gd name="connsiteX5" fmla="*/ 71 w 1373135"/>
              <a:gd name="connsiteY5" fmla="*/ 3479754 h 3485928"/>
              <a:gd name="connsiteX6" fmla="*/ 565679 w 1373135"/>
              <a:gd name="connsiteY6" fmla="*/ 2782171 h 3485928"/>
              <a:gd name="connsiteX7" fmla="*/ 971032 w 1373135"/>
              <a:gd name="connsiteY7" fmla="*/ 811969 h 3485928"/>
              <a:gd name="connsiteX8" fmla="*/ 895617 w 1373135"/>
              <a:gd name="connsiteY8" fmla="*/ 1368150 h 3485928"/>
              <a:gd name="connsiteX9" fmla="*/ 999312 w 1373135"/>
              <a:gd name="connsiteY9" fmla="*/ 10690 h 3485928"/>
              <a:gd name="connsiteX10" fmla="*/ 1008739 w 1373135"/>
              <a:gd name="connsiteY10" fmla="*/ 698847 h 3485928"/>
              <a:gd name="connsiteX11" fmla="*/ 961605 w 1373135"/>
              <a:gd name="connsiteY11" fmla="*/ 20117 h 3485928"/>
              <a:gd name="connsiteX12" fmla="*/ 1121860 w 1373135"/>
              <a:gd name="connsiteY12" fmla="*/ 1085346 h 3485928"/>
              <a:gd name="connsiteX13" fmla="*/ 1150141 w 1373135"/>
              <a:gd name="connsiteY13" fmla="*/ 1104199 h 3485928"/>
              <a:gd name="connsiteX14" fmla="*/ 1366957 w 1373135"/>
              <a:gd name="connsiteY14" fmla="*/ 877956 h 3485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73135" h="3485928">
                <a:moveTo>
                  <a:pt x="1366957" y="877956"/>
                </a:moveTo>
                <a:cubicBezTo>
                  <a:pt x="1321394" y="1110484"/>
                  <a:pt x="961605" y="2199279"/>
                  <a:pt x="876764" y="2499366"/>
                </a:cubicBezTo>
                <a:cubicBezTo>
                  <a:pt x="791923" y="2799453"/>
                  <a:pt x="982030" y="2521363"/>
                  <a:pt x="857910" y="2678476"/>
                </a:cubicBezTo>
                <a:cubicBezTo>
                  <a:pt x="733790" y="2835590"/>
                  <a:pt x="174467" y="3365062"/>
                  <a:pt x="132046" y="3442047"/>
                </a:cubicBezTo>
                <a:cubicBezTo>
                  <a:pt x="89625" y="3519032"/>
                  <a:pt x="625382" y="3134105"/>
                  <a:pt x="603386" y="3140389"/>
                </a:cubicBezTo>
                <a:cubicBezTo>
                  <a:pt x="581390" y="3146673"/>
                  <a:pt x="6355" y="3539457"/>
                  <a:pt x="71" y="3479754"/>
                </a:cubicBezTo>
                <a:cubicBezTo>
                  <a:pt x="-6213" y="3420051"/>
                  <a:pt x="403852" y="3226802"/>
                  <a:pt x="565679" y="2782171"/>
                </a:cubicBezTo>
                <a:cubicBezTo>
                  <a:pt x="727506" y="2337540"/>
                  <a:pt x="916042" y="1047639"/>
                  <a:pt x="971032" y="811969"/>
                </a:cubicBezTo>
                <a:cubicBezTo>
                  <a:pt x="1026022" y="576299"/>
                  <a:pt x="890904" y="1501696"/>
                  <a:pt x="895617" y="1368150"/>
                </a:cubicBezTo>
                <a:cubicBezTo>
                  <a:pt x="900330" y="1234604"/>
                  <a:pt x="980458" y="122240"/>
                  <a:pt x="999312" y="10690"/>
                </a:cubicBezTo>
                <a:cubicBezTo>
                  <a:pt x="1018166" y="-100861"/>
                  <a:pt x="1015023" y="697276"/>
                  <a:pt x="1008739" y="698847"/>
                </a:cubicBezTo>
                <a:cubicBezTo>
                  <a:pt x="1002454" y="700418"/>
                  <a:pt x="942751" y="-44300"/>
                  <a:pt x="961605" y="20117"/>
                </a:cubicBezTo>
                <a:cubicBezTo>
                  <a:pt x="980458" y="84533"/>
                  <a:pt x="1090437" y="904666"/>
                  <a:pt x="1121860" y="1085346"/>
                </a:cubicBezTo>
                <a:cubicBezTo>
                  <a:pt x="1153283" y="1266026"/>
                  <a:pt x="1107720" y="1137193"/>
                  <a:pt x="1150141" y="1104199"/>
                </a:cubicBezTo>
                <a:cubicBezTo>
                  <a:pt x="1192562" y="1071205"/>
                  <a:pt x="1412520" y="645428"/>
                  <a:pt x="1366957" y="877956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232FAF16-FA7D-3AB4-8117-A4FBE16F528E}"/>
              </a:ext>
            </a:extLst>
          </p:cNvPr>
          <p:cNvSpPr/>
          <p:nvPr/>
        </p:nvSpPr>
        <p:spPr>
          <a:xfrm>
            <a:off x="4033744" y="7783342"/>
            <a:ext cx="1999727" cy="711038"/>
          </a:xfrm>
          <a:custGeom>
            <a:avLst/>
            <a:gdLst>
              <a:gd name="connsiteX0" fmla="*/ 928 w 1999727"/>
              <a:gd name="connsiteY0" fmla="*/ 31479 h 711038"/>
              <a:gd name="connsiteX1" fmla="*/ 368574 w 1999727"/>
              <a:gd name="connsiteY1" fmla="*/ 97466 h 711038"/>
              <a:gd name="connsiteX2" fmla="*/ 943609 w 1999727"/>
              <a:gd name="connsiteY2" fmla="*/ 512246 h 711038"/>
              <a:gd name="connsiteX3" fmla="*/ 849341 w 1999727"/>
              <a:gd name="connsiteY3" fmla="*/ 521672 h 711038"/>
              <a:gd name="connsiteX4" fmla="*/ 1999411 w 1999727"/>
              <a:gd name="connsiteY4" fmla="*/ 276576 h 711038"/>
              <a:gd name="connsiteX5" fmla="*/ 962462 w 1999727"/>
              <a:gd name="connsiteY5" fmla="*/ 700782 h 711038"/>
              <a:gd name="connsiteX6" fmla="*/ 641951 w 1999727"/>
              <a:gd name="connsiteY6" fmla="*/ 568806 h 711038"/>
              <a:gd name="connsiteX7" fmla="*/ 425134 w 1999727"/>
              <a:gd name="connsiteY7" fmla="*/ 446258 h 711038"/>
              <a:gd name="connsiteX8" fmla="*/ 472268 w 1999727"/>
              <a:gd name="connsiteY8" fmla="*/ 512246 h 711038"/>
              <a:gd name="connsiteX9" fmla="*/ 928 w 1999727"/>
              <a:gd name="connsiteY9" fmla="*/ 31479 h 71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99727" h="711038">
                <a:moveTo>
                  <a:pt x="928" y="31479"/>
                </a:moveTo>
                <a:cubicBezTo>
                  <a:pt x="-16354" y="-37651"/>
                  <a:pt x="211461" y="17338"/>
                  <a:pt x="368574" y="97466"/>
                </a:cubicBezTo>
                <a:cubicBezTo>
                  <a:pt x="525687" y="177594"/>
                  <a:pt x="863481" y="441545"/>
                  <a:pt x="943609" y="512246"/>
                </a:cubicBezTo>
                <a:cubicBezTo>
                  <a:pt x="1023737" y="582947"/>
                  <a:pt x="673374" y="560950"/>
                  <a:pt x="849341" y="521672"/>
                </a:cubicBezTo>
                <a:cubicBezTo>
                  <a:pt x="1025308" y="482394"/>
                  <a:pt x="1980558" y="246724"/>
                  <a:pt x="1999411" y="276576"/>
                </a:cubicBezTo>
                <a:cubicBezTo>
                  <a:pt x="2018265" y="306428"/>
                  <a:pt x="1188705" y="652077"/>
                  <a:pt x="962462" y="700782"/>
                </a:cubicBezTo>
                <a:cubicBezTo>
                  <a:pt x="736219" y="749487"/>
                  <a:pt x="731506" y="611227"/>
                  <a:pt x="641951" y="568806"/>
                </a:cubicBezTo>
                <a:cubicBezTo>
                  <a:pt x="552396" y="526385"/>
                  <a:pt x="453415" y="455685"/>
                  <a:pt x="425134" y="446258"/>
                </a:cubicBezTo>
                <a:cubicBezTo>
                  <a:pt x="396854" y="436831"/>
                  <a:pt x="541398" y="587660"/>
                  <a:pt x="472268" y="512246"/>
                </a:cubicBezTo>
                <a:cubicBezTo>
                  <a:pt x="403138" y="436832"/>
                  <a:pt x="18210" y="100609"/>
                  <a:pt x="928" y="31479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285A83F7-4007-7B59-0FCA-44B87E5A0BC3}"/>
              </a:ext>
            </a:extLst>
          </p:cNvPr>
          <p:cNvSpPr/>
          <p:nvPr/>
        </p:nvSpPr>
        <p:spPr>
          <a:xfrm>
            <a:off x="3803010" y="6803472"/>
            <a:ext cx="493525" cy="460907"/>
          </a:xfrm>
          <a:custGeom>
            <a:avLst/>
            <a:gdLst>
              <a:gd name="connsiteX0" fmla="*/ 486186 w 493525"/>
              <a:gd name="connsiteY0" fmla="*/ 2681 h 460907"/>
              <a:gd name="connsiteX1" fmla="*/ 476759 w 493525"/>
              <a:gd name="connsiteY1" fmla="*/ 266631 h 460907"/>
              <a:gd name="connsiteX2" fmla="*/ 363637 w 493525"/>
              <a:gd name="connsiteY2" fmla="*/ 398606 h 460907"/>
              <a:gd name="connsiteX3" fmla="*/ 5419 w 493525"/>
              <a:gd name="connsiteY3" fmla="*/ 266631 h 460907"/>
              <a:gd name="connsiteX4" fmla="*/ 165675 w 493525"/>
              <a:gd name="connsiteY4" fmla="*/ 360899 h 460907"/>
              <a:gd name="connsiteX5" fmla="*/ 410771 w 493525"/>
              <a:gd name="connsiteY5" fmla="*/ 445740 h 460907"/>
              <a:gd name="connsiteX6" fmla="*/ 486186 w 493525"/>
              <a:gd name="connsiteY6" fmla="*/ 2681 h 46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3525" h="460907">
                <a:moveTo>
                  <a:pt x="486186" y="2681"/>
                </a:moveTo>
                <a:cubicBezTo>
                  <a:pt x="497184" y="-27171"/>
                  <a:pt x="497184" y="200644"/>
                  <a:pt x="476759" y="266631"/>
                </a:cubicBezTo>
                <a:cubicBezTo>
                  <a:pt x="456334" y="332618"/>
                  <a:pt x="442194" y="398606"/>
                  <a:pt x="363637" y="398606"/>
                </a:cubicBezTo>
                <a:cubicBezTo>
                  <a:pt x="285080" y="398606"/>
                  <a:pt x="38413" y="272915"/>
                  <a:pt x="5419" y="266631"/>
                </a:cubicBezTo>
                <a:cubicBezTo>
                  <a:pt x="-27575" y="260347"/>
                  <a:pt x="98116" y="331048"/>
                  <a:pt x="165675" y="360899"/>
                </a:cubicBezTo>
                <a:cubicBezTo>
                  <a:pt x="233234" y="390750"/>
                  <a:pt x="355781" y="500730"/>
                  <a:pt x="410771" y="445740"/>
                </a:cubicBezTo>
                <a:cubicBezTo>
                  <a:pt x="465761" y="390750"/>
                  <a:pt x="475188" y="32533"/>
                  <a:pt x="486186" y="2681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8BBA2FA9-8300-2AE8-9505-36F8F8D0EF90}"/>
              </a:ext>
            </a:extLst>
          </p:cNvPr>
          <p:cNvSpPr/>
          <p:nvPr/>
        </p:nvSpPr>
        <p:spPr>
          <a:xfrm>
            <a:off x="5633451" y="7152918"/>
            <a:ext cx="611601" cy="905934"/>
          </a:xfrm>
          <a:custGeom>
            <a:avLst/>
            <a:gdLst>
              <a:gd name="connsiteX0" fmla="*/ 607093 w 611601"/>
              <a:gd name="connsiteY0" fmla="*/ 11453 h 905934"/>
              <a:gd name="connsiteX1" fmla="*/ 22631 w 611601"/>
              <a:gd name="connsiteY1" fmla="*/ 878719 h 905934"/>
              <a:gd name="connsiteX2" fmla="*/ 135753 w 611601"/>
              <a:gd name="connsiteY2" fmla="*/ 661903 h 905934"/>
              <a:gd name="connsiteX3" fmla="*/ 286582 w 611601"/>
              <a:gd name="connsiteY3" fmla="*/ 397952 h 905934"/>
              <a:gd name="connsiteX4" fmla="*/ 607093 w 611601"/>
              <a:gd name="connsiteY4" fmla="*/ 11453 h 90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1601" h="905934">
                <a:moveTo>
                  <a:pt x="607093" y="11453"/>
                </a:moveTo>
                <a:cubicBezTo>
                  <a:pt x="563101" y="91581"/>
                  <a:pt x="101188" y="770311"/>
                  <a:pt x="22631" y="878719"/>
                </a:cubicBezTo>
                <a:cubicBezTo>
                  <a:pt x="-55926" y="987127"/>
                  <a:pt x="91761" y="742031"/>
                  <a:pt x="135753" y="661903"/>
                </a:cubicBezTo>
                <a:cubicBezTo>
                  <a:pt x="179745" y="581775"/>
                  <a:pt x="212739" y="501647"/>
                  <a:pt x="286582" y="397952"/>
                </a:cubicBezTo>
                <a:cubicBezTo>
                  <a:pt x="360425" y="294257"/>
                  <a:pt x="651085" y="-68675"/>
                  <a:pt x="607093" y="11453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D7BCD964-B173-8627-B58B-66CF8D33E7C8}"/>
              </a:ext>
            </a:extLst>
          </p:cNvPr>
          <p:cNvSpPr/>
          <p:nvPr/>
        </p:nvSpPr>
        <p:spPr>
          <a:xfrm>
            <a:off x="4317309" y="7767355"/>
            <a:ext cx="455823" cy="545389"/>
          </a:xfrm>
          <a:custGeom>
            <a:avLst/>
            <a:gdLst>
              <a:gd name="connsiteX0" fmla="*/ 167 w 455823"/>
              <a:gd name="connsiteY0" fmla="*/ 332 h 545389"/>
              <a:gd name="connsiteX1" fmla="*/ 179277 w 455823"/>
              <a:gd name="connsiteY1" fmla="*/ 273709 h 545389"/>
              <a:gd name="connsiteX2" fmla="*/ 443227 w 455823"/>
              <a:gd name="connsiteY2" fmla="*/ 537659 h 545389"/>
              <a:gd name="connsiteX3" fmla="*/ 386666 w 455823"/>
              <a:gd name="connsiteY3" fmla="*/ 462245 h 545389"/>
              <a:gd name="connsiteX4" fmla="*/ 150996 w 455823"/>
              <a:gd name="connsiteY4" fmla="*/ 330270 h 545389"/>
              <a:gd name="connsiteX5" fmla="*/ 167 w 455823"/>
              <a:gd name="connsiteY5" fmla="*/ 332 h 545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5823" h="545389">
                <a:moveTo>
                  <a:pt x="167" y="332"/>
                </a:moveTo>
                <a:cubicBezTo>
                  <a:pt x="4881" y="-9095"/>
                  <a:pt x="105434" y="184155"/>
                  <a:pt x="179277" y="273709"/>
                </a:cubicBezTo>
                <a:cubicBezTo>
                  <a:pt x="253120" y="363263"/>
                  <a:pt x="408662" y="506236"/>
                  <a:pt x="443227" y="537659"/>
                </a:cubicBezTo>
                <a:cubicBezTo>
                  <a:pt x="477792" y="569082"/>
                  <a:pt x="435371" y="496810"/>
                  <a:pt x="386666" y="462245"/>
                </a:cubicBezTo>
                <a:cubicBezTo>
                  <a:pt x="337961" y="427680"/>
                  <a:pt x="210699" y="405684"/>
                  <a:pt x="150996" y="330270"/>
                </a:cubicBezTo>
                <a:cubicBezTo>
                  <a:pt x="91293" y="254856"/>
                  <a:pt x="-4547" y="9759"/>
                  <a:pt x="167" y="3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F9D5E809-4A9E-9797-7DA4-247F0EBDE057}"/>
              </a:ext>
            </a:extLst>
          </p:cNvPr>
          <p:cNvSpPr/>
          <p:nvPr/>
        </p:nvSpPr>
        <p:spPr>
          <a:xfrm>
            <a:off x="5004081" y="6326710"/>
            <a:ext cx="1492846" cy="2273987"/>
          </a:xfrm>
          <a:custGeom>
            <a:avLst/>
            <a:gdLst>
              <a:gd name="connsiteX0" fmla="*/ 1362852 w 1492846"/>
              <a:gd name="connsiteY0" fmla="*/ 6357 h 2273987"/>
              <a:gd name="connsiteX1" fmla="*/ 950808 w 1492846"/>
              <a:gd name="connsiteY1" fmla="*/ 1061868 h 2273987"/>
              <a:gd name="connsiteX2" fmla="*/ 1142719 w 1492846"/>
              <a:gd name="connsiteY2" fmla="*/ 943334 h 2273987"/>
              <a:gd name="connsiteX3" fmla="*/ 832275 w 1492846"/>
              <a:gd name="connsiteY3" fmla="*/ 1626312 h 2273987"/>
              <a:gd name="connsiteX4" fmla="*/ 13830 w 1492846"/>
              <a:gd name="connsiteY4" fmla="*/ 2258490 h 2273987"/>
              <a:gd name="connsiteX5" fmla="*/ 380719 w 1492846"/>
              <a:gd name="connsiteY5" fmla="*/ 2044001 h 2273987"/>
              <a:gd name="connsiteX6" fmla="*/ 1182230 w 1492846"/>
              <a:gd name="connsiteY6" fmla="*/ 1643246 h 2273987"/>
              <a:gd name="connsiteX7" fmla="*/ 1001608 w 1492846"/>
              <a:gd name="connsiteY7" fmla="*/ 1897246 h 2273987"/>
              <a:gd name="connsiteX8" fmla="*/ 1233030 w 1492846"/>
              <a:gd name="connsiteY8" fmla="*/ 1174757 h 2273987"/>
              <a:gd name="connsiteX9" fmla="*/ 1492675 w 1492846"/>
              <a:gd name="connsiteY9" fmla="*/ 28934 h 2273987"/>
              <a:gd name="connsiteX10" fmla="*/ 1193519 w 1492846"/>
              <a:gd name="connsiteY10" fmla="*/ 593379 h 2273987"/>
              <a:gd name="connsiteX11" fmla="*/ 1362852 w 1492846"/>
              <a:gd name="connsiteY11" fmla="*/ 6357 h 227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2846" h="2273987">
                <a:moveTo>
                  <a:pt x="1362852" y="6357"/>
                </a:moveTo>
                <a:cubicBezTo>
                  <a:pt x="1322400" y="84438"/>
                  <a:pt x="987497" y="905705"/>
                  <a:pt x="950808" y="1061868"/>
                </a:cubicBezTo>
                <a:cubicBezTo>
                  <a:pt x="914119" y="1218031"/>
                  <a:pt x="1162474" y="849260"/>
                  <a:pt x="1142719" y="943334"/>
                </a:cubicBezTo>
                <a:cubicBezTo>
                  <a:pt x="1122964" y="1037408"/>
                  <a:pt x="1020423" y="1407119"/>
                  <a:pt x="832275" y="1626312"/>
                </a:cubicBezTo>
                <a:cubicBezTo>
                  <a:pt x="644127" y="1845505"/>
                  <a:pt x="89089" y="2188875"/>
                  <a:pt x="13830" y="2258490"/>
                </a:cubicBezTo>
                <a:cubicBezTo>
                  <a:pt x="-61429" y="2328105"/>
                  <a:pt x="185986" y="2146542"/>
                  <a:pt x="380719" y="2044001"/>
                </a:cubicBezTo>
                <a:cubicBezTo>
                  <a:pt x="575452" y="1941460"/>
                  <a:pt x="1078749" y="1667705"/>
                  <a:pt x="1182230" y="1643246"/>
                </a:cubicBezTo>
                <a:cubicBezTo>
                  <a:pt x="1285711" y="1618787"/>
                  <a:pt x="993141" y="1975328"/>
                  <a:pt x="1001608" y="1897246"/>
                </a:cubicBezTo>
                <a:cubicBezTo>
                  <a:pt x="1010075" y="1819165"/>
                  <a:pt x="1151186" y="1486142"/>
                  <a:pt x="1233030" y="1174757"/>
                </a:cubicBezTo>
                <a:cubicBezTo>
                  <a:pt x="1314874" y="863372"/>
                  <a:pt x="1499260" y="125830"/>
                  <a:pt x="1492675" y="28934"/>
                </a:cubicBezTo>
                <a:cubicBezTo>
                  <a:pt x="1486090" y="-67962"/>
                  <a:pt x="1213275" y="591498"/>
                  <a:pt x="1193519" y="593379"/>
                </a:cubicBezTo>
                <a:cubicBezTo>
                  <a:pt x="1173763" y="595260"/>
                  <a:pt x="1403304" y="-71724"/>
                  <a:pt x="1362852" y="6357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5D16DC1D-3F28-A6EE-182A-3AA9879F6465}"/>
              </a:ext>
            </a:extLst>
          </p:cNvPr>
          <p:cNvSpPr/>
          <p:nvPr/>
        </p:nvSpPr>
        <p:spPr>
          <a:xfrm>
            <a:off x="4566169" y="8508294"/>
            <a:ext cx="1590298" cy="1394380"/>
          </a:xfrm>
          <a:custGeom>
            <a:avLst/>
            <a:gdLst>
              <a:gd name="connsiteX0" fmla="*/ 824275 w 1590298"/>
              <a:gd name="connsiteY0" fmla="*/ 9173 h 1394380"/>
              <a:gd name="connsiteX1" fmla="*/ 1134720 w 1590298"/>
              <a:gd name="connsiteY1" fmla="*/ 172862 h 1394380"/>
              <a:gd name="connsiteX2" fmla="*/ 1416942 w 1590298"/>
              <a:gd name="connsiteY2" fmla="*/ 330906 h 1394380"/>
              <a:gd name="connsiteX3" fmla="*/ 1546764 w 1590298"/>
              <a:gd name="connsiteY3" fmla="*/ 635706 h 1394380"/>
              <a:gd name="connsiteX4" fmla="*/ 1580631 w 1590298"/>
              <a:gd name="connsiteY4" fmla="*/ 545395 h 1394380"/>
              <a:gd name="connsiteX5" fmla="*/ 1388720 w 1590298"/>
              <a:gd name="connsiteY5" fmla="*/ 1392062 h 1394380"/>
              <a:gd name="connsiteX6" fmla="*/ 1445164 w 1590298"/>
              <a:gd name="connsiteY6" fmla="*/ 788106 h 1394380"/>
              <a:gd name="connsiteX7" fmla="*/ 1247609 w 1590298"/>
              <a:gd name="connsiteY7" fmla="*/ 528462 h 1394380"/>
              <a:gd name="connsiteX8" fmla="*/ 948453 w 1590298"/>
              <a:gd name="connsiteY8" fmla="*/ 398639 h 1394380"/>
              <a:gd name="connsiteX9" fmla="*/ 739609 w 1590298"/>
              <a:gd name="connsiteY9" fmla="*/ 884062 h 1394380"/>
              <a:gd name="connsiteX10" fmla="*/ 491253 w 1590298"/>
              <a:gd name="connsiteY10" fmla="*/ 1194506 h 1394380"/>
              <a:gd name="connsiteX11" fmla="*/ 897653 w 1590298"/>
              <a:gd name="connsiteY11" fmla="*/ 646995 h 1394380"/>
              <a:gd name="connsiteX12" fmla="*/ 395298 w 1590298"/>
              <a:gd name="connsiteY12" fmla="*/ 144639 h 1394380"/>
              <a:gd name="connsiteX13" fmla="*/ 756542 w 1590298"/>
              <a:gd name="connsiteY13" fmla="*/ 234950 h 1394380"/>
              <a:gd name="connsiteX14" fmla="*/ 187 w 1590298"/>
              <a:gd name="connsiteY14" fmla="*/ 116417 h 1394380"/>
              <a:gd name="connsiteX15" fmla="*/ 683164 w 1590298"/>
              <a:gd name="connsiteY15" fmla="*/ 105128 h 1394380"/>
              <a:gd name="connsiteX16" fmla="*/ 638009 w 1590298"/>
              <a:gd name="connsiteY16" fmla="*/ 26106 h 1394380"/>
              <a:gd name="connsiteX17" fmla="*/ 824275 w 1590298"/>
              <a:gd name="connsiteY17" fmla="*/ 9173 h 139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90298" h="1394380">
                <a:moveTo>
                  <a:pt x="824275" y="9173"/>
                </a:moveTo>
                <a:cubicBezTo>
                  <a:pt x="907060" y="33632"/>
                  <a:pt x="1035942" y="119240"/>
                  <a:pt x="1134720" y="172862"/>
                </a:cubicBezTo>
                <a:cubicBezTo>
                  <a:pt x="1233498" y="226484"/>
                  <a:pt x="1348268" y="253765"/>
                  <a:pt x="1416942" y="330906"/>
                </a:cubicBezTo>
                <a:cubicBezTo>
                  <a:pt x="1485616" y="408047"/>
                  <a:pt x="1519482" y="599958"/>
                  <a:pt x="1546764" y="635706"/>
                </a:cubicBezTo>
                <a:cubicBezTo>
                  <a:pt x="1574046" y="671454"/>
                  <a:pt x="1606972" y="419336"/>
                  <a:pt x="1580631" y="545395"/>
                </a:cubicBezTo>
                <a:cubicBezTo>
                  <a:pt x="1554290" y="671454"/>
                  <a:pt x="1411298" y="1351610"/>
                  <a:pt x="1388720" y="1392062"/>
                </a:cubicBezTo>
                <a:cubicBezTo>
                  <a:pt x="1366142" y="1432514"/>
                  <a:pt x="1468683" y="932039"/>
                  <a:pt x="1445164" y="788106"/>
                </a:cubicBezTo>
                <a:cubicBezTo>
                  <a:pt x="1421645" y="644173"/>
                  <a:pt x="1330394" y="593373"/>
                  <a:pt x="1247609" y="528462"/>
                </a:cubicBezTo>
                <a:cubicBezTo>
                  <a:pt x="1164824" y="463551"/>
                  <a:pt x="1033120" y="339372"/>
                  <a:pt x="948453" y="398639"/>
                </a:cubicBezTo>
                <a:cubicBezTo>
                  <a:pt x="863786" y="457906"/>
                  <a:pt x="815809" y="751418"/>
                  <a:pt x="739609" y="884062"/>
                </a:cubicBezTo>
                <a:cubicBezTo>
                  <a:pt x="663409" y="1016706"/>
                  <a:pt x="464912" y="1234017"/>
                  <a:pt x="491253" y="1194506"/>
                </a:cubicBezTo>
                <a:cubicBezTo>
                  <a:pt x="517594" y="1154995"/>
                  <a:pt x="913645" y="821973"/>
                  <a:pt x="897653" y="646995"/>
                </a:cubicBezTo>
                <a:cubicBezTo>
                  <a:pt x="881661" y="472017"/>
                  <a:pt x="418816" y="213313"/>
                  <a:pt x="395298" y="144639"/>
                </a:cubicBezTo>
                <a:cubicBezTo>
                  <a:pt x="371780" y="75965"/>
                  <a:pt x="822394" y="239654"/>
                  <a:pt x="756542" y="234950"/>
                </a:cubicBezTo>
                <a:cubicBezTo>
                  <a:pt x="690690" y="230246"/>
                  <a:pt x="12417" y="138054"/>
                  <a:pt x="187" y="116417"/>
                </a:cubicBezTo>
                <a:cubicBezTo>
                  <a:pt x="-12043" y="94780"/>
                  <a:pt x="576860" y="120180"/>
                  <a:pt x="683164" y="105128"/>
                </a:cubicBezTo>
                <a:cubicBezTo>
                  <a:pt x="789468" y="90076"/>
                  <a:pt x="614491" y="36454"/>
                  <a:pt x="638009" y="26106"/>
                </a:cubicBezTo>
                <a:cubicBezTo>
                  <a:pt x="661527" y="15758"/>
                  <a:pt x="741490" y="-15286"/>
                  <a:pt x="824275" y="9173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57717EB7-520E-C6F1-AEC5-6BE8AD2FBF20}"/>
              </a:ext>
            </a:extLst>
          </p:cNvPr>
          <p:cNvSpPr/>
          <p:nvPr/>
        </p:nvSpPr>
        <p:spPr>
          <a:xfrm>
            <a:off x="4218469" y="8248735"/>
            <a:ext cx="1829358" cy="1522746"/>
          </a:xfrm>
          <a:custGeom>
            <a:avLst/>
            <a:gdLst>
              <a:gd name="connsiteX0" fmla="*/ 178553 w 1829358"/>
              <a:gd name="connsiteY0" fmla="*/ 353398 h 1522746"/>
              <a:gd name="connsiteX1" fmla="*/ 940553 w 1829358"/>
              <a:gd name="connsiteY1" fmla="*/ 917843 h 1522746"/>
              <a:gd name="connsiteX2" fmla="*/ 652687 w 1829358"/>
              <a:gd name="connsiteY2" fmla="*/ 1380687 h 1522746"/>
              <a:gd name="connsiteX3" fmla="*/ 641398 w 1829358"/>
              <a:gd name="connsiteY3" fmla="*/ 1510509 h 1522746"/>
              <a:gd name="connsiteX4" fmla="*/ 1115531 w 1829358"/>
              <a:gd name="connsiteY4" fmla="*/ 1126687 h 1522746"/>
              <a:gd name="connsiteX5" fmla="*/ 1064731 w 1829358"/>
              <a:gd name="connsiteY5" fmla="*/ 1341176 h 1522746"/>
              <a:gd name="connsiteX6" fmla="*/ 1476775 w 1829358"/>
              <a:gd name="connsiteY6" fmla="*/ 1030732 h 1522746"/>
              <a:gd name="connsiteX7" fmla="*/ 1499353 w 1829358"/>
              <a:gd name="connsiteY7" fmla="*/ 1104109 h 1522746"/>
              <a:gd name="connsiteX8" fmla="*/ 1758998 w 1829358"/>
              <a:gd name="connsiteY8" fmla="*/ 1160554 h 1522746"/>
              <a:gd name="connsiteX9" fmla="*/ 1809798 w 1829358"/>
              <a:gd name="connsiteY9" fmla="*/ 1166198 h 1522746"/>
              <a:gd name="connsiteX10" fmla="*/ 1476775 w 1829358"/>
              <a:gd name="connsiteY10" fmla="*/ 663843 h 1522746"/>
              <a:gd name="connsiteX11" fmla="*/ 1138109 w 1829358"/>
              <a:gd name="connsiteY11" fmla="*/ 697709 h 1522746"/>
              <a:gd name="connsiteX12" fmla="*/ 822020 w 1829358"/>
              <a:gd name="connsiteY12" fmla="*/ 438065 h 1522746"/>
              <a:gd name="connsiteX13" fmla="*/ 20509 w 1829358"/>
              <a:gd name="connsiteY13" fmla="*/ 3443 h 1522746"/>
              <a:gd name="connsiteX14" fmla="*/ 263220 w 1829358"/>
              <a:gd name="connsiteY14" fmla="*/ 246154 h 1522746"/>
              <a:gd name="connsiteX15" fmla="*/ 539798 w 1829358"/>
              <a:gd name="connsiteY15" fmla="*/ 454998 h 1522746"/>
              <a:gd name="connsiteX16" fmla="*/ 178553 w 1829358"/>
              <a:gd name="connsiteY16" fmla="*/ 353398 h 152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29358" h="1522746">
                <a:moveTo>
                  <a:pt x="178553" y="353398"/>
                </a:moveTo>
                <a:cubicBezTo>
                  <a:pt x="245346" y="430539"/>
                  <a:pt x="861531" y="746628"/>
                  <a:pt x="940553" y="917843"/>
                </a:cubicBezTo>
                <a:cubicBezTo>
                  <a:pt x="1019575" y="1089058"/>
                  <a:pt x="702546" y="1281909"/>
                  <a:pt x="652687" y="1380687"/>
                </a:cubicBezTo>
                <a:cubicBezTo>
                  <a:pt x="602828" y="1479465"/>
                  <a:pt x="564257" y="1552842"/>
                  <a:pt x="641398" y="1510509"/>
                </a:cubicBezTo>
                <a:cubicBezTo>
                  <a:pt x="718539" y="1468176"/>
                  <a:pt x="1044976" y="1154909"/>
                  <a:pt x="1115531" y="1126687"/>
                </a:cubicBezTo>
                <a:cubicBezTo>
                  <a:pt x="1186087" y="1098465"/>
                  <a:pt x="1004524" y="1357168"/>
                  <a:pt x="1064731" y="1341176"/>
                </a:cubicBezTo>
                <a:cubicBezTo>
                  <a:pt x="1124938" y="1325184"/>
                  <a:pt x="1404338" y="1070243"/>
                  <a:pt x="1476775" y="1030732"/>
                </a:cubicBezTo>
                <a:cubicBezTo>
                  <a:pt x="1549212" y="991221"/>
                  <a:pt x="1452316" y="1082472"/>
                  <a:pt x="1499353" y="1104109"/>
                </a:cubicBezTo>
                <a:cubicBezTo>
                  <a:pt x="1546390" y="1125746"/>
                  <a:pt x="1707257" y="1150206"/>
                  <a:pt x="1758998" y="1160554"/>
                </a:cubicBezTo>
                <a:cubicBezTo>
                  <a:pt x="1810739" y="1170902"/>
                  <a:pt x="1856835" y="1248983"/>
                  <a:pt x="1809798" y="1166198"/>
                </a:cubicBezTo>
                <a:cubicBezTo>
                  <a:pt x="1762761" y="1083413"/>
                  <a:pt x="1588723" y="741924"/>
                  <a:pt x="1476775" y="663843"/>
                </a:cubicBezTo>
                <a:cubicBezTo>
                  <a:pt x="1364827" y="585762"/>
                  <a:pt x="1247235" y="735339"/>
                  <a:pt x="1138109" y="697709"/>
                </a:cubicBezTo>
                <a:cubicBezTo>
                  <a:pt x="1028983" y="660079"/>
                  <a:pt x="1008287" y="553776"/>
                  <a:pt x="822020" y="438065"/>
                </a:cubicBezTo>
                <a:cubicBezTo>
                  <a:pt x="635753" y="322354"/>
                  <a:pt x="113642" y="35428"/>
                  <a:pt x="20509" y="3443"/>
                </a:cubicBezTo>
                <a:cubicBezTo>
                  <a:pt x="-72624" y="-28542"/>
                  <a:pt x="176672" y="170895"/>
                  <a:pt x="263220" y="246154"/>
                </a:cubicBezTo>
                <a:cubicBezTo>
                  <a:pt x="349768" y="321413"/>
                  <a:pt x="551087" y="433361"/>
                  <a:pt x="539798" y="454998"/>
                </a:cubicBezTo>
                <a:cubicBezTo>
                  <a:pt x="528509" y="476635"/>
                  <a:pt x="111760" y="276257"/>
                  <a:pt x="178553" y="353398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D9754FF9-AE97-A16C-0687-16436D579486}"/>
              </a:ext>
            </a:extLst>
          </p:cNvPr>
          <p:cNvSpPr/>
          <p:nvPr/>
        </p:nvSpPr>
        <p:spPr>
          <a:xfrm>
            <a:off x="3740164" y="7977596"/>
            <a:ext cx="1487663" cy="2397906"/>
          </a:xfrm>
          <a:custGeom>
            <a:avLst/>
            <a:gdLst>
              <a:gd name="connsiteX0" fmla="*/ 171436 w 1487663"/>
              <a:gd name="connsiteY0" fmla="*/ 370537 h 2397906"/>
              <a:gd name="connsiteX1" fmla="*/ 273036 w 1487663"/>
              <a:gd name="connsiteY1" fmla="*/ 918048 h 2397906"/>
              <a:gd name="connsiteX2" fmla="*/ 267392 w 1487663"/>
              <a:gd name="connsiteY2" fmla="*/ 991426 h 2397906"/>
              <a:gd name="connsiteX3" fmla="*/ 651214 w 1487663"/>
              <a:gd name="connsiteY3" fmla="*/ 1471204 h 2397906"/>
              <a:gd name="connsiteX4" fmla="*/ 662503 w 1487663"/>
              <a:gd name="connsiteY4" fmla="*/ 1634893 h 2397906"/>
              <a:gd name="connsiteX5" fmla="*/ 972947 w 1487663"/>
              <a:gd name="connsiteY5" fmla="*/ 1809871 h 2397906"/>
              <a:gd name="connsiteX6" fmla="*/ 1210014 w 1487663"/>
              <a:gd name="connsiteY6" fmla="*/ 1984848 h 2397906"/>
              <a:gd name="connsiteX7" fmla="*/ 1238236 w 1487663"/>
              <a:gd name="connsiteY7" fmla="*/ 2199337 h 2397906"/>
              <a:gd name="connsiteX8" fmla="*/ 1486592 w 1487663"/>
              <a:gd name="connsiteY8" fmla="*/ 2334804 h 2397906"/>
              <a:gd name="connsiteX9" fmla="*/ 1289036 w 1487663"/>
              <a:gd name="connsiteY9" fmla="*/ 2340448 h 2397906"/>
              <a:gd name="connsiteX10" fmla="*/ 487525 w 1487663"/>
              <a:gd name="connsiteY10" fmla="*/ 1612315 h 2397906"/>
              <a:gd name="connsiteX11" fmla="*/ 86769 w 1487663"/>
              <a:gd name="connsiteY11" fmla="*/ 1070448 h 2397906"/>
              <a:gd name="connsiteX12" fmla="*/ 267392 w 1487663"/>
              <a:gd name="connsiteY12" fmla="*/ 1166404 h 2397906"/>
              <a:gd name="connsiteX13" fmla="*/ 92414 w 1487663"/>
              <a:gd name="connsiteY13" fmla="*/ 562448 h 2397906"/>
              <a:gd name="connsiteX14" fmla="*/ 81125 w 1487663"/>
              <a:gd name="connsiteY14" fmla="*/ 895471 h 2397906"/>
              <a:gd name="connsiteX15" fmla="*/ 2103 w 1487663"/>
              <a:gd name="connsiteY15" fmla="*/ 14937 h 2397906"/>
              <a:gd name="connsiteX16" fmla="*/ 171436 w 1487663"/>
              <a:gd name="connsiteY16" fmla="*/ 370537 h 239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87663" h="2397906">
                <a:moveTo>
                  <a:pt x="171436" y="370537"/>
                </a:moveTo>
                <a:cubicBezTo>
                  <a:pt x="216592" y="521056"/>
                  <a:pt x="257043" y="814567"/>
                  <a:pt x="273036" y="918048"/>
                </a:cubicBezTo>
                <a:cubicBezTo>
                  <a:pt x="289029" y="1021529"/>
                  <a:pt x="204362" y="899233"/>
                  <a:pt x="267392" y="991426"/>
                </a:cubicBezTo>
                <a:cubicBezTo>
                  <a:pt x="330422" y="1083619"/>
                  <a:pt x="585362" y="1363960"/>
                  <a:pt x="651214" y="1471204"/>
                </a:cubicBezTo>
                <a:cubicBezTo>
                  <a:pt x="717066" y="1578449"/>
                  <a:pt x="608881" y="1578449"/>
                  <a:pt x="662503" y="1634893"/>
                </a:cubicBezTo>
                <a:cubicBezTo>
                  <a:pt x="716125" y="1691337"/>
                  <a:pt x="881695" y="1751545"/>
                  <a:pt x="972947" y="1809871"/>
                </a:cubicBezTo>
                <a:cubicBezTo>
                  <a:pt x="1064199" y="1868197"/>
                  <a:pt x="1165799" y="1919937"/>
                  <a:pt x="1210014" y="1984848"/>
                </a:cubicBezTo>
                <a:cubicBezTo>
                  <a:pt x="1254229" y="2049759"/>
                  <a:pt x="1192140" y="2141011"/>
                  <a:pt x="1238236" y="2199337"/>
                </a:cubicBezTo>
                <a:cubicBezTo>
                  <a:pt x="1284332" y="2257663"/>
                  <a:pt x="1478125" y="2311286"/>
                  <a:pt x="1486592" y="2334804"/>
                </a:cubicBezTo>
                <a:cubicBezTo>
                  <a:pt x="1495059" y="2358322"/>
                  <a:pt x="1455547" y="2460863"/>
                  <a:pt x="1289036" y="2340448"/>
                </a:cubicBezTo>
                <a:cubicBezTo>
                  <a:pt x="1122525" y="2220033"/>
                  <a:pt x="687903" y="1823982"/>
                  <a:pt x="487525" y="1612315"/>
                </a:cubicBezTo>
                <a:cubicBezTo>
                  <a:pt x="287147" y="1400648"/>
                  <a:pt x="123458" y="1144767"/>
                  <a:pt x="86769" y="1070448"/>
                </a:cubicBezTo>
                <a:cubicBezTo>
                  <a:pt x="50080" y="996130"/>
                  <a:pt x="266451" y="1251071"/>
                  <a:pt x="267392" y="1166404"/>
                </a:cubicBezTo>
                <a:cubicBezTo>
                  <a:pt x="268333" y="1081737"/>
                  <a:pt x="123458" y="607603"/>
                  <a:pt x="92414" y="562448"/>
                </a:cubicBezTo>
                <a:cubicBezTo>
                  <a:pt x="61370" y="517293"/>
                  <a:pt x="96177" y="986723"/>
                  <a:pt x="81125" y="895471"/>
                </a:cubicBezTo>
                <a:cubicBezTo>
                  <a:pt x="66073" y="804219"/>
                  <a:pt x="-13890" y="98663"/>
                  <a:pt x="2103" y="14937"/>
                </a:cubicBezTo>
                <a:cubicBezTo>
                  <a:pt x="18095" y="-68789"/>
                  <a:pt x="126280" y="220018"/>
                  <a:pt x="171436" y="370537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円/楕円 1166">
            <a:extLst>
              <a:ext uri="{FF2B5EF4-FFF2-40B4-BE49-F238E27FC236}">
                <a16:creationId xmlns:a16="http://schemas.microsoft.com/office/drawing/2014/main" id="{AFC5F9A2-5994-74F5-4791-BB0B41CC058F}"/>
              </a:ext>
            </a:extLst>
          </p:cNvPr>
          <p:cNvSpPr/>
          <p:nvPr/>
        </p:nvSpPr>
        <p:spPr>
          <a:xfrm>
            <a:off x="3683740" y="6466312"/>
            <a:ext cx="661030" cy="661030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円/楕円 1167">
            <a:extLst>
              <a:ext uri="{FF2B5EF4-FFF2-40B4-BE49-F238E27FC236}">
                <a16:creationId xmlns:a16="http://schemas.microsoft.com/office/drawing/2014/main" id="{287B2509-B8A6-BB95-DA72-D52000A195E7}"/>
              </a:ext>
            </a:extLst>
          </p:cNvPr>
          <p:cNvSpPr/>
          <p:nvPr/>
        </p:nvSpPr>
        <p:spPr>
          <a:xfrm>
            <a:off x="5405464" y="6358117"/>
            <a:ext cx="661030" cy="661030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A95C9037-E5AE-A724-6877-83426A779C25}"/>
              </a:ext>
            </a:extLst>
          </p:cNvPr>
          <p:cNvSpPr/>
          <p:nvPr/>
        </p:nvSpPr>
        <p:spPr>
          <a:xfrm>
            <a:off x="5867529" y="4931233"/>
            <a:ext cx="564119" cy="1871549"/>
          </a:xfrm>
          <a:custGeom>
            <a:avLst/>
            <a:gdLst>
              <a:gd name="connsiteX0" fmla="*/ 564093 w 564119"/>
              <a:gd name="connsiteY0" fmla="*/ 1294906 h 1871549"/>
              <a:gd name="connsiteX1" fmla="*/ 194224 w 564119"/>
              <a:gd name="connsiteY1" fmla="*/ 1859985 h 1871549"/>
              <a:gd name="connsiteX2" fmla="*/ 286691 w 564119"/>
              <a:gd name="connsiteY2" fmla="*/ 1633954 h 1871549"/>
              <a:gd name="connsiteX3" fmla="*/ 389433 w 564119"/>
              <a:gd name="connsiteY3" fmla="*/ 1140794 h 1871549"/>
              <a:gd name="connsiteX4" fmla="*/ 9289 w 564119"/>
              <a:gd name="connsiteY4" fmla="*/ 20911 h 1871549"/>
              <a:gd name="connsiteX5" fmla="*/ 142853 w 564119"/>
              <a:gd name="connsiteY5" fmla="*/ 472974 h 1871549"/>
              <a:gd name="connsiteX6" fmla="*/ 430529 w 564119"/>
              <a:gd name="connsiteY6" fmla="*/ 1243536 h 1871549"/>
              <a:gd name="connsiteX7" fmla="*/ 214772 w 564119"/>
              <a:gd name="connsiteY7" fmla="*/ 1592857 h 1871549"/>
              <a:gd name="connsiteX8" fmla="*/ 564093 w 564119"/>
              <a:gd name="connsiteY8" fmla="*/ 1294906 h 1871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4119" h="1871549">
                <a:moveTo>
                  <a:pt x="564093" y="1294906"/>
                </a:moveTo>
                <a:cubicBezTo>
                  <a:pt x="560668" y="1339427"/>
                  <a:pt x="240458" y="1803477"/>
                  <a:pt x="194224" y="1859985"/>
                </a:cubicBezTo>
                <a:cubicBezTo>
                  <a:pt x="147990" y="1916493"/>
                  <a:pt x="254156" y="1753819"/>
                  <a:pt x="286691" y="1633954"/>
                </a:cubicBezTo>
                <a:cubicBezTo>
                  <a:pt x="319226" y="1514089"/>
                  <a:pt x="435667" y="1409634"/>
                  <a:pt x="389433" y="1140794"/>
                </a:cubicBezTo>
                <a:cubicBezTo>
                  <a:pt x="343199" y="871954"/>
                  <a:pt x="50386" y="132214"/>
                  <a:pt x="9289" y="20911"/>
                </a:cubicBezTo>
                <a:cubicBezTo>
                  <a:pt x="-31808" y="-90392"/>
                  <a:pt x="72646" y="269203"/>
                  <a:pt x="142853" y="472974"/>
                </a:cubicBezTo>
                <a:cubicBezTo>
                  <a:pt x="213060" y="676745"/>
                  <a:pt x="418543" y="1056889"/>
                  <a:pt x="430529" y="1243536"/>
                </a:cubicBezTo>
                <a:cubicBezTo>
                  <a:pt x="442515" y="1430183"/>
                  <a:pt x="187374" y="1580871"/>
                  <a:pt x="214772" y="1592857"/>
                </a:cubicBezTo>
                <a:cubicBezTo>
                  <a:pt x="242170" y="1604844"/>
                  <a:pt x="567518" y="1250385"/>
                  <a:pt x="564093" y="12949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737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939</TotalTime>
  <Words>2</Words>
  <Application>Microsoft Macintosh PowerPoint</Application>
  <PresentationFormat>A3 297x420 mm</PresentationFormat>
  <Paragraphs>2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26</cp:revision>
  <dcterms:created xsi:type="dcterms:W3CDTF">2022-09-10T09:28:55Z</dcterms:created>
  <dcterms:modified xsi:type="dcterms:W3CDTF">2022-09-12T04:02:06Z</dcterms:modified>
</cp:coreProperties>
</file>